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387" autoAdjust="0"/>
  </p:normalViewPr>
  <p:slideViewPr>
    <p:cSldViewPr snapToGrid="0">
      <p:cViewPr varScale="1">
        <p:scale>
          <a:sx n="74" d="100"/>
          <a:sy n="74" d="100"/>
        </p:scale>
        <p:origin x="48" y="630"/>
      </p:cViewPr>
      <p:guideLst/>
    </p:cSldViewPr>
  </p:slideViewPr>
  <p:outlineViewPr>
    <p:cViewPr>
      <p:scale>
        <a:sx n="33" d="100"/>
        <a:sy n="33" d="100"/>
      </p:scale>
      <p:origin x="0" y="-59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7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3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9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4B2830-3087-450E-ADAF-3C8A6F3EC094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581250-3934-422F-852F-0ADDF44FD7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9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  <a:br>
              <a:rPr lang="en-US" dirty="0"/>
            </a:br>
            <a:r>
              <a:rPr lang="en-US" dirty="0"/>
              <a:t>Show and Tell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Diane Wilson</a:t>
            </a:r>
            <a:br>
              <a:rPr lang="en-US" dirty="0"/>
            </a:br>
            <a:r>
              <a:rPr lang="en-US" dirty="0"/>
              <a:t>Fujifilm Medical Systems</a:t>
            </a:r>
          </a:p>
        </p:txBody>
      </p:sp>
    </p:spTree>
    <p:extLst>
      <p:ext uri="{BB962C8B-B14F-4D97-AF65-F5344CB8AC3E}">
        <p14:creationId xmlns:p14="http://schemas.microsoft.com/office/powerpoint/2010/main" val="161277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Principles: Single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and classes</a:t>
            </a:r>
          </a:p>
          <a:p>
            <a:r>
              <a:rPr lang="en-US" dirty="0"/>
              <a:t>Makes naming easier</a:t>
            </a:r>
          </a:p>
          <a:p>
            <a:r>
              <a:rPr lang="en-US" dirty="0"/>
              <a:t>Define the scope of “responsibility”</a:t>
            </a:r>
          </a:p>
          <a:p>
            <a:r>
              <a:rPr lang="en-US" dirty="0"/>
              <a:t>Example: entity</a:t>
            </a:r>
            <a:r>
              <a:rPr lang="en-US" baseline="0" dirty="0"/>
              <a:t> contexts</a:t>
            </a:r>
          </a:p>
          <a:p>
            <a:r>
              <a:rPr lang="en-US" baseline="0" dirty="0"/>
              <a:t>Not the right answer for every problem (see </a:t>
            </a:r>
            <a:r>
              <a:rPr lang="en-US" baseline="0" dirty="0" err="1"/>
              <a:t>DataContext</a:t>
            </a:r>
            <a:r>
              <a:rPr lang="en-US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460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  <a:r>
              <a:rPr lang="en-US" baseline="0" dirty="0"/>
              <a:t> Principles: Open/Closed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Partial classes</a:t>
            </a:r>
          </a:p>
          <a:p>
            <a:pPr lvl="1"/>
            <a:r>
              <a:rPr lang="en-US" dirty="0"/>
              <a:t>Partial methods</a:t>
            </a:r>
          </a:p>
          <a:p>
            <a:pPr lvl="1"/>
            <a:r>
              <a:rPr lang="en-US" dirty="0"/>
              <a:t>Extension methods</a:t>
            </a:r>
          </a:p>
          <a:p>
            <a:pPr lvl="1"/>
            <a:r>
              <a:rPr lang="en-US" dirty="0"/>
              <a:t>Delegates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EntityBase</a:t>
            </a:r>
            <a:r>
              <a:rPr lang="en-US" dirty="0"/>
              <a:t>,</a:t>
            </a:r>
            <a:r>
              <a:rPr lang="en-US" baseline="0" dirty="0"/>
              <a:t> entity contexts, </a:t>
            </a:r>
            <a:r>
              <a:rPr lang="en-US" baseline="0" dirty="0" err="1"/>
              <a:t>DataContext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2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 can be</a:t>
            </a:r>
            <a:r>
              <a:rPr lang="en-US" baseline="0" dirty="0"/>
              <a:t> treated as base class</a:t>
            </a:r>
          </a:p>
          <a:p>
            <a:r>
              <a:rPr lang="en-US" baseline="0" dirty="0"/>
              <a:t>Example: </a:t>
            </a:r>
            <a:r>
              <a:rPr lang="en-US" baseline="0" dirty="0" err="1"/>
              <a:t>EntityBase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1718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Principles: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</a:t>
            </a:r>
            <a:r>
              <a:rPr lang="en-US" baseline="0" dirty="0"/>
              <a:t> to interfaces</a:t>
            </a:r>
          </a:p>
          <a:p>
            <a:r>
              <a:rPr lang="en-US" baseline="0" dirty="0"/>
              <a:t>Example: </a:t>
            </a:r>
            <a:r>
              <a:rPr lang="en-US" baseline="0" dirty="0" err="1"/>
              <a:t>IDataMember</a:t>
            </a:r>
            <a:endParaRPr lang="en-US" baseline="0" dirty="0"/>
          </a:p>
          <a:p>
            <a:r>
              <a:rPr lang="en-US" baseline="0" dirty="0"/>
              <a:t>Example (abstract class): </a:t>
            </a:r>
            <a:r>
              <a:rPr lang="en-US" baseline="0" dirty="0" err="1"/>
              <a:t>ConnectionManager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6181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  <a:r>
              <a:rPr lang="en-US" baseline="0" dirty="0"/>
              <a:t> Principles: 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dependencies as parameters</a:t>
            </a:r>
          </a:p>
          <a:p>
            <a:r>
              <a:rPr lang="en-US" dirty="0"/>
              <a:t>Example: </a:t>
            </a:r>
            <a:r>
              <a:rPr lang="en-US" dirty="0" err="1"/>
              <a:t>DataContext</a:t>
            </a:r>
            <a:r>
              <a:rPr lang="en-US" dirty="0"/>
              <a:t> usage in </a:t>
            </a:r>
            <a:r>
              <a:rPr lang="en-US" dirty="0" err="1"/>
              <a:t>Order.Services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4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Principles in use</a:t>
            </a:r>
          </a:p>
          <a:p>
            <a:r>
              <a:rPr lang="en-US" dirty="0"/>
              <a:t>Many types</a:t>
            </a:r>
            <a:r>
              <a:rPr lang="en-US" baseline="0" dirty="0"/>
              <a:t> of patterns that can work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Vertical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  <a:p>
            <a:r>
              <a:rPr lang="en-US" dirty="0"/>
              <a:t>Domain Driven Design</a:t>
            </a:r>
          </a:p>
          <a:p>
            <a:r>
              <a:rPr lang="en-US" dirty="0"/>
              <a:t>Classical (“Gang of Four”) Patterns</a:t>
            </a:r>
          </a:p>
          <a:p>
            <a:r>
              <a:rPr lang="en-US" dirty="0"/>
              <a:t>Enterprise Patterns</a:t>
            </a:r>
            <a:r>
              <a:rPr lang="en-US" baseline="0" dirty="0"/>
              <a:t> (Fowler)</a:t>
            </a:r>
          </a:p>
          <a:p>
            <a:r>
              <a:rPr lang="en-US" baseline="0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3838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Vertical Slice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patient has a pre-existing order</a:t>
            </a:r>
          </a:p>
          <a:p>
            <a:r>
              <a:rPr lang="en-US" dirty="0"/>
              <a:t>The patient arrives for an exam</a:t>
            </a:r>
          </a:p>
          <a:p>
            <a:r>
              <a:rPr lang="en-US" dirty="0"/>
              <a:t>The front desk records the arrival</a:t>
            </a:r>
          </a:p>
        </p:txBody>
      </p:sp>
    </p:spTree>
    <p:extLst>
      <p:ext uri="{BB962C8B-B14F-4D97-AF65-F5344CB8AC3E}">
        <p14:creationId xmlns:p14="http://schemas.microsoft.com/office/powerpoint/2010/main" val="331457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  <a:p>
            <a:pPr lvl="1"/>
            <a:r>
              <a:rPr lang="en-US" dirty="0"/>
              <a:t>Respond to user events</a:t>
            </a:r>
          </a:p>
          <a:p>
            <a:pPr lvl="1"/>
            <a:r>
              <a:rPr lang="en-US" dirty="0"/>
              <a:t>Present results to user</a:t>
            </a:r>
          </a:p>
        </p:txBody>
      </p:sp>
    </p:spTree>
    <p:extLst>
      <p:ext uri="{BB962C8B-B14F-4D97-AF65-F5344CB8AC3E}">
        <p14:creationId xmlns:p14="http://schemas.microsoft.com/office/powerpoint/2010/main" val="215025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</a:t>
            </a:r>
          </a:p>
          <a:p>
            <a:pPr lvl="1"/>
            <a:r>
              <a:rPr lang="en-US" dirty="0"/>
              <a:t>Arrive, v. trans. Record patient arrival, including </a:t>
            </a:r>
          </a:p>
          <a:p>
            <a:pPr lvl="2"/>
            <a:r>
              <a:rPr lang="en-US" dirty="0"/>
              <a:t>Date and time of event</a:t>
            </a:r>
          </a:p>
          <a:p>
            <a:pPr lvl="2"/>
            <a:r>
              <a:rPr lang="en-US" dirty="0"/>
              <a:t>Person who recorded arrival</a:t>
            </a:r>
          </a:p>
          <a:p>
            <a:pPr lvl="2"/>
            <a:r>
              <a:rPr lang="en-US" dirty="0"/>
              <a:t>Update status of the exam</a:t>
            </a:r>
          </a:p>
        </p:txBody>
      </p:sp>
    </p:spTree>
    <p:extLst>
      <p:ext uri="{BB962C8B-B14F-4D97-AF65-F5344CB8AC3E}">
        <p14:creationId xmlns:p14="http://schemas.microsoft.com/office/powerpoint/2010/main" val="225256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object</a:t>
            </a:r>
          </a:p>
          <a:p>
            <a:pPr lvl="1"/>
            <a:r>
              <a:rPr lang="en-US" dirty="0"/>
              <a:t>Root entity</a:t>
            </a:r>
          </a:p>
          <a:p>
            <a:pPr lvl="1"/>
            <a:r>
              <a:rPr lang="en-US" dirty="0"/>
              <a:t>Additional entities</a:t>
            </a:r>
          </a:p>
          <a:p>
            <a:pPr lvl="1"/>
            <a:r>
              <a:rPr lang="en-US" dirty="0"/>
              <a:t>Access all</a:t>
            </a:r>
            <a:r>
              <a:rPr lang="en-US" baseline="0" dirty="0"/>
              <a:t> values through the aggregate</a:t>
            </a:r>
          </a:p>
          <a:p>
            <a:pPr lvl="1"/>
            <a:r>
              <a:rPr lang="en-US" baseline="0" dirty="0"/>
              <a:t>Lazy load </a:t>
            </a:r>
          </a:p>
          <a:p>
            <a:pPr lvl="1"/>
            <a:r>
              <a:rPr lang="en-US" baseline="0" dirty="0"/>
              <a:t>Transaction scope</a:t>
            </a:r>
          </a:p>
        </p:txBody>
      </p:sp>
    </p:spTree>
    <p:extLst>
      <p:ext uri="{BB962C8B-B14F-4D97-AF65-F5344CB8AC3E}">
        <p14:creationId xmlns:p14="http://schemas.microsoft.com/office/powerpoint/2010/main" val="77559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r>
              <a:rPr lang="en-US" baseline="0" dirty="0"/>
              <a:t>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Services</a:t>
            </a:r>
          </a:p>
          <a:p>
            <a:pPr lvl="1"/>
            <a:r>
              <a:rPr lang="en-US" dirty="0"/>
              <a:t>Arrive Patient</a:t>
            </a:r>
          </a:p>
          <a:p>
            <a:pPr lvl="1"/>
            <a:r>
              <a:rPr lang="en-US" dirty="0"/>
              <a:t>Update Exam</a:t>
            </a:r>
          </a:p>
          <a:p>
            <a:pPr lvl="0"/>
            <a:r>
              <a:rPr lang="en-US" dirty="0"/>
              <a:t>Juval Lowy on </a:t>
            </a:r>
            <a:r>
              <a:rPr lang="en-US" dirty="0" err="1"/>
              <a:t>DotNetRocks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Every class is a service</a:t>
            </a:r>
          </a:p>
          <a:p>
            <a:pPr lvl="1"/>
            <a:r>
              <a:rPr lang="en-US" dirty="0"/>
              <a:t>Every feature is an integration</a:t>
            </a:r>
          </a:p>
        </p:txBody>
      </p:sp>
    </p:spTree>
    <p:extLst>
      <p:ext uri="{BB962C8B-B14F-4D97-AF65-F5344CB8AC3E}">
        <p14:creationId xmlns:p14="http://schemas.microsoft.com/office/powerpoint/2010/main" val="411206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</a:t>
            </a:r>
          </a:p>
          <a:p>
            <a:r>
              <a:rPr lang="en-US" dirty="0"/>
              <a:t>Eager Load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Active Record</a:t>
            </a:r>
          </a:p>
        </p:txBody>
      </p:sp>
    </p:spTree>
    <p:extLst>
      <p:ext uri="{BB962C8B-B14F-4D97-AF65-F5344CB8AC3E}">
        <p14:creationId xmlns:p14="http://schemas.microsoft.com/office/powerpoint/2010/main" val="181058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Design Patterns</a:t>
            </a:r>
            <a:r>
              <a:rPr lang="en-US" baseline="0" dirty="0"/>
              <a:t> (Gang of Four)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Façade (“false front”)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Factory</a:t>
            </a:r>
          </a:p>
          <a:p>
            <a:r>
              <a:rPr lang="en-US" dirty="0"/>
              <a:t>Example: </a:t>
            </a:r>
            <a:r>
              <a:rPr lang="en-US" dirty="0" err="1"/>
              <a:t>DataContext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0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276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SOLID Principles Show and Tell</vt:lpstr>
      <vt:lpstr>A Vertical Slice</vt:lpstr>
      <vt:lpstr>The Vertical Slice Scenario</vt:lpstr>
      <vt:lpstr>Presentation Layer</vt:lpstr>
      <vt:lpstr>Domain Driven Design</vt:lpstr>
      <vt:lpstr>Domain Driven Design</vt:lpstr>
      <vt:lpstr>Domain Driven Design</vt:lpstr>
      <vt:lpstr>Enterprise Design Patterns</vt:lpstr>
      <vt:lpstr>Classic Design Patterns (Gang of Four)</vt:lpstr>
      <vt:lpstr>SOLID Principles: Single Responsibility</vt:lpstr>
      <vt:lpstr>SOLID Principles: Open/Closed</vt:lpstr>
      <vt:lpstr>SOLID Principles: Substitution</vt:lpstr>
      <vt:lpstr>SOLID Principles: Interfaces</vt:lpstr>
      <vt:lpstr>SOLID Principles: Dependency Inversion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Show and Tell</dc:title>
  <dc:creator>Diane Wilson</dc:creator>
  <cp:lastModifiedBy>Diane Wilson</cp:lastModifiedBy>
  <cp:revision>11</cp:revision>
  <dcterms:created xsi:type="dcterms:W3CDTF">2016-05-24T15:15:12Z</dcterms:created>
  <dcterms:modified xsi:type="dcterms:W3CDTF">2016-05-25T17:07:23Z</dcterms:modified>
</cp:coreProperties>
</file>