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644E8-9BAE-4CAF-9092-DA8594493A9E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8D721C-C902-49D0-B3B2-71A726206A63}">
      <dgm:prSet phldrT="[文本]"/>
      <dgm:spPr/>
      <dgm:t>
        <a:bodyPr/>
        <a:lstStyle/>
        <a:p>
          <a:r>
            <a:rPr lang="zh-CN" dirty="0" smtClean="0"/>
            <a:t>丁霄汉</a:t>
          </a:r>
          <a:endParaRPr lang="zh-CN" altLang="en-US" dirty="0"/>
        </a:p>
      </dgm:t>
    </dgm:pt>
    <dgm:pt modelId="{52C8A5CB-436A-40C4-B59E-1D3964BDC4E2}" type="par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569DCC8C-2492-4AB6-8E86-AB77D40BB85B}" type="sib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CB0BBE4F-9E7A-4A2F-8EC1-0CB276748CED}">
      <dgm:prSet phldrT="[文本]"/>
      <dgm:spPr/>
      <dgm:t>
        <a:bodyPr/>
        <a:lstStyle/>
        <a:p>
          <a:r>
            <a:rPr lang="zh-CN" dirty="0" smtClean="0"/>
            <a:t>项目经理，数据库设计维护</a:t>
          </a:r>
          <a:endParaRPr lang="zh-CN" altLang="en-US" dirty="0"/>
        </a:p>
      </dgm:t>
    </dgm:pt>
    <dgm:pt modelId="{7074D56F-0F4A-48B6-85A9-1FEEFF575E61}" type="par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F3A14E4A-875F-47E2-AF43-E64F629C3490}" type="sib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CDA1DD15-D0F3-488C-99A0-311CA325EBCE}">
      <dgm:prSet phldrT="[文本]"/>
      <dgm:spPr/>
      <dgm:t>
        <a:bodyPr/>
        <a:lstStyle/>
        <a:p>
          <a:r>
            <a:rPr lang="zh-CN" dirty="0" smtClean="0"/>
            <a:t>曾婧</a:t>
          </a:r>
          <a:endParaRPr lang="zh-CN" altLang="en-US" dirty="0"/>
        </a:p>
      </dgm:t>
    </dgm:pt>
    <dgm:pt modelId="{67231F17-3B93-40A6-9A38-1EE606953E59}" type="par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09289540-861B-4D12-AEDC-B17227EDAA32}" type="sib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8A13E863-0DCB-48C6-BF70-70CD0BB5D164}">
      <dgm:prSet phldrT="[文本]"/>
      <dgm:spPr/>
      <dgm:t>
        <a:bodyPr/>
        <a:lstStyle/>
        <a:p>
          <a:r>
            <a:rPr lang="en-US" dirty="0" smtClean="0"/>
            <a:t>UI</a:t>
          </a:r>
          <a:r>
            <a:rPr lang="zh-CN" dirty="0" smtClean="0"/>
            <a:t>设计师，文档维护</a:t>
          </a:r>
          <a:endParaRPr lang="zh-CN" altLang="en-US" dirty="0"/>
        </a:p>
      </dgm:t>
    </dgm:pt>
    <dgm:pt modelId="{3B42D85F-7054-47EF-8BD3-3524C539AD47}" type="par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A5D2D273-ED66-43F4-AC25-4C32C4A11C52}" type="sib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9568FFD4-9A75-47F4-A5BE-7C02C2E70153}">
      <dgm:prSet phldrT="[文本]"/>
      <dgm:spPr/>
      <dgm:t>
        <a:bodyPr/>
        <a:lstStyle/>
        <a:p>
          <a:r>
            <a:rPr lang="zh-CN" dirty="0" smtClean="0"/>
            <a:t>陈云龙</a:t>
          </a:r>
          <a:endParaRPr lang="zh-CN" altLang="en-US" dirty="0"/>
        </a:p>
      </dgm:t>
    </dgm:pt>
    <dgm:pt modelId="{5025A81C-07E8-4EE7-8E1E-1702D4232D06}" type="par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6DDD6EED-0700-4667-A161-EBA98B55CAAD}" type="sib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2EB733AE-753F-4CD5-ADA3-BD0C246DCF6A}">
      <dgm:prSet phldrT="[文本]"/>
      <dgm:spPr/>
      <dgm:t>
        <a:bodyPr/>
        <a:lstStyle/>
        <a:p>
          <a:r>
            <a:rPr lang="zh-CN" dirty="0" smtClean="0"/>
            <a:t>首席技术专家</a:t>
          </a:r>
          <a:endParaRPr lang="zh-CN" altLang="en-US" dirty="0"/>
        </a:p>
      </dgm:t>
    </dgm:pt>
    <dgm:pt modelId="{8DB83436-7B34-4F43-8F36-6E19B46B32E8}" type="par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438EB99A-FC8A-4C4E-930C-D259DF6D9E32}" type="sib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FE9FC74B-ED3A-406C-B91D-F3E66AEAF513}">
      <dgm:prSet phldrT="[文本]"/>
      <dgm:spPr/>
      <dgm:t>
        <a:bodyPr/>
        <a:lstStyle/>
        <a:p>
          <a:r>
            <a:rPr lang="zh-CN" dirty="0" smtClean="0"/>
            <a:t>梁思宇</a:t>
          </a:r>
          <a:endParaRPr lang="zh-CN" altLang="en-US" dirty="0"/>
        </a:p>
      </dgm:t>
    </dgm:pt>
    <dgm:pt modelId="{C6B5E380-A901-475C-9D1C-F879438DBF5D}" type="par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EBCB1193-1E62-4E85-B55B-40E3A1949E85}" type="sib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5B91AC1F-E2D5-4E67-8F6E-53C01D72C8D9}">
      <dgm:prSet phldrT="[文本]"/>
      <dgm:spPr/>
      <dgm:t>
        <a:bodyPr/>
        <a:lstStyle/>
        <a:p>
          <a:r>
            <a:rPr lang="zh-CN" dirty="0" smtClean="0"/>
            <a:t>开发工程师</a:t>
          </a:r>
          <a:endParaRPr lang="zh-CN" altLang="en-US" dirty="0"/>
        </a:p>
      </dgm:t>
    </dgm:pt>
    <dgm:pt modelId="{F8A90DC2-E530-46E3-8219-1A61F882175C}" type="par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5AC012E2-3F41-40A7-9473-C79C1A3CCD47}" type="sib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975F4C1D-9291-43C3-86CF-8F55ACDDF7C5}" type="pres">
      <dgm:prSet presAssocID="{FBA644E8-9BAE-4CAF-9092-DA8594493A9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FC1526-0A4C-405A-B8BA-BDB59FE5289D}" type="pres">
      <dgm:prSet presAssocID="{FBA644E8-9BAE-4CAF-9092-DA8594493A9E}" presName="children" presStyleCnt="0"/>
      <dgm:spPr/>
    </dgm:pt>
    <dgm:pt modelId="{750B1500-D84C-47E8-A9DD-66D28A22BFEF}" type="pres">
      <dgm:prSet presAssocID="{FBA644E8-9BAE-4CAF-9092-DA8594493A9E}" presName="child1group" presStyleCnt="0"/>
      <dgm:spPr/>
    </dgm:pt>
    <dgm:pt modelId="{A98A30A8-887B-4A1A-9C6A-852F1D686C9A}" type="pres">
      <dgm:prSet presAssocID="{FBA644E8-9BAE-4CAF-9092-DA8594493A9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9C7A797-0E82-4FFC-BE20-D8DA513D4AF5}" type="pres">
      <dgm:prSet presAssocID="{FBA644E8-9BAE-4CAF-9092-DA8594493A9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B8112-D01D-4180-A1EA-8822CA3C2804}" type="pres">
      <dgm:prSet presAssocID="{FBA644E8-9BAE-4CAF-9092-DA8594493A9E}" presName="child2group" presStyleCnt="0"/>
      <dgm:spPr/>
    </dgm:pt>
    <dgm:pt modelId="{546B988B-4BF3-4F20-949D-8940D0D518DC}" type="pres">
      <dgm:prSet presAssocID="{FBA644E8-9BAE-4CAF-9092-DA8594493A9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C6252AC0-7741-4DD7-99E1-EFDB2D3AAD5E}" type="pres">
      <dgm:prSet presAssocID="{FBA644E8-9BAE-4CAF-9092-DA8594493A9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E17D0-286C-4AD7-B70E-963E55E02977}" type="pres">
      <dgm:prSet presAssocID="{FBA644E8-9BAE-4CAF-9092-DA8594493A9E}" presName="child3group" presStyleCnt="0"/>
      <dgm:spPr/>
    </dgm:pt>
    <dgm:pt modelId="{1FB30E74-AF76-4846-B9D4-FBFF099A69BB}" type="pres">
      <dgm:prSet presAssocID="{FBA644E8-9BAE-4CAF-9092-DA8594493A9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9B659E8-3233-4059-B396-6629591D46FE}" type="pres">
      <dgm:prSet presAssocID="{FBA644E8-9BAE-4CAF-9092-DA8594493A9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91F02-2EE9-42E2-9B8F-693624820849}" type="pres">
      <dgm:prSet presAssocID="{FBA644E8-9BAE-4CAF-9092-DA8594493A9E}" presName="child4group" presStyleCnt="0"/>
      <dgm:spPr/>
    </dgm:pt>
    <dgm:pt modelId="{FDCC02E9-8FC0-40FB-A55E-DF367EF5B079}" type="pres">
      <dgm:prSet presAssocID="{FBA644E8-9BAE-4CAF-9092-DA8594493A9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72CBBBA2-CC80-40B1-8CE6-31281329DD57}" type="pres">
      <dgm:prSet presAssocID="{FBA644E8-9BAE-4CAF-9092-DA8594493A9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BE744-EF7F-40DC-8025-E698CAC5BEB3}" type="pres">
      <dgm:prSet presAssocID="{FBA644E8-9BAE-4CAF-9092-DA8594493A9E}" presName="childPlaceholder" presStyleCnt="0"/>
      <dgm:spPr/>
    </dgm:pt>
    <dgm:pt modelId="{211A893C-CF1D-43E9-9A13-2DE8B8E6B66F}" type="pres">
      <dgm:prSet presAssocID="{FBA644E8-9BAE-4CAF-9092-DA8594493A9E}" presName="circle" presStyleCnt="0"/>
      <dgm:spPr/>
    </dgm:pt>
    <dgm:pt modelId="{48806B9B-75BC-4BED-B3D5-475D12858C6E}" type="pres">
      <dgm:prSet presAssocID="{FBA644E8-9BAE-4CAF-9092-DA8594493A9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60116-1779-4CB0-AC83-6443AC7EE0FD}" type="pres">
      <dgm:prSet presAssocID="{FBA644E8-9BAE-4CAF-9092-DA8594493A9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F8E68-2250-4506-A6BF-9B2ADD01C6A3}" type="pres">
      <dgm:prSet presAssocID="{FBA644E8-9BAE-4CAF-9092-DA8594493A9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14AA3-8E55-4534-9695-D38F95AFAB55}" type="pres">
      <dgm:prSet presAssocID="{FBA644E8-9BAE-4CAF-9092-DA8594493A9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C3D2E-BBF8-4858-9DF2-F5D5CE6FF5C2}" type="pres">
      <dgm:prSet presAssocID="{FBA644E8-9BAE-4CAF-9092-DA8594493A9E}" presName="quadrantPlaceholder" presStyleCnt="0"/>
      <dgm:spPr/>
    </dgm:pt>
    <dgm:pt modelId="{E5E95072-36B4-4A68-AA98-C83B66371874}" type="pres">
      <dgm:prSet presAssocID="{FBA644E8-9BAE-4CAF-9092-DA8594493A9E}" presName="center1" presStyleLbl="fgShp" presStyleIdx="0" presStyleCnt="2"/>
      <dgm:spPr/>
    </dgm:pt>
    <dgm:pt modelId="{E3CEAC2F-9560-4E99-A18D-5EEE97C40DA1}" type="pres">
      <dgm:prSet presAssocID="{FBA644E8-9BAE-4CAF-9092-DA8594493A9E}" presName="center2" presStyleLbl="fgShp" presStyleIdx="1" presStyleCnt="2"/>
      <dgm:spPr/>
    </dgm:pt>
  </dgm:ptLst>
  <dgm:cxnLst>
    <dgm:cxn modelId="{CBABDB5E-DDDB-468A-B3DD-27A1A23BD300}" type="presOf" srcId="{FE9FC74B-ED3A-406C-B91D-F3E66AEAF513}" destId="{E7914AA3-8E55-4534-9695-D38F95AFAB55}" srcOrd="0" destOrd="0" presId="urn:microsoft.com/office/officeart/2005/8/layout/cycle4"/>
    <dgm:cxn modelId="{E60A8D60-1744-4DDF-88C2-F47FE608342E}" type="presOf" srcId="{CB0BBE4F-9E7A-4A2F-8EC1-0CB276748CED}" destId="{F9C7A797-0E82-4FFC-BE20-D8DA513D4AF5}" srcOrd="1" destOrd="0" presId="urn:microsoft.com/office/officeart/2005/8/layout/cycle4"/>
    <dgm:cxn modelId="{02AF5262-CC26-4946-A1B4-F0A346C5C3A4}" type="presOf" srcId="{E78D721C-C902-49D0-B3B2-71A726206A63}" destId="{48806B9B-75BC-4BED-B3D5-475D12858C6E}" srcOrd="0" destOrd="0" presId="urn:microsoft.com/office/officeart/2005/8/layout/cycle4"/>
    <dgm:cxn modelId="{38C5F7F9-C78F-4200-B0BF-EFD6CA2A142F}" type="presOf" srcId="{CDA1DD15-D0F3-488C-99A0-311CA325EBCE}" destId="{D7060116-1779-4CB0-AC83-6443AC7EE0FD}" srcOrd="0" destOrd="0" presId="urn:microsoft.com/office/officeart/2005/8/layout/cycle4"/>
    <dgm:cxn modelId="{1471533F-57AE-439A-BAD2-57B785AECE70}" type="presOf" srcId="{5B91AC1F-E2D5-4E67-8F6E-53C01D72C8D9}" destId="{72CBBBA2-CC80-40B1-8CE6-31281329DD57}" srcOrd="1" destOrd="0" presId="urn:microsoft.com/office/officeart/2005/8/layout/cycle4"/>
    <dgm:cxn modelId="{3B4F3C67-84BB-4B51-9A3F-4DB12A204B05}" srcId="{FE9FC74B-ED3A-406C-B91D-F3E66AEAF513}" destId="{5B91AC1F-E2D5-4E67-8F6E-53C01D72C8D9}" srcOrd="0" destOrd="0" parTransId="{F8A90DC2-E530-46E3-8219-1A61F882175C}" sibTransId="{5AC012E2-3F41-40A7-9473-C79C1A3CCD47}"/>
    <dgm:cxn modelId="{FEAC0D7C-A3BE-4AA7-B6BC-2050956E00DF}" type="presOf" srcId="{2EB733AE-753F-4CD5-ADA3-BD0C246DCF6A}" destId="{1FB30E74-AF76-4846-B9D4-FBFF099A69BB}" srcOrd="0" destOrd="0" presId="urn:microsoft.com/office/officeart/2005/8/layout/cycle4"/>
    <dgm:cxn modelId="{6F8A9C63-3C2D-4E73-921D-20121D174EA0}" srcId="{FBA644E8-9BAE-4CAF-9092-DA8594493A9E}" destId="{CDA1DD15-D0F3-488C-99A0-311CA325EBCE}" srcOrd="1" destOrd="0" parTransId="{67231F17-3B93-40A6-9A38-1EE606953E59}" sibTransId="{09289540-861B-4D12-AEDC-B17227EDAA32}"/>
    <dgm:cxn modelId="{256CD763-5854-4BCF-8D4E-C5D085212C9D}" type="presOf" srcId="{CB0BBE4F-9E7A-4A2F-8EC1-0CB276748CED}" destId="{A98A30A8-887B-4A1A-9C6A-852F1D686C9A}" srcOrd="0" destOrd="0" presId="urn:microsoft.com/office/officeart/2005/8/layout/cycle4"/>
    <dgm:cxn modelId="{67A47687-D1D2-400C-865E-8F8873A77A66}" type="presOf" srcId="{5B91AC1F-E2D5-4E67-8F6E-53C01D72C8D9}" destId="{FDCC02E9-8FC0-40FB-A55E-DF367EF5B079}" srcOrd="0" destOrd="0" presId="urn:microsoft.com/office/officeart/2005/8/layout/cycle4"/>
    <dgm:cxn modelId="{1625D7C3-647C-426D-A0FB-9BC978AEF674}" srcId="{FBA644E8-9BAE-4CAF-9092-DA8594493A9E}" destId="{FE9FC74B-ED3A-406C-B91D-F3E66AEAF513}" srcOrd="3" destOrd="0" parTransId="{C6B5E380-A901-475C-9D1C-F879438DBF5D}" sibTransId="{EBCB1193-1E62-4E85-B55B-40E3A1949E85}"/>
    <dgm:cxn modelId="{3D32738D-0071-4ED7-A3B9-20F80B8DFF08}" srcId="{E78D721C-C902-49D0-B3B2-71A726206A63}" destId="{CB0BBE4F-9E7A-4A2F-8EC1-0CB276748CED}" srcOrd="0" destOrd="0" parTransId="{7074D56F-0F4A-48B6-85A9-1FEEFF575E61}" sibTransId="{F3A14E4A-875F-47E2-AF43-E64F629C3490}"/>
    <dgm:cxn modelId="{8D8565BF-9C8C-4E04-BBB5-6356662148D0}" type="presOf" srcId="{FBA644E8-9BAE-4CAF-9092-DA8594493A9E}" destId="{975F4C1D-9291-43C3-86CF-8F55ACDDF7C5}" srcOrd="0" destOrd="0" presId="urn:microsoft.com/office/officeart/2005/8/layout/cycle4"/>
    <dgm:cxn modelId="{A59535B2-34E3-4744-8769-872E6B47916A}" type="presOf" srcId="{8A13E863-0DCB-48C6-BF70-70CD0BB5D164}" destId="{546B988B-4BF3-4F20-949D-8940D0D518DC}" srcOrd="0" destOrd="0" presId="urn:microsoft.com/office/officeart/2005/8/layout/cycle4"/>
    <dgm:cxn modelId="{B35F4CB2-9E7C-4F93-B756-71419A1B3EB3}" type="presOf" srcId="{9568FFD4-9A75-47F4-A5BE-7C02C2E70153}" destId="{0B7F8E68-2250-4506-A6BF-9B2ADD01C6A3}" srcOrd="0" destOrd="0" presId="urn:microsoft.com/office/officeart/2005/8/layout/cycle4"/>
    <dgm:cxn modelId="{314AC3FC-3FFC-49DB-8F3C-4627E3CB3860}" srcId="{FBA644E8-9BAE-4CAF-9092-DA8594493A9E}" destId="{9568FFD4-9A75-47F4-A5BE-7C02C2E70153}" srcOrd="2" destOrd="0" parTransId="{5025A81C-07E8-4EE7-8E1E-1702D4232D06}" sibTransId="{6DDD6EED-0700-4667-A161-EBA98B55CAAD}"/>
    <dgm:cxn modelId="{48366458-B5F0-416D-A240-FFC0720E4C67}" type="presOf" srcId="{2EB733AE-753F-4CD5-ADA3-BD0C246DCF6A}" destId="{39B659E8-3233-4059-B396-6629591D46FE}" srcOrd="1" destOrd="0" presId="urn:microsoft.com/office/officeart/2005/8/layout/cycle4"/>
    <dgm:cxn modelId="{4BCFF9DD-1704-43D1-94F6-0EE007A15577}" srcId="{CDA1DD15-D0F3-488C-99A0-311CA325EBCE}" destId="{8A13E863-0DCB-48C6-BF70-70CD0BB5D164}" srcOrd="0" destOrd="0" parTransId="{3B42D85F-7054-47EF-8BD3-3524C539AD47}" sibTransId="{A5D2D273-ED66-43F4-AC25-4C32C4A11C52}"/>
    <dgm:cxn modelId="{D0AB586B-4BDE-4C30-8098-429C5D2E39D8}" srcId="{FBA644E8-9BAE-4CAF-9092-DA8594493A9E}" destId="{E78D721C-C902-49D0-B3B2-71A726206A63}" srcOrd="0" destOrd="0" parTransId="{52C8A5CB-436A-40C4-B59E-1D3964BDC4E2}" sibTransId="{569DCC8C-2492-4AB6-8E86-AB77D40BB85B}"/>
    <dgm:cxn modelId="{70AB9BA7-409C-41AB-9298-0129EBC719CC}" srcId="{9568FFD4-9A75-47F4-A5BE-7C02C2E70153}" destId="{2EB733AE-753F-4CD5-ADA3-BD0C246DCF6A}" srcOrd="0" destOrd="0" parTransId="{8DB83436-7B34-4F43-8F36-6E19B46B32E8}" sibTransId="{438EB99A-FC8A-4C4E-930C-D259DF6D9E32}"/>
    <dgm:cxn modelId="{FF76B61F-F872-4E79-AA30-AF384EF69F38}" type="presOf" srcId="{8A13E863-0DCB-48C6-BF70-70CD0BB5D164}" destId="{C6252AC0-7741-4DD7-99E1-EFDB2D3AAD5E}" srcOrd="1" destOrd="0" presId="urn:microsoft.com/office/officeart/2005/8/layout/cycle4"/>
    <dgm:cxn modelId="{254B008F-D3C8-466F-97AA-87FAE7576C66}" type="presParOf" srcId="{975F4C1D-9291-43C3-86CF-8F55ACDDF7C5}" destId="{1FFC1526-0A4C-405A-B8BA-BDB59FE5289D}" srcOrd="0" destOrd="0" presId="urn:microsoft.com/office/officeart/2005/8/layout/cycle4"/>
    <dgm:cxn modelId="{76494B69-C098-45F5-826B-D2F1A06328E3}" type="presParOf" srcId="{1FFC1526-0A4C-405A-B8BA-BDB59FE5289D}" destId="{750B1500-D84C-47E8-A9DD-66D28A22BFEF}" srcOrd="0" destOrd="0" presId="urn:microsoft.com/office/officeart/2005/8/layout/cycle4"/>
    <dgm:cxn modelId="{B4406B78-FC81-40B2-9181-0C29E39EA666}" type="presParOf" srcId="{750B1500-D84C-47E8-A9DD-66D28A22BFEF}" destId="{A98A30A8-887B-4A1A-9C6A-852F1D686C9A}" srcOrd="0" destOrd="0" presId="urn:microsoft.com/office/officeart/2005/8/layout/cycle4"/>
    <dgm:cxn modelId="{B61771F8-6E9C-4A83-A9F7-E527D7840D45}" type="presParOf" srcId="{750B1500-D84C-47E8-A9DD-66D28A22BFEF}" destId="{F9C7A797-0E82-4FFC-BE20-D8DA513D4AF5}" srcOrd="1" destOrd="0" presId="urn:microsoft.com/office/officeart/2005/8/layout/cycle4"/>
    <dgm:cxn modelId="{14E76B87-99AB-42AF-8348-265B9BA4CC36}" type="presParOf" srcId="{1FFC1526-0A4C-405A-B8BA-BDB59FE5289D}" destId="{631B8112-D01D-4180-A1EA-8822CA3C2804}" srcOrd="1" destOrd="0" presId="urn:microsoft.com/office/officeart/2005/8/layout/cycle4"/>
    <dgm:cxn modelId="{76C574C8-5855-4F5F-887F-3F9C06239C5F}" type="presParOf" srcId="{631B8112-D01D-4180-A1EA-8822CA3C2804}" destId="{546B988B-4BF3-4F20-949D-8940D0D518DC}" srcOrd="0" destOrd="0" presId="urn:microsoft.com/office/officeart/2005/8/layout/cycle4"/>
    <dgm:cxn modelId="{8574CE9F-985D-4A3B-B785-119924E81059}" type="presParOf" srcId="{631B8112-D01D-4180-A1EA-8822CA3C2804}" destId="{C6252AC0-7741-4DD7-99E1-EFDB2D3AAD5E}" srcOrd="1" destOrd="0" presId="urn:microsoft.com/office/officeart/2005/8/layout/cycle4"/>
    <dgm:cxn modelId="{4E728620-CBC4-4C34-A273-2BC33325D16C}" type="presParOf" srcId="{1FFC1526-0A4C-405A-B8BA-BDB59FE5289D}" destId="{D66E17D0-286C-4AD7-B70E-963E55E02977}" srcOrd="2" destOrd="0" presId="urn:microsoft.com/office/officeart/2005/8/layout/cycle4"/>
    <dgm:cxn modelId="{32C4D106-1766-45F6-B1F5-4F5BAD6A71F9}" type="presParOf" srcId="{D66E17D0-286C-4AD7-B70E-963E55E02977}" destId="{1FB30E74-AF76-4846-B9D4-FBFF099A69BB}" srcOrd="0" destOrd="0" presId="urn:microsoft.com/office/officeart/2005/8/layout/cycle4"/>
    <dgm:cxn modelId="{4FD45649-4461-4E2A-8958-6FD87A7C0481}" type="presParOf" srcId="{D66E17D0-286C-4AD7-B70E-963E55E02977}" destId="{39B659E8-3233-4059-B396-6629591D46FE}" srcOrd="1" destOrd="0" presId="urn:microsoft.com/office/officeart/2005/8/layout/cycle4"/>
    <dgm:cxn modelId="{CACEC894-7345-45D0-8F39-FB48EA6CE586}" type="presParOf" srcId="{1FFC1526-0A4C-405A-B8BA-BDB59FE5289D}" destId="{3D391F02-2EE9-42E2-9B8F-693624820849}" srcOrd="3" destOrd="0" presId="urn:microsoft.com/office/officeart/2005/8/layout/cycle4"/>
    <dgm:cxn modelId="{DA7BE5E9-3974-4D11-B4C4-F4F0419CE7B5}" type="presParOf" srcId="{3D391F02-2EE9-42E2-9B8F-693624820849}" destId="{FDCC02E9-8FC0-40FB-A55E-DF367EF5B079}" srcOrd="0" destOrd="0" presId="urn:microsoft.com/office/officeart/2005/8/layout/cycle4"/>
    <dgm:cxn modelId="{89F70F39-AB84-496F-B4C8-656DDD693B49}" type="presParOf" srcId="{3D391F02-2EE9-42E2-9B8F-693624820849}" destId="{72CBBBA2-CC80-40B1-8CE6-31281329DD57}" srcOrd="1" destOrd="0" presId="urn:microsoft.com/office/officeart/2005/8/layout/cycle4"/>
    <dgm:cxn modelId="{50CF31ED-59BF-4BAF-8435-4CC0DBFBDC9E}" type="presParOf" srcId="{1FFC1526-0A4C-405A-B8BA-BDB59FE5289D}" destId="{6ABBE744-EF7F-40DC-8025-E698CAC5BEB3}" srcOrd="4" destOrd="0" presId="urn:microsoft.com/office/officeart/2005/8/layout/cycle4"/>
    <dgm:cxn modelId="{856506E6-BCFE-4E41-90A4-469B327E8E84}" type="presParOf" srcId="{975F4C1D-9291-43C3-86CF-8F55ACDDF7C5}" destId="{211A893C-CF1D-43E9-9A13-2DE8B8E6B66F}" srcOrd="1" destOrd="0" presId="urn:microsoft.com/office/officeart/2005/8/layout/cycle4"/>
    <dgm:cxn modelId="{47697C4E-22F5-4F61-957B-5CCF21911446}" type="presParOf" srcId="{211A893C-CF1D-43E9-9A13-2DE8B8E6B66F}" destId="{48806B9B-75BC-4BED-B3D5-475D12858C6E}" srcOrd="0" destOrd="0" presId="urn:microsoft.com/office/officeart/2005/8/layout/cycle4"/>
    <dgm:cxn modelId="{3133D2B5-35BC-437B-9878-51FB7C160788}" type="presParOf" srcId="{211A893C-CF1D-43E9-9A13-2DE8B8E6B66F}" destId="{D7060116-1779-4CB0-AC83-6443AC7EE0FD}" srcOrd="1" destOrd="0" presId="urn:microsoft.com/office/officeart/2005/8/layout/cycle4"/>
    <dgm:cxn modelId="{83753AB1-9D64-4ADE-A6F2-84E1ADBEF50C}" type="presParOf" srcId="{211A893C-CF1D-43E9-9A13-2DE8B8E6B66F}" destId="{0B7F8E68-2250-4506-A6BF-9B2ADD01C6A3}" srcOrd="2" destOrd="0" presId="urn:microsoft.com/office/officeart/2005/8/layout/cycle4"/>
    <dgm:cxn modelId="{24584772-A477-42BF-ADE8-6BC40256ADF6}" type="presParOf" srcId="{211A893C-CF1D-43E9-9A13-2DE8B8E6B66F}" destId="{E7914AA3-8E55-4534-9695-D38F95AFAB55}" srcOrd="3" destOrd="0" presId="urn:microsoft.com/office/officeart/2005/8/layout/cycle4"/>
    <dgm:cxn modelId="{B0638BAD-4AB6-45E6-A4B3-1E9A1F27F928}" type="presParOf" srcId="{211A893C-CF1D-43E9-9A13-2DE8B8E6B66F}" destId="{7CDC3D2E-BBF8-4858-9DF2-F5D5CE6FF5C2}" srcOrd="4" destOrd="0" presId="urn:microsoft.com/office/officeart/2005/8/layout/cycle4"/>
    <dgm:cxn modelId="{4113331D-D44C-4B9D-9CF3-1010EB5B2E36}" type="presParOf" srcId="{975F4C1D-9291-43C3-86CF-8F55ACDDF7C5}" destId="{E5E95072-36B4-4A68-AA98-C83B66371874}" srcOrd="2" destOrd="0" presId="urn:microsoft.com/office/officeart/2005/8/layout/cycle4"/>
    <dgm:cxn modelId="{03B69947-447A-4E57-81AC-0B74DF16DD17}" type="presParOf" srcId="{975F4C1D-9291-43C3-86CF-8F55ACDDF7C5}" destId="{E3CEAC2F-9560-4E99-A18D-5EEE97C40DA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30E74-AF76-4846-B9D4-FBFF099A69BB}">
      <dsp:nvSpPr>
        <dsp:cNvPr id="0" name=""/>
        <dsp:cNvSpPr/>
      </dsp:nvSpPr>
      <dsp:spPr>
        <a:xfrm>
          <a:off x="5714072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首席技术专家</a:t>
          </a:r>
          <a:endParaRPr lang="zh-CN" altLang="en-US" sz="1300" kern="1200" dirty="0"/>
        </a:p>
      </dsp:txBody>
      <dsp:txXfrm>
        <a:off x="6228118" y="2540036"/>
        <a:ext cx="1098569" cy="748210"/>
      </dsp:txXfrm>
    </dsp:sp>
    <dsp:sp modelId="{FDCC02E9-8FC0-40FB-A55E-DF367EF5B079}">
      <dsp:nvSpPr>
        <dsp:cNvPr id="0" name=""/>
        <dsp:cNvSpPr/>
      </dsp:nvSpPr>
      <dsp:spPr>
        <a:xfrm>
          <a:off x="3044983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开发工程师</a:t>
          </a:r>
          <a:endParaRPr lang="zh-CN" altLang="en-US" sz="1300" kern="1200" dirty="0"/>
        </a:p>
      </dsp:txBody>
      <dsp:txXfrm>
        <a:off x="3068261" y="2540036"/>
        <a:ext cx="1098569" cy="748210"/>
      </dsp:txXfrm>
    </dsp:sp>
    <dsp:sp modelId="{546B988B-4BF3-4F20-949D-8940D0D518DC}">
      <dsp:nvSpPr>
        <dsp:cNvPr id="0" name=""/>
        <dsp:cNvSpPr/>
      </dsp:nvSpPr>
      <dsp:spPr>
        <a:xfrm>
          <a:off x="5714072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UI</a:t>
          </a:r>
          <a:r>
            <a:rPr lang="zh-CN" sz="1300" kern="1200" dirty="0" smtClean="0"/>
            <a:t>设计师，文档维护</a:t>
          </a:r>
          <a:endParaRPr lang="zh-CN" altLang="en-US" sz="1300" kern="1200" dirty="0"/>
        </a:p>
      </dsp:txBody>
      <dsp:txXfrm>
        <a:off x="6228118" y="23278"/>
        <a:ext cx="1098569" cy="748210"/>
      </dsp:txXfrm>
    </dsp:sp>
    <dsp:sp modelId="{A98A30A8-887B-4A1A-9C6A-852F1D686C9A}">
      <dsp:nvSpPr>
        <dsp:cNvPr id="0" name=""/>
        <dsp:cNvSpPr/>
      </dsp:nvSpPr>
      <dsp:spPr>
        <a:xfrm>
          <a:off x="3044983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项目经理，数据库设计维护</a:t>
          </a:r>
          <a:endParaRPr lang="zh-CN" altLang="en-US" sz="1300" kern="1200" dirty="0"/>
        </a:p>
      </dsp:txBody>
      <dsp:txXfrm>
        <a:off x="3068261" y="23278"/>
        <a:ext cx="1098569" cy="748210"/>
      </dsp:txXfrm>
    </dsp:sp>
    <dsp:sp modelId="{48806B9B-75BC-4BED-B3D5-475D12858C6E}">
      <dsp:nvSpPr>
        <dsp:cNvPr id="0" name=""/>
        <dsp:cNvSpPr/>
      </dsp:nvSpPr>
      <dsp:spPr>
        <a:xfrm>
          <a:off x="3730469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丁霄汉</a:t>
          </a:r>
          <a:endParaRPr lang="zh-CN" altLang="en-US" sz="2300" kern="1200" dirty="0"/>
        </a:p>
      </dsp:txBody>
      <dsp:txXfrm>
        <a:off x="4150446" y="608733"/>
        <a:ext cx="1013913" cy="1013913"/>
      </dsp:txXfrm>
    </dsp:sp>
    <dsp:sp modelId="{D7060116-1779-4CB0-AC83-6443AC7EE0FD}">
      <dsp:nvSpPr>
        <dsp:cNvPr id="0" name=""/>
        <dsp:cNvSpPr/>
      </dsp:nvSpPr>
      <dsp:spPr>
        <a:xfrm rot="5400000">
          <a:off x="5230590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曾婧</a:t>
          </a:r>
          <a:endParaRPr lang="zh-CN" altLang="en-US" sz="2300" kern="1200" dirty="0"/>
        </a:p>
      </dsp:txBody>
      <dsp:txXfrm rot="-5400000">
        <a:off x="5230590" y="608733"/>
        <a:ext cx="1013913" cy="1013913"/>
      </dsp:txXfrm>
    </dsp:sp>
    <dsp:sp modelId="{0B7F8E68-2250-4506-A6BF-9B2ADD01C6A3}">
      <dsp:nvSpPr>
        <dsp:cNvPr id="0" name=""/>
        <dsp:cNvSpPr/>
      </dsp:nvSpPr>
      <dsp:spPr>
        <a:xfrm rot="10800000">
          <a:off x="5230590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陈云龙</a:t>
          </a:r>
          <a:endParaRPr lang="zh-CN" altLang="en-US" sz="2300" kern="1200" dirty="0"/>
        </a:p>
      </dsp:txBody>
      <dsp:txXfrm rot="10800000">
        <a:off x="5230590" y="1688877"/>
        <a:ext cx="1013913" cy="1013913"/>
      </dsp:txXfrm>
    </dsp:sp>
    <dsp:sp modelId="{E7914AA3-8E55-4534-9695-D38F95AFAB55}">
      <dsp:nvSpPr>
        <dsp:cNvPr id="0" name=""/>
        <dsp:cNvSpPr/>
      </dsp:nvSpPr>
      <dsp:spPr>
        <a:xfrm rot="16200000">
          <a:off x="3730469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梁思宇</a:t>
          </a:r>
          <a:endParaRPr lang="zh-CN" altLang="en-US" sz="2300" kern="1200" dirty="0"/>
        </a:p>
      </dsp:txBody>
      <dsp:txXfrm rot="5400000">
        <a:off x="4150446" y="1688877"/>
        <a:ext cx="1013913" cy="1013913"/>
      </dsp:txXfrm>
    </dsp:sp>
    <dsp:sp modelId="{E5E95072-36B4-4A68-AA98-C83B66371874}">
      <dsp:nvSpPr>
        <dsp:cNvPr id="0" name=""/>
        <dsp:cNvSpPr/>
      </dsp:nvSpPr>
      <dsp:spPr>
        <a:xfrm>
          <a:off x="4949938" y="1357725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EAC2F-9560-4E99-A18D-5EEE97C40DA1}">
      <dsp:nvSpPr>
        <dsp:cNvPr id="0" name=""/>
        <dsp:cNvSpPr/>
      </dsp:nvSpPr>
      <dsp:spPr>
        <a:xfrm rot="10800000">
          <a:off x="4949938" y="1523301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3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6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4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10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7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4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NBALALA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信息查询系统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3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34555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迭代一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2" y="2118341"/>
            <a:ext cx="5239754" cy="33115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2118341"/>
            <a:ext cx="5398800" cy="34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5" y="2009158"/>
            <a:ext cx="6051011" cy="3311525"/>
          </a:xfrm>
        </p:spPr>
      </p:pic>
    </p:spTree>
    <p:extLst>
      <p:ext uri="{BB962C8B-B14F-4D97-AF65-F5344CB8AC3E}">
        <p14:creationId xmlns:p14="http://schemas.microsoft.com/office/powerpoint/2010/main" val="12592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09159"/>
            <a:ext cx="6054505" cy="3311525"/>
          </a:xfrm>
        </p:spPr>
      </p:pic>
    </p:spTree>
    <p:extLst>
      <p:ext uri="{BB962C8B-B14F-4D97-AF65-F5344CB8AC3E}">
        <p14:creationId xmlns:p14="http://schemas.microsoft.com/office/powerpoint/2010/main" val="193352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68216"/>
            <a:ext cx="6146118" cy="3311525"/>
          </a:xfrm>
        </p:spPr>
      </p:pic>
    </p:spTree>
    <p:extLst>
      <p:ext uri="{BB962C8B-B14F-4D97-AF65-F5344CB8AC3E}">
        <p14:creationId xmlns:p14="http://schemas.microsoft.com/office/powerpoint/2010/main" val="332996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完成了老师的全部要求</a:t>
            </a:r>
            <a:endParaRPr lang="en-US" altLang="zh-CN" dirty="0" smtClean="0"/>
          </a:p>
          <a:p>
            <a:r>
              <a:rPr lang="zh-CN" altLang="en-US" dirty="0" smtClean="0"/>
              <a:t>注重人机交互与软件友好度</a:t>
            </a:r>
            <a:endParaRPr lang="en-US" altLang="zh-CN" dirty="0" smtClean="0"/>
          </a:p>
          <a:p>
            <a:r>
              <a:rPr lang="zh-CN" altLang="en-US" dirty="0" smtClean="0"/>
              <a:t>功能实用可靠</a:t>
            </a:r>
            <a:endParaRPr lang="en-US" altLang="zh-CN" dirty="0" smtClean="0"/>
          </a:p>
          <a:p>
            <a:r>
              <a:rPr lang="zh-CN" altLang="en-US" dirty="0" smtClean="0"/>
              <a:t>注重分析理解，较好地处理和展示数据</a:t>
            </a:r>
            <a:endParaRPr lang="en-US" altLang="zh-CN" dirty="0" smtClean="0"/>
          </a:p>
          <a:p>
            <a:r>
              <a:rPr lang="zh-CN" altLang="en-US" dirty="0" smtClean="0"/>
              <a:t>页面多视角跳转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2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拖延症，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前会比较辛苦</a:t>
            </a:r>
            <a:endParaRPr lang="en-US" altLang="zh-CN" dirty="0" smtClean="0"/>
          </a:p>
          <a:p>
            <a:r>
              <a:rPr lang="zh-CN" altLang="en-US" dirty="0" smtClean="0"/>
              <a:t>人员易产生分歧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7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144</TotalTime>
  <Words>84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Impact</vt:lpstr>
      <vt:lpstr>主要事件</vt:lpstr>
      <vt:lpstr>NBALALA</vt:lpstr>
      <vt:lpstr>人员分工</vt:lpstr>
      <vt:lpstr>迭代一/二</vt:lpstr>
      <vt:lpstr>迭代三</vt:lpstr>
      <vt:lpstr>GITHUB使用记录</vt:lpstr>
      <vt:lpstr>会议记录</vt:lpstr>
      <vt:lpstr>优势</vt:lpstr>
      <vt:lpstr>不足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NBALALA</dc:title>
  <dc:creator>sy L</dc:creator>
  <cp:lastModifiedBy>sy L</cp:lastModifiedBy>
  <cp:revision>7</cp:revision>
  <dcterms:created xsi:type="dcterms:W3CDTF">2015-06-16T18:08:11Z</dcterms:created>
  <dcterms:modified xsi:type="dcterms:W3CDTF">2015-06-16T20:54:13Z</dcterms:modified>
</cp:coreProperties>
</file>