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/>
    <p:restoredTop sz="94678"/>
  </p:normalViewPr>
  <p:slideViewPr>
    <p:cSldViewPr snapToGrid="0" snapToObjects="1">
      <p:cViewPr varScale="1">
        <p:scale>
          <a:sx n="117" d="100"/>
          <a:sy n="117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066800"/>
            <a:ext cx="1981200" cy="90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HS" altLang="en-US" dirty="0" smtClean="0"/>
              <a:t>制定迭代一计划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41914" y="1066800"/>
            <a:ext cx="1981200" cy="90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HS" altLang="en-US" dirty="0" smtClean="0"/>
              <a:t>确认成员守则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69428" y="1066800"/>
            <a:ext cx="1981200" cy="90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HS" altLang="en-US" dirty="0" smtClean="0"/>
              <a:t>分析项目的目标、约束条件和相关解决方案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94914" y="1066800"/>
            <a:ext cx="1981200" cy="90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HS" altLang="en-US" dirty="0" smtClean="0"/>
              <a:t>完成需求分析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52057"/>
            <a:ext cx="1981200" cy="90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HS" altLang="en-US" dirty="0" smtClean="0"/>
              <a:t>完成需求用例，设计开发界面原型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1914" y="2852057"/>
            <a:ext cx="1981200" cy="90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HS" altLang="en-US" dirty="0" smtClean="0"/>
              <a:t>完成需求规格说明，确定原型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69428" y="2852057"/>
            <a:ext cx="1981200" cy="90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HS" altLang="en-US" dirty="0" smtClean="0"/>
              <a:t>开发模型，并编写测试计划和用例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4400" y="4430486"/>
            <a:ext cx="1981200" cy="90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HS" altLang="en-US" dirty="0" smtClean="0"/>
              <a:t>制定下一阶段计划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94914" y="2852057"/>
            <a:ext cx="1981200" cy="90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HS" altLang="en-US" dirty="0" smtClean="0"/>
              <a:t>完善界面设计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2895600" y="1518557"/>
            <a:ext cx="446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5323114" y="1518557"/>
            <a:ext cx="446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7750628" y="1518557"/>
            <a:ext cx="544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" idx="2"/>
            <a:endCxn id="8" idx="0"/>
          </p:cNvCxnSpPr>
          <p:nvPr/>
        </p:nvCxnSpPr>
        <p:spPr>
          <a:xfrm rot="5400000">
            <a:off x="5154386" y="-1279072"/>
            <a:ext cx="881743" cy="73805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9" idx="1"/>
          </p:cNvCxnSpPr>
          <p:nvPr/>
        </p:nvCxnSpPr>
        <p:spPr>
          <a:xfrm>
            <a:off x="2895600" y="3303814"/>
            <a:ext cx="446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3"/>
            <a:endCxn id="10" idx="1"/>
          </p:cNvCxnSpPr>
          <p:nvPr/>
        </p:nvCxnSpPr>
        <p:spPr>
          <a:xfrm>
            <a:off x="5323114" y="3303814"/>
            <a:ext cx="446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3"/>
            <a:endCxn id="12" idx="1"/>
          </p:cNvCxnSpPr>
          <p:nvPr/>
        </p:nvCxnSpPr>
        <p:spPr>
          <a:xfrm>
            <a:off x="7750628" y="3303814"/>
            <a:ext cx="54428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2" idx="2"/>
            <a:endCxn id="11" idx="0"/>
          </p:cNvCxnSpPr>
          <p:nvPr/>
        </p:nvCxnSpPr>
        <p:spPr>
          <a:xfrm rot="5400000">
            <a:off x="5257800" y="402771"/>
            <a:ext cx="674915" cy="73805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821385" y="3119146"/>
            <a:ext cx="40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28257" y="1333890"/>
            <a:ext cx="4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323114" y="1344776"/>
            <a:ext cx="4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815942" y="1333890"/>
            <a:ext cx="4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12228" y="2226519"/>
            <a:ext cx="4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928257" y="3082024"/>
            <a:ext cx="4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339442" y="3084353"/>
            <a:ext cx="4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12228" y="3943539"/>
            <a:ext cx="4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066800"/>
            <a:ext cx="1981200" cy="90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HS" altLang="en-US" dirty="0" smtClean="0"/>
              <a:t>制定迭代二计划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41914" y="1066800"/>
            <a:ext cx="1981200" cy="90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HS" altLang="en-US" dirty="0" smtClean="0"/>
              <a:t>完善需求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69428" y="1066800"/>
            <a:ext cx="1981200" cy="90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HS" altLang="en-US" dirty="0" smtClean="0"/>
              <a:t>更新用例文档，设计开发界面原型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94914" y="1066800"/>
            <a:ext cx="1981200" cy="90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HS" altLang="en-US" dirty="0" smtClean="0"/>
              <a:t>更新需求规格说明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52057"/>
            <a:ext cx="1981200" cy="90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HS" altLang="en-US" dirty="0" smtClean="0"/>
              <a:t>开发模型，并编写测试计划和用例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1914" y="2852057"/>
            <a:ext cx="1981200" cy="90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HS" altLang="en-US" dirty="0" smtClean="0"/>
              <a:t>完善界面设计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69428" y="2852057"/>
            <a:ext cx="1981200" cy="90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HS" altLang="en-US" dirty="0" smtClean="0"/>
              <a:t>制定下一个迭代计划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2895600" y="1518557"/>
            <a:ext cx="446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5323114" y="1518557"/>
            <a:ext cx="446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>
            <a:off x="7750628" y="1518557"/>
            <a:ext cx="544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2"/>
            <a:endCxn id="10" idx="0"/>
          </p:cNvCxnSpPr>
          <p:nvPr/>
        </p:nvCxnSpPr>
        <p:spPr>
          <a:xfrm rot="5400000">
            <a:off x="5154386" y="-1279072"/>
            <a:ext cx="881743" cy="73805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>
            <a:off x="2895600" y="3303814"/>
            <a:ext cx="446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23114" y="3303814"/>
            <a:ext cx="446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28257" y="1333890"/>
            <a:ext cx="4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23114" y="1344776"/>
            <a:ext cx="4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815942" y="1333890"/>
            <a:ext cx="4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12228" y="2226519"/>
            <a:ext cx="4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28257" y="3082024"/>
            <a:ext cx="4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HS" dirty="0" smtClean="0"/>
              <a:t>SS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39442" y="3084353"/>
            <a:ext cx="4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</TotalTime>
  <Words>103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宋体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2015-03-22T05:02:27Z</dcterms:created>
  <dcterms:modified xsi:type="dcterms:W3CDTF">2015-03-22T05:22:04Z</dcterms:modified>
</cp:coreProperties>
</file>