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基本构成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+</a:t>
            </a:r>
            <a:r>
              <a:rPr lang="zh-CN" altLang="en-US" dirty="0" smtClean="0"/>
              <a:t>思考题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</a:t>
            </a:r>
            <a:r>
              <a:rPr lang="zh-CN" altLang="en-US" dirty="0" smtClean="0"/>
              <a:t>～</a:t>
            </a:r>
            <a:r>
              <a:rPr lang="en-US" altLang="zh-CN" dirty="0" smtClean="0"/>
              <a:t>9</a:t>
            </a:r>
            <a:endParaRPr lang="en-US" altLang="zh-CN" dirty="0"/>
          </a:p>
          <a:p>
            <a:r>
              <a:rPr lang="zh-CN" altLang="en-US" dirty="0" smtClean="0"/>
              <a:t>分值分布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需求获取及前期分析：第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～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40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50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需求分析：第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14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40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50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其他（</a:t>
            </a:r>
            <a:r>
              <a:rPr lang="en-US" altLang="zh-CN" dirty="0" smtClean="0"/>
              <a:t>15</a:t>
            </a:r>
            <a:r>
              <a:rPr lang="zh-CN" altLang="en-US" dirty="0" smtClean="0"/>
              <a:t>～</a:t>
            </a:r>
            <a:r>
              <a:rPr lang="en-US" altLang="zh-CN" dirty="0" smtClean="0"/>
              <a:t>17</a:t>
            </a:r>
            <a:r>
              <a:rPr lang="zh-CN" altLang="en-US" dirty="0" smtClean="0"/>
              <a:t>章）：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5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需求基础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名词解释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r>
              <a:rPr lang="zh-CN" altLang="en-US" dirty="0" smtClean="0"/>
              <a:t>案例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判定需求的类型，发现错误并修正（示例：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思考题）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书写需求（示例：第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章案例题</a:t>
            </a:r>
            <a:r>
              <a:rPr lang="en-US" altLang="zh-CN" dirty="0" smtClean="0"/>
              <a:t>4</a:t>
            </a:r>
            <a:r>
              <a:rPr lang="zh-CN" altLang="en-US" dirty="0" smtClean="0"/>
              <a:t>～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0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 smtClean="0"/>
              <a:t>章 前景与范围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问题分析过程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前景和范围定义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/>
              <a:t>目标分析、业务过程分析</a:t>
            </a:r>
            <a:endParaRPr lang="en-US" altLang="zh-CN" dirty="0"/>
          </a:p>
          <a:p>
            <a:pPr lvl="1"/>
            <a:r>
              <a:rPr lang="zh-CN" altLang="en-US" dirty="0" smtClean="0"/>
              <a:t>案例题（示例：第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章所有案例题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涉众分析与硬数据采样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涉众分析过程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思考题与案例题（示例：第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章所有思考题与案例</a:t>
            </a:r>
            <a:r>
              <a:rPr lang="zh-CN" altLang="en-US" dirty="0"/>
              <a:t>题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2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6.5 </a:t>
            </a:r>
            <a:r>
              <a:rPr lang="zh-CN" altLang="en-US" dirty="0" smtClean="0"/>
              <a:t>需求获取展开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案例题：基本过程</a:t>
            </a:r>
            <a:endParaRPr lang="en-US" altLang="zh-CN" dirty="0" smtClean="0"/>
          </a:p>
          <a:p>
            <a:r>
              <a:rPr lang="zh-CN" altLang="en-US" dirty="0" smtClean="0"/>
              <a:t>思考题：场景方法</a:t>
            </a:r>
            <a:endParaRPr lang="en-US" altLang="zh-CN" dirty="0" smtClean="0"/>
          </a:p>
          <a:p>
            <a:pPr lvl="1"/>
            <a:r>
              <a:rPr lang="zh-CN" altLang="en-US" dirty="0"/>
              <a:t>差异</a:t>
            </a:r>
            <a:r>
              <a:rPr lang="zh-CN" altLang="en-US" dirty="0" smtClean="0"/>
              <a:t>性？作用？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案例题：使用分析方法澄清场景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3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面谈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案例题（</a:t>
            </a:r>
            <a:r>
              <a:rPr lang="zh-CN" altLang="en-US" dirty="0"/>
              <a:t>示例：</a:t>
            </a:r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</a:t>
            </a:r>
            <a:r>
              <a:rPr lang="zh-CN" altLang="en-US" dirty="0"/>
              <a:t>所有案例题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原型</a:t>
            </a:r>
            <a:endParaRPr lang="en-US" altLang="zh-CN" dirty="0" smtClean="0"/>
          </a:p>
          <a:p>
            <a:pPr marL="742950" lvl="2" indent="-342900"/>
            <a:r>
              <a:rPr lang="zh-CN" altLang="en-US" dirty="0"/>
              <a:t>理解不确定性与原型类别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案例</a:t>
            </a:r>
            <a:r>
              <a:rPr lang="zh-CN" altLang="en-US" dirty="0" smtClean="0"/>
              <a:t>题（示例</a:t>
            </a:r>
            <a:r>
              <a:rPr lang="zh-CN" altLang="en-US" dirty="0"/>
              <a:t>：</a:t>
            </a:r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r>
              <a:rPr lang="zh-CN" altLang="en-US" dirty="0"/>
              <a:t>所有案例题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 观察与文档审查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简答题（采用观察）与案例题（示例</a:t>
            </a:r>
            <a:r>
              <a:rPr lang="zh-CN" altLang="en-US" dirty="0"/>
              <a:t>：</a:t>
            </a:r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章案例题</a:t>
            </a:r>
            <a:r>
              <a:rPr lang="en-US" altLang="zh-CN" dirty="0" smtClean="0"/>
              <a:t>1 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0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章 需求分析概述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分析模型的基本思想</a:t>
            </a:r>
            <a:endParaRPr lang="en-US" altLang="zh-CN" dirty="0" smtClean="0"/>
          </a:p>
          <a:p>
            <a:r>
              <a:rPr lang="zh-CN" altLang="en-US" dirty="0" smtClean="0"/>
              <a:t>多种技术的综合使用</a:t>
            </a:r>
            <a:endParaRPr lang="en-US" altLang="zh-CN" dirty="0" smtClean="0"/>
          </a:p>
          <a:p>
            <a:r>
              <a:rPr lang="zh-CN" altLang="en-US" dirty="0" smtClean="0"/>
              <a:t>需求分析方法</a:t>
            </a:r>
            <a:endParaRPr lang="en-US" altLang="zh-CN" dirty="0" smtClean="0"/>
          </a:p>
          <a:p>
            <a:r>
              <a:rPr lang="zh-CN" altLang="en-US" dirty="0" smtClean="0"/>
              <a:t>需求分析活动</a:t>
            </a:r>
            <a:endParaRPr lang="en-US" altLang="zh-CN" dirty="0" smtClean="0"/>
          </a:p>
          <a:p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思考题（示例：第</a:t>
            </a:r>
            <a:r>
              <a:rPr lang="en-US" altLang="zh-CN" sz="3200" dirty="0"/>
              <a:t>11</a:t>
            </a:r>
            <a:r>
              <a:rPr lang="zh-CN" altLang="en-US" sz="3200" dirty="0"/>
              <a:t>章所有思考题</a:t>
            </a:r>
            <a:r>
              <a:rPr lang="en-US" altLang="zh-CN" sz="3200" dirty="0"/>
              <a:t> 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dirty="0" smtClean="0"/>
              <a:t>案例题（判定技术综合、细化需求、优先级划分）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3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14</a:t>
            </a:r>
            <a:r>
              <a:rPr lang="zh-CN" altLang="en-US" dirty="0" smtClean="0"/>
              <a:t>章 面向对象分析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根据描述建模：案例题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活动图</a:t>
            </a:r>
            <a:r>
              <a:rPr lang="en-US" altLang="zh-CN" dirty="0" smtClean="0"/>
              <a:t>/</a:t>
            </a:r>
            <a:r>
              <a:rPr lang="zh-CN" altLang="en-US" dirty="0" smtClean="0"/>
              <a:t>业务过程分析</a:t>
            </a:r>
            <a:endParaRPr lang="en-US" altLang="zh-CN" dirty="0" smtClean="0"/>
          </a:p>
          <a:p>
            <a:pPr lvl="1"/>
            <a:r>
              <a:rPr lang="zh-CN" altLang="en-US" dirty="0"/>
              <a:t>顺序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概念类图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行为契约（</a:t>
            </a:r>
            <a:r>
              <a:rPr lang="en-US" altLang="zh-CN" dirty="0" smtClean="0"/>
              <a:t>OCL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给定描述，通过建模发现问题并提出修正方案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1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需求规格说明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规格说明的基本特征：思考题（示例：第</a:t>
            </a:r>
            <a:r>
              <a:rPr lang="en-US" altLang="zh-CN" dirty="0"/>
              <a:t>15</a:t>
            </a:r>
            <a:r>
              <a:rPr lang="zh-CN" altLang="en-US" dirty="0"/>
              <a:t>章所有思考题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优秀规格说明特点：案例题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章 需求验证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思考题（第</a:t>
            </a:r>
            <a:r>
              <a:rPr lang="en-US" altLang="zh-CN" dirty="0"/>
              <a:t>16</a:t>
            </a:r>
            <a:r>
              <a:rPr lang="zh-CN" altLang="en-US" dirty="0"/>
              <a:t>章思考题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17</a:t>
            </a:r>
            <a:r>
              <a:rPr lang="zh-CN" altLang="en-US" dirty="0"/>
              <a:t>章 需求管理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思考题（第</a:t>
            </a:r>
            <a:r>
              <a:rPr lang="en-US" altLang="zh-CN" dirty="0"/>
              <a:t>17</a:t>
            </a:r>
            <a:r>
              <a:rPr lang="zh-CN" altLang="en-US" dirty="0"/>
              <a:t>章思考题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3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2941</TotalTime>
  <Words>358</Words>
  <Application>Microsoft Office PowerPoint</Application>
  <PresentationFormat>全屏显示(4:3)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Wingdings</vt:lpstr>
      <vt:lpstr>Office 主题</vt:lpstr>
      <vt:lpstr>基本构成</vt:lpstr>
      <vt:lpstr>第2章 需求基础</vt:lpstr>
      <vt:lpstr>PowerPoint 演示文稿</vt:lpstr>
      <vt:lpstr>6.5 需求获取展开</vt:lpstr>
      <vt:lpstr>PowerPoint 演示文稿</vt:lpstr>
      <vt:lpstr>第11章 需求分析概述</vt:lpstr>
      <vt:lpstr>第14章 面向对象分析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需求基础</dc:title>
  <dc:creator>dell</dc:creator>
  <cp:lastModifiedBy>丁霄汉</cp:lastModifiedBy>
  <cp:revision>11</cp:revision>
  <dcterms:created xsi:type="dcterms:W3CDTF">2012-11-05T09:37:27Z</dcterms:created>
  <dcterms:modified xsi:type="dcterms:W3CDTF">2015-11-23T06:44:02Z</dcterms:modified>
</cp:coreProperties>
</file>