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分值分布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需求获取及前期分析：第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章）：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需求基础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判定需求的类型，发现错误并修正（示例：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思考题）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书写需求（</a:t>
            </a:r>
            <a:r>
              <a:rPr lang="zh-CN" altLang="en-US" dirty="0" smtClean="0">
                <a:solidFill>
                  <a:srgbClr val="FF0000"/>
                </a:solidFill>
              </a:rPr>
              <a:t>示例：第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章案例题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前景与范围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问题分析过程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前景和范围定义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目标分析、业务过程分析</a:t>
            </a:r>
            <a:endParaRPr lang="en-US" altLang="zh-CN" dirty="0"/>
          </a:p>
          <a:p>
            <a:pPr lvl="1"/>
            <a:r>
              <a:rPr lang="zh-CN" altLang="en-US" dirty="0" smtClean="0"/>
              <a:t>案例题（示例：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章所有案例题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涉众分析与硬数据采样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涉众分析过程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思考题与案例题（示例：第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章所有思考题与案例</a:t>
            </a:r>
            <a:r>
              <a:rPr lang="zh-CN" altLang="en-US" dirty="0"/>
              <a:t>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需求获取展开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案例题：基本过程</a:t>
            </a:r>
            <a:endParaRPr lang="en-US" altLang="zh-CN" dirty="0" smtClean="0"/>
          </a:p>
          <a:p>
            <a:r>
              <a:rPr lang="zh-CN" altLang="en-US" dirty="0" smtClean="0"/>
              <a:t>思考题：场景方法</a:t>
            </a:r>
            <a:endParaRPr lang="en-US" altLang="zh-CN" dirty="0" smtClean="0"/>
          </a:p>
          <a:p>
            <a:pPr lvl="1"/>
            <a:r>
              <a:rPr lang="zh-CN" altLang="en-US" dirty="0"/>
              <a:t>差异</a:t>
            </a:r>
            <a:r>
              <a:rPr lang="zh-CN" altLang="en-US" dirty="0" smtClean="0"/>
              <a:t>性？作用？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案例题：使用分析方法澄清场景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面谈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案例题（</a:t>
            </a:r>
            <a:r>
              <a:rPr lang="zh-CN" altLang="en-US" dirty="0"/>
              <a:t>示例：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原型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</a:t>
            </a:r>
            <a:r>
              <a:rPr lang="zh-CN" altLang="en-US" dirty="0" smtClean="0"/>
              <a:t>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观察与文档审查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简答题（采用观察）与案例题（示例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需求分析概述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分析模型的基本思想</a:t>
            </a:r>
            <a:endParaRPr lang="en-US" altLang="zh-CN" dirty="0" smtClean="0"/>
          </a:p>
          <a:p>
            <a:r>
              <a:rPr lang="zh-CN" altLang="en-US" dirty="0" smtClean="0"/>
              <a:t>多种技术的综合使用</a:t>
            </a:r>
            <a:endParaRPr lang="en-US" altLang="zh-CN" dirty="0" smtClean="0"/>
          </a:p>
          <a:p>
            <a:r>
              <a:rPr lang="zh-CN" altLang="en-US" dirty="0" smtClean="0"/>
              <a:t>需求分析方法</a:t>
            </a:r>
            <a:endParaRPr lang="en-US" altLang="zh-CN" dirty="0" smtClean="0"/>
          </a:p>
          <a:p>
            <a:r>
              <a:rPr lang="zh-CN" altLang="en-US" dirty="0" smtClean="0"/>
              <a:t>需求分析活动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 smtClean="0"/>
              <a:t>案例题（判定技术综合、细化需求、优先级划分）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面向对象分析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根据描述建模：案例题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业务过程分析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行为契约（</a:t>
            </a:r>
            <a:r>
              <a:rPr lang="en-US" altLang="zh-CN" dirty="0" smtClean="0"/>
              <a:t>OCL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给定描述，通过建模发现问题并提出修正方案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358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Office 主题</vt:lpstr>
      <vt:lpstr>基本构成</vt:lpstr>
      <vt:lpstr>第2章 需求基础</vt:lpstr>
      <vt:lpstr>PowerPoint 演示文稿</vt:lpstr>
      <vt:lpstr>6.5 需求获取展开</vt:lpstr>
      <vt:lpstr>PowerPoint 演示文稿</vt:lpstr>
      <vt:lpstr>第11章 需求分析概述</vt:lpstr>
      <vt:lpstr>第14章 面向对象分析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丁霄汉</cp:lastModifiedBy>
  <cp:revision>13</cp:revision>
  <dcterms:created xsi:type="dcterms:W3CDTF">2012-11-05T09:37:27Z</dcterms:created>
  <dcterms:modified xsi:type="dcterms:W3CDTF">2015-11-25T13:33:52Z</dcterms:modified>
</cp:coreProperties>
</file>