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6" r:id="rId3"/>
    <p:sldId id="270" r:id="rId4"/>
    <p:sldId id="275" r:id="rId5"/>
    <p:sldId id="276" r:id="rId6"/>
    <p:sldId id="277" r:id="rId7"/>
    <p:sldId id="278" r:id="rId8"/>
    <p:sldId id="279" r:id="rId9"/>
    <p:sldId id="281" r:id="rId10"/>
    <p:sldId id="282" r:id="rId11"/>
    <p:sldId id="280"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4" d="100"/>
          <a:sy n="74" d="100"/>
        </p:scale>
        <p:origin x="540" y="66"/>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p>
      </dgm:t>
    </dgm:pt>
    <dgm:pt modelId="{C111C18A-FD96-4E63-821A-54D70D8DC65F}">
      <dgm:prSet phldrT="[文本]"/>
      <dgm:spPr/>
      <dgm:t>
        <a:bodyPr/>
        <a:lstStyle/>
        <a:p>
          <a:r>
            <a:rPr lang="zh-CN" altLang="en-US" dirty="0" smtClean="0">
              <a:latin typeface="微软雅黑" panose="020B0503020204020204" pitchFamily="34" charset="-122"/>
              <a:ea typeface="微软雅黑" panose="020B0503020204020204" pitchFamily="34" charset="-122"/>
            </a:rPr>
            <a:t>文字游戏开发功能</a:t>
          </a:r>
          <a:endParaRPr lang="zh-CN" dirty="0">
            <a:latin typeface="微软雅黑" panose="020B0503020204020204" pitchFamily="34" charset="-122"/>
            <a:ea typeface="微软雅黑" panose="020B0503020204020204" pitchFamily="34" charset="-122"/>
          </a:endParaRPr>
        </a:p>
      </dgm:t>
    </dgm:pt>
    <dgm:pt modelId="{83BE74EF-FAB4-45A2-BBED-7CD5259AB210}" type="parTrans" cxnId="{FFD8B471-C98F-4DB5-8DE3-2AB7E896ADD5}">
      <dgm:prSet/>
      <dgm:spPr/>
      <dgm:t>
        <a:bodyPr/>
        <a:lstStyle/>
        <a:p>
          <a:endParaRPr lang="zh-CN">
            <a:latin typeface="微软雅黑" panose="020B0503020204020204" pitchFamily="34" charset="-122"/>
            <a:ea typeface="微软雅黑" panose="020B0503020204020204" pitchFamily="34" charset="-122"/>
          </a:endParaRPr>
        </a:p>
      </dgm:t>
    </dgm:pt>
    <dgm:pt modelId="{B4F34DE2-2DAE-4F88-8C78-BD8892EBF4FF}" type="sibTrans" cxnId="{FFD8B471-C98F-4DB5-8DE3-2AB7E896ADD5}">
      <dgm:prSet/>
      <dgm:spPr/>
      <dgm:t>
        <a:bodyPr/>
        <a:lstStyle/>
        <a:p>
          <a:endParaRPr lang="zh-CN">
            <a:latin typeface="微软雅黑" panose="020B0503020204020204" pitchFamily="34" charset="-122"/>
            <a:ea typeface="微软雅黑" panose="020B0503020204020204" pitchFamily="34" charset="-122"/>
          </a:endParaRPr>
        </a:p>
      </dgm:t>
    </dgm:pt>
    <dgm:pt modelId="{3C67E77D-62FA-499D-B5E6-E79A091C5267}">
      <dgm:prSet phldrT="[文本]"/>
      <dgm:spPr/>
      <dgm:t>
        <a:bodyPr/>
        <a:lstStyle/>
        <a:p>
          <a:r>
            <a:rPr lang="zh-CN" altLang="en-US" dirty="0" smtClean="0">
              <a:latin typeface="微软雅黑" panose="020B0503020204020204" pitchFamily="34" charset="-122"/>
              <a:ea typeface="微软雅黑" panose="020B0503020204020204" pitchFamily="34" charset="-122"/>
            </a:rPr>
            <a:t>文字游戏运行功能</a:t>
          </a:r>
          <a:endParaRPr lang="zh-CN" dirty="0">
            <a:latin typeface="微软雅黑" panose="020B0503020204020204" pitchFamily="34" charset="-122"/>
            <a:ea typeface="微软雅黑" panose="020B0503020204020204" pitchFamily="34" charset="-122"/>
          </a:endParaRPr>
        </a:p>
      </dgm:t>
    </dgm:pt>
    <dgm:pt modelId="{5337D229-E330-4525-B0FA-14EC5A80604A}" type="parTrans" cxnId="{32AA6160-4426-4C4D-93AE-E2F474E37AD9}">
      <dgm:prSet/>
      <dgm:spPr/>
      <dgm:t>
        <a:bodyPr/>
        <a:lstStyle/>
        <a:p>
          <a:endParaRPr lang="zh-CN">
            <a:latin typeface="微软雅黑" panose="020B0503020204020204" pitchFamily="34" charset="-122"/>
            <a:ea typeface="微软雅黑" panose="020B0503020204020204" pitchFamily="34" charset="-122"/>
          </a:endParaRPr>
        </a:p>
      </dgm:t>
    </dgm:pt>
    <dgm:pt modelId="{C056AC5D-B04E-4376-A1CB-3EAB7BE5AF5B}" type="sibTrans" cxnId="{32AA6160-4426-4C4D-93AE-E2F474E37AD9}">
      <dgm:prSet/>
      <dgm:spPr/>
      <dgm:t>
        <a:bodyPr/>
        <a:lstStyle/>
        <a:p>
          <a:endParaRPr lang="zh-CN">
            <a:latin typeface="微软雅黑" panose="020B0503020204020204" pitchFamily="34" charset="-122"/>
            <a:ea typeface="微软雅黑" panose="020B0503020204020204" pitchFamily="34" charset="-122"/>
          </a:endParaRPr>
        </a:p>
      </dgm:t>
    </dgm:pt>
    <dgm:pt modelId="{D6510970-8F9C-4B45-A0F3-6ACB9AA76D40}">
      <dgm:prSet phldrT="[文本]"/>
      <dgm:spPr/>
      <dgm:t>
        <a:bodyPr/>
        <a:lstStyle/>
        <a:p>
          <a:r>
            <a:rPr lang="zh-CN" altLang="en-US" dirty="0" smtClean="0">
              <a:latin typeface="微软雅黑" panose="020B0503020204020204" pitchFamily="34" charset="-122"/>
              <a:ea typeface="微软雅黑" panose="020B0503020204020204" pitchFamily="34" charset="-122"/>
            </a:rPr>
            <a:t>通过读取文件迅速流程地运行游戏</a:t>
          </a:r>
          <a:endParaRPr lang="zh-CN" dirty="0">
            <a:latin typeface="微软雅黑" panose="020B0503020204020204" pitchFamily="34" charset="-122"/>
            <a:ea typeface="微软雅黑" panose="020B0503020204020204" pitchFamily="34" charset="-122"/>
          </a:endParaRPr>
        </a:p>
      </dgm:t>
    </dgm:pt>
    <dgm:pt modelId="{7A9FC291-2B6A-4475-8B09-917F9F09E3AB}" type="parTrans" cxnId="{C6E7222A-5F84-456A-9806-D51868FAF8A9}">
      <dgm:prSet/>
      <dgm:spPr/>
      <dgm:t>
        <a:bodyPr/>
        <a:lstStyle/>
        <a:p>
          <a:endParaRPr lang="zh-CN">
            <a:latin typeface="微软雅黑" panose="020B0503020204020204" pitchFamily="34" charset="-122"/>
            <a:ea typeface="微软雅黑" panose="020B0503020204020204" pitchFamily="34" charset="-122"/>
          </a:endParaRPr>
        </a:p>
      </dgm:t>
    </dgm:pt>
    <dgm:pt modelId="{4B87F32C-3630-48F2-9114-4262C0BEEA9E}" type="sibTrans" cxnId="{C6E7222A-5F84-456A-9806-D51868FAF8A9}">
      <dgm:prSet/>
      <dgm:spPr/>
      <dgm:t>
        <a:bodyPr/>
        <a:lstStyle/>
        <a:p>
          <a:endParaRPr lang="zh-CN">
            <a:latin typeface="微软雅黑" panose="020B0503020204020204" pitchFamily="34" charset="-122"/>
            <a:ea typeface="微软雅黑" panose="020B0503020204020204" pitchFamily="34" charset="-122"/>
          </a:endParaRPr>
        </a:p>
      </dgm:t>
    </dgm:pt>
    <dgm:pt modelId="{CC6B7442-0B72-4EF2-9F13-1325B51AFF9F}">
      <dgm:prSet phldrT="[文本]"/>
      <dgm:spPr/>
      <dgm:t>
        <a:bodyPr/>
        <a:lstStyle/>
        <a:p>
          <a:r>
            <a:rPr lang="zh-CN" altLang="en-US" dirty="0" smtClean="0">
              <a:latin typeface="微软雅黑" panose="020B0503020204020204" pitchFamily="34" charset="-122"/>
              <a:ea typeface="微软雅黑" panose="020B0503020204020204" pitchFamily="34" charset="-122"/>
            </a:rPr>
            <a:t>文字游戏用户共享平台</a:t>
          </a:r>
          <a:endParaRPr lang="zh-CN" dirty="0">
            <a:latin typeface="微软雅黑" panose="020B0503020204020204" pitchFamily="34" charset="-122"/>
            <a:ea typeface="微软雅黑" panose="020B0503020204020204" pitchFamily="34" charset="-122"/>
          </a:endParaRPr>
        </a:p>
      </dgm:t>
    </dgm:pt>
    <dgm:pt modelId="{E3D139E0-5DC2-4F8E-9F8F-B3F0EBCD4689}" type="parTrans" cxnId="{102D6D4D-90C9-40F4-A001-35DCC329B127}">
      <dgm:prSet/>
      <dgm:spPr/>
      <dgm:t>
        <a:bodyPr/>
        <a:lstStyle/>
        <a:p>
          <a:endParaRPr lang="zh-CN">
            <a:latin typeface="微软雅黑" panose="020B0503020204020204" pitchFamily="34" charset="-122"/>
            <a:ea typeface="微软雅黑" panose="020B0503020204020204" pitchFamily="34" charset="-122"/>
          </a:endParaRPr>
        </a:p>
      </dgm:t>
    </dgm:pt>
    <dgm:pt modelId="{FF80E1BA-0D6F-4EE8-9640-892A5897DBCD}" type="sibTrans" cxnId="{102D6D4D-90C9-40F4-A001-35DCC329B127}">
      <dgm:prSet/>
      <dgm:spPr/>
      <dgm:t>
        <a:bodyPr/>
        <a:lstStyle/>
        <a:p>
          <a:endParaRPr lang="zh-CN">
            <a:latin typeface="微软雅黑" panose="020B0503020204020204" pitchFamily="34" charset="-122"/>
            <a:ea typeface="微软雅黑" panose="020B0503020204020204" pitchFamily="34" charset="-122"/>
          </a:endParaRPr>
        </a:p>
      </dgm:t>
    </dgm:pt>
    <dgm:pt modelId="{FE0A3CAE-D039-42F2-AF12-1E6F6793A633}">
      <dgm:prSet phldrT="[文本]"/>
      <dgm:spPr/>
      <dgm:t>
        <a:bodyPr/>
        <a:lstStyle/>
        <a:p>
          <a:r>
            <a:rPr lang="zh-CN" altLang="en-US" dirty="0" smtClean="0">
              <a:latin typeface="微软雅黑" panose="020B0503020204020204" pitchFamily="34" charset="-122"/>
              <a:ea typeface="微软雅黑" panose="020B0503020204020204" pitchFamily="34" charset="-122"/>
            </a:rPr>
            <a:t>用户可以上传或下载素材帮助游戏创建</a:t>
          </a:r>
          <a:endParaRPr lang="zh-CN" dirty="0">
            <a:latin typeface="微软雅黑" panose="020B0503020204020204" pitchFamily="34" charset="-122"/>
            <a:ea typeface="微软雅黑" panose="020B0503020204020204" pitchFamily="34" charset="-122"/>
          </a:endParaRPr>
        </a:p>
      </dgm:t>
    </dgm:pt>
    <dgm:pt modelId="{7E2ED2D1-AFF4-4DED-BB53-30A310825CE2}" type="parTrans" cxnId="{A6FB3C49-AB75-4315-BB6B-886AA454F16F}">
      <dgm:prSet/>
      <dgm:spPr/>
      <dgm:t>
        <a:bodyPr/>
        <a:lstStyle/>
        <a:p>
          <a:endParaRPr lang="zh-CN">
            <a:latin typeface="微软雅黑" panose="020B0503020204020204" pitchFamily="34" charset="-122"/>
            <a:ea typeface="微软雅黑" panose="020B0503020204020204" pitchFamily="34" charset="-122"/>
          </a:endParaRPr>
        </a:p>
      </dgm:t>
    </dgm:pt>
    <dgm:pt modelId="{417BDEF2-191B-4000-BDE8-D3D22A51FCF3}" type="sibTrans" cxnId="{A6FB3C49-AB75-4315-BB6B-886AA454F16F}">
      <dgm:prSet/>
      <dgm:spPr/>
      <dgm:t>
        <a:bodyPr/>
        <a:lstStyle/>
        <a:p>
          <a:endParaRPr lang="zh-CN">
            <a:latin typeface="微软雅黑" panose="020B0503020204020204" pitchFamily="34" charset="-122"/>
            <a:ea typeface="微软雅黑" panose="020B0503020204020204" pitchFamily="34" charset="-122"/>
          </a:endParaRPr>
        </a:p>
      </dgm:t>
    </dgm:pt>
    <dgm:pt modelId="{71D67D5D-013C-4885-A61E-A3F99D7C7108}">
      <dgm:prSet phldrT="[文本]"/>
      <dgm:spPr/>
      <dgm:t>
        <a:bodyPr/>
        <a:lstStyle/>
        <a:p>
          <a:r>
            <a:rPr lang="zh-CN" altLang="en-US" dirty="0" smtClean="0">
              <a:latin typeface="微软雅黑" panose="020B0503020204020204" pitchFamily="34" charset="-122"/>
              <a:ea typeface="微软雅黑" panose="020B0503020204020204" pitchFamily="34" charset="-122"/>
            </a:rPr>
            <a:t>采取最简洁易学的用户体验帮助用户舒适地完成游戏创建过程</a:t>
          </a:r>
          <a:endParaRPr lang="zh-CN" dirty="0">
            <a:latin typeface="微软雅黑" panose="020B0503020204020204" pitchFamily="34" charset="-122"/>
            <a:ea typeface="微软雅黑" panose="020B0503020204020204" pitchFamily="34" charset="-122"/>
          </a:endParaRPr>
        </a:p>
      </dgm:t>
    </dgm:pt>
    <dgm:pt modelId="{13FD8B77-EC9C-4F7D-85F3-A7191A755A86}" type="parTrans" cxnId="{7CDF5A89-87DF-4CC1-8943-7A0E14869583}">
      <dgm:prSet/>
      <dgm:spPr/>
      <dgm:t>
        <a:bodyPr/>
        <a:lstStyle/>
        <a:p>
          <a:endParaRPr lang="zh-CN">
            <a:latin typeface="微软雅黑" panose="020B0503020204020204" pitchFamily="34" charset="-122"/>
            <a:ea typeface="微软雅黑" panose="020B0503020204020204" pitchFamily="34" charset="-122"/>
          </a:endParaRPr>
        </a:p>
      </dgm:t>
    </dgm:pt>
    <dgm:pt modelId="{BC16BF20-A847-48B0-889B-BA6389A79929}" type="sibTrans" cxnId="{7CDF5A89-87DF-4CC1-8943-7A0E14869583}">
      <dgm:prSet/>
      <dgm:spPr/>
      <dgm:t>
        <a:bodyPr/>
        <a:lstStyle/>
        <a:p>
          <a:endParaRPr lang="zh-CN">
            <a:latin typeface="微软雅黑" panose="020B0503020204020204" pitchFamily="34" charset="-122"/>
            <a:ea typeface="微软雅黑" panose="020B0503020204020204" pitchFamily="34" charset="-122"/>
          </a:endParaRPr>
        </a:p>
      </dgm:t>
    </dgm:pt>
    <dgm:pt modelId="{1AE6DCA9-15E9-49E7-8B21-74656E55BF22}">
      <dgm:prSet phldrT="[文本]"/>
      <dgm:spPr/>
      <dgm:t>
        <a:bodyPr/>
        <a:lstStyle/>
        <a:p>
          <a:endParaRPr lang="zh-CN" dirty="0">
            <a:latin typeface="微软雅黑" panose="020B0503020204020204" pitchFamily="34" charset="-122"/>
            <a:ea typeface="微软雅黑" panose="020B0503020204020204" pitchFamily="34" charset="-122"/>
          </a:endParaRPr>
        </a:p>
      </dgm:t>
    </dgm:pt>
    <dgm:pt modelId="{57ACDDB9-A57F-49E5-BA93-1FF629A5C089}" type="parTrans" cxnId="{497B967D-4EED-448C-A95F-84F7C0881847}">
      <dgm:prSet/>
      <dgm:spPr/>
      <dgm:t>
        <a:bodyPr/>
        <a:lstStyle/>
        <a:p>
          <a:endParaRPr lang="zh-CN" altLang="en-US"/>
        </a:p>
      </dgm:t>
    </dgm:pt>
    <dgm:pt modelId="{6168372D-DBE5-4655-9E77-51FDE225E5E8}" type="sibTrans" cxnId="{497B967D-4EED-448C-A95F-84F7C0881847}">
      <dgm:prSet/>
      <dgm:spPr/>
      <dgm:t>
        <a:bodyPr/>
        <a:lstStyle/>
        <a:p>
          <a:endParaRPr lang="zh-CN" altLang="en-US"/>
        </a:p>
      </dgm:t>
    </dgm:pt>
    <dgm:pt modelId="{4FE99391-CE20-4F2F-8CDB-9771D491C7C9}">
      <dgm:prSet phldrT="[文本]"/>
      <dgm:spPr/>
      <dgm:t>
        <a:bodyPr/>
        <a:lstStyle/>
        <a:p>
          <a:endParaRPr lang="zh-CN" dirty="0">
            <a:latin typeface="微软雅黑" panose="020B0503020204020204" pitchFamily="34" charset="-122"/>
            <a:ea typeface="微软雅黑" panose="020B0503020204020204" pitchFamily="34" charset="-122"/>
          </a:endParaRPr>
        </a:p>
      </dgm:t>
    </dgm:pt>
    <dgm:pt modelId="{4E3A5F93-16D7-4896-AD10-E923945D8360}" type="parTrans" cxnId="{485A2356-C9A3-4FD3-9356-B53E598227CC}">
      <dgm:prSet/>
      <dgm:spPr/>
      <dgm:t>
        <a:bodyPr/>
        <a:lstStyle/>
        <a:p>
          <a:endParaRPr lang="zh-CN" altLang="en-US"/>
        </a:p>
      </dgm:t>
    </dgm:pt>
    <dgm:pt modelId="{6F4345A5-7C14-4996-87E3-544EB8928E7D}" type="sibTrans" cxnId="{485A2356-C9A3-4FD3-9356-B53E598227CC}">
      <dgm:prSet/>
      <dgm:spPr/>
      <dgm:t>
        <a:bodyPr/>
        <a:lstStyle/>
        <a:p>
          <a:endParaRPr lang="zh-CN" altLang="en-US"/>
        </a:p>
      </dgm:t>
    </dgm:pt>
    <dgm:pt modelId="{D3D4E9DA-5949-48B6-935A-340CE5BB632F}">
      <dgm:prSet phldrT="[文本]"/>
      <dgm:spPr/>
      <dgm:t>
        <a:bodyPr/>
        <a:lstStyle/>
        <a:p>
          <a:r>
            <a:rPr lang="zh-CN" altLang="en-US" dirty="0" smtClean="0">
              <a:latin typeface="微软雅黑" panose="020B0503020204020204" pitchFamily="34" charset="-122"/>
              <a:ea typeface="微软雅黑" panose="020B0503020204020204" pitchFamily="34" charset="-122"/>
            </a:rPr>
            <a:t>用户可以将自己创造的游戏上传平台供其他用户使用</a:t>
          </a:r>
          <a:endParaRPr lang="zh-CN" dirty="0">
            <a:latin typeface="微软雅黑" panose="020B0503020204020204" pitchFamily="34" charset="-122"/>
            <a:ea typeface="微软雅黑" panose="020B0503020204020204" pitchFamily="34" charset="-122"/>
          </a:endParaRPr>
        </a:p>
      </dgm:t>
    </dgm:pt>
    <dgm:pt modelId="{8E1A679B-5694-4D7C-8DCC-1EB98D4DFC2D}" type="parTrans" cxnId="{47820C00-30CB-4823-B4E4-6DA353B28017}">
      <dgm:prSet/>
      <dgm:spPr/>
      <dgm:t>
        <a:bodyPr/>
        <a:lstStyle/>
        <a:p>
          <a:endParaRPr lang="zh-CN" altLang="en-US"/>
        </a:p>
      </dgm:t>
    </dgm:pt>
    <dgm:pt modelId="{1EBDAEC5-3450-4096-A527-CF97EF5F8AF4}" type="sibTrans" cxnId="{47820C00-30CB-4823-B4E4-6DA353B28017}">
      <dgm:prSet/>
      <dgm:spPr/>
      <dgm:t>
        <a:bodyPr/>
        <a:lstStyle/>
        <a:p>
          <a:endParaRPr lang="zh-CN" altLang="en-US"/>
        </a:p>
      </dgm:t>
    </dgm:pt>
    <dgm:pt modelId="{69D122EA-CB5B-4294-B8EF-201C0268379E}">
      <dgm:prSet phldrT="[文本]"/>
      <dgm:spPr/>
      <dgm:t>
        <a:bodyPr/>
        <a:lstStyle/>
        <a:p>
          <a:r>
            <a:rPr lang="zh-CN" altLang="en-US" dirty="0" smtClean="0">
              <a:latin typeface="微软雅黑" panose="020B0503020204020204" pitchFamily="34" charset="-122"/>
              <a:ea typeface="微软雅黑" panose="020B0503020204020204" pitchFamily="34" charset="-122"/>
            </a:rPr>
            <a:t>用户也可以下载其他用户的作品进行使用</a:t>
          </a:r>
          <a:endParaRPr lang="zh-CN" dirty="0">
            <a:latin typeface="微软雅黑" panose="020B0503020204020204" pitchFamily="34" charset="-122"/>
            <a:ea typeface="微软雅黑" panose="020B0503020204020204" pitchFamily="34" charset="-122"/>
          </a:endParaRPr>
        </a:p>
      </dgm:t>
    </dgm:pt>
    <dgm:pt modelId="{3018F36A-EECA-491E-80EF-CCCA3AD8B485}" type="parTrans" cxnId="{06B6827F-2779-4080-BA76-C91161E6A8DB}">
      <dgm:prSet/>
      <dgm:spPr/>
      <dgm:t>
        <a:bodyPr/>
        <a:lstStyle/>
        <a:p>
          <a:endParaRPr lang="zh-CN" altLang="en-US"/>
        </a:p>
      </dgm:t>
    </dgm:pt>
    <dgm:pt modelId="{67075AAB-7349-4D7A-902B-F842A73F61EA}" type="sibTrans" cxnId="{06B6827F-2779-4080-BA76-C91161E6A8DB}">
      <dgm:prSet/>
      <dgm:spPr/>
      <dgm:t>
        <a:bodyPr/>
        <a:lstStyle/>
        <a:p>
          <a:endParaRPr lang="zh-CN" alt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zh-CN"/>
        </a:p>
      </dgm:t>
    </dgm:pt>
    <dgm:pt modelId="{47A942F6-847D-4AE7-9CA0-5319E5F60B4F}" type="pres">
      <dgm:prSet presAssocID="{C111C18A-FD96-4E63-821A-54D70D8DC65F}" presName="parentText" presStyleLbl="node1" presStyleIdx="0" presStyleCnt="3">
        <dgm:presLayoutVars>
          <dgm:chMax val="0"/>
          <dgm:bulletEnabled val="1"/>
        </dgm:presLayoutVars>
      </dgm:prSet>
      <dgm:spPr/>
      <dgm:t>
        <a:bodyPr/>
        <a:lstStyle/>
        <a:p>
          <a:endParaRPr lang="zh-CN"/>
        </a:p>
      </dgm:t>
    </dgm:pt>
    <dgm:pt modelId="{6EA3914A-CB7F-4A5E-9543-C3A39D9197C9}" type="pres">
      <dgm:prSet presAssocID="{C111C18A-FD96-4E63-821A-54D70D8DC65F}" presName="childText" presStyleLbl="revTx" presStyleIdx="0" presStyleCnt="3">
        <dgm:presLayoutVars>
          <dgm:bulletEnabled val="1"/>
        </dgm:presLayoutVars>
      </dgm:prSet>
      <dgm:spPr/>
      <dgm:t>
        <a:bodyPr/>
        <a:lstStyle/>
        <a:p>
          <a:endParaRPr lang="zh-CN"/>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zh-CN"/>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zh-CN"/>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zh-CN"/>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zh-CN"/>
        </a:p>
      </dgm:t>
    </dgm:pt>
  </dgm:ptLst>
  <dgm:cxnLst>
    <dgm:cxn modelId="{C6E7222A-5F84-456A-9806-D51868FAF8A9}" srcId="{3C67E77D-62FA-499D-B5E6-E79A091C5267}" destId="{D6510970-8F9C-4B45-A0F3-6ACB9AA76D40}" srcOrd="0" destOrd="0" parTransId="{7A9FC291-2B6A-4475-8B09-917F9F09E3AB}" sibTransId="{4B87F32C-3630-48F2-9114-4262C0BEEA9E}"/>
    <dgm:cxn modelId="{9F522B03-DACF-4084-897A-5FA3B3792704}" type="presOf" srcId="{71D67D5D-013C-4885-A61E-A3F99D7C7108}" destId="{6EA3914A-CB7F-4A5E-9543-C3A39D9197C9}" srcOrd="0" destOrd="0" presId="urn:microsoft.com/office/officeart/2005/8/layout/vList2"/>
    <dgm:cxn modelId="{90816472-A0B5-42A6-8681-C8BF3EF04D88}" type="presOf" srcId="{90119837-5B71-4D44-BB01-DB0B084933C8}" destId="{ED5DCCC5-BCA8-4491-AA37-BAF153ECA184}" srcOrd="0" destOrd="0" presId="urn:microsoft.com/office/officeart/2005/8/layout/vList2"/>
    <dgm:cxn modelId="{DAC52100-0404-4B57-904A-2DAB7FFA5214}" type="presOf" srcId="{4FE99391-CE20-4F2F-8CDB-9771D491C7C9}" destId="{782956A5-ADC8-4959-B856-589B9D9B9635}" srcOrd="0" destOrd="1"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47820C00-30CB-4823-B4E4-6DA353B28017}" srcId="{CC6B7442-0B72-4EF2-9F13-1325B51AFF9F}" destId="{D3D4E9DA-5949-48B6-935A-340CE5BB632F}" srcOrd="1" destOrd="0" parTransId="{8E1A679B-5694-4D7C-8DCC-1EB98D4DFC2D}" sibTransId="{1EBDAEC5-3450-4096-A527-CF97EF5F8AF4}"/>
    <dgm:cxn modelId="{485A2356-C9A3-4FD3-9356-B53E598227CC}" srcId="{3C67E77D-62FA-499D-B5E6-E79A091C5267}" destId="{4FE99391-CE20-4F2F-8CDB-9771D491C7C9}" srcOrd="1" destOrd="0" parTransId="{4E3A5F93-16D7-4896-AD10-E923945D8360}" sibTransId="{6F4345A5-7C14-4996-87E3-544EB8928E7D}"/>
    <dgm:cxn modelId="{A6FB3C49-AB75-4315-BB6B-886AA454F16F}" srcId="{CC6B7442-0B72-4EF2-9F13-1325B51AFF9F}" destId="{FE0A3CAE-D039-42F2-AF12-1E6F6793A633}" srcOrd="0" destOrd="0" parTransId="{7E2ED2D1-AFF4-4DED-BB53-30A310825CE2}" sibTransId="{417BDEF2-191B-4000-BDE8-D3D22A51FCF3}"/>
    <dgm:cxn modelId="{FF7FCF22-2393-472F-89F0-C77D7101E9FA}" type="presOf" srcId="{69D122EA-CB5B-4294-B8EF-201C0268379E}" destId="{08B7B17B-8600-44B0-B235-389E5D71D804}" srcOrd="0" destOrd="2" presId="urn:microsoft.com/office/officeart/2005/8/layout/vList2"/>
    <dgm:cxn modelId="{202590A5-656C-4A32-B6AB-01A15D5CA605}" type="presOf" srcId="{CC6B7442-0B72-4EF2-9F13-1325B51AFF9F}" destId="{D64CB5D5-837D-47FC-9E42-A26D800BC695}" srcOrd="0" destOrd="0" presId="urn:microsoft.com/office/officeart/2005/8/layout/vList2"/>
    <dgm:cxn modelId="{B0AA1670-8434-4BBD-88DF-41CE6F5F71D5}" type="presOf" srcId="{1AE6DCA9-15E9-49E7-8B21-74656E55BF22}" destId="{6EA3914A-CB7F-4A5E-9543-C3A39D9197C9}" srcOrd="0" destOrd="1" presId="urn:microsoft.com/office/officeart/2005/8/layout/vList2"/>
    <dgm:cxn modelId="{7CDF5A89-87DF-4CC1-8943-7A0E14869583}" srcId="{C111C18A-FD96-4E63-821A-54D70D8DC65F}" destId="{71D67D5D-013C-4885-A61E-A3F99D7C7108}" srcOrd="0" destOrd="0" parTransId="{13FD8B77-EC9C-4F7D-85F3-A7191A755A86}" sibTransId="{BC16BF20-A847-48B0-889B-BA6389A79929}"/>
    <dgm:cxn modelId="{06B6827F-2779-4080-BA76-C91161E6A8DB}" srcId="{CC6B7442-0B72-4EF2-9F13-1325B51AFF9F}" destId="{69D122EA-CB5B-4294-B8EF-201C0268379E}" srcOrd="2" destOrd="0" parTransId="{3018F36A-EECA-491E-80EF-CCCA3AD8B485}" sibTransId="{67075AAB-7349-4D7A-902B-F842A73F61EA}"/>
    <dgm:cxn modelId="{004418C4-C6AA-4C1C-A433-3E98D90A06BA}" type="presOf" srcId="{D6510970-8F9C-4B45-A0F3-6ACB9AA76D40}" destId="{782956A5-ADC8-4959-B856-589B9D9B9635}" srcOrd="0" destOrd="0" presId="urn:microsoft.com/office/officeart/2005/8/layout/vList2"/>
    <dgm:cxn modelId="{64B1B2B5-65DE-4A62-B951-FF31BA939EF2}" type="presOf" srcId="{3C67E77D-62FA-499D-B5E6-E79A091C5267}" destId="{81203336-F3DE-4B3A-BCF4-0F68C23AC2BB}" srcOrd="0" destOrd="0" presId="urn:microsoft.com/office/officeart/2005/8/layout/vList2"/>
    <dgm:cxn modelId="{497B967D-4EED-448C-A95F-84F7C0881847}" srcId="{C111C18A-FD96-4E63-821A-54D70D8DC65F}" destId="{1AE6DCA9-15E9-49E7-8B21-74656E55BF22}" srcOrd="1" destOrd="0" parTransId="{57ACDDB9-A57F-49E5-BA93-1FF629A5C089}" sibTransId="{6168372D-DBE5-4655-9E77-51FDE225E5E8}"/>
    <dgm:cxn modelId="{696E8C9D-8163-42D7-B268-D8C147CF9F11}" type="presOf" srcId="{D3D4E9DA-5949-48B6-935A-340CE5BB632F}" destId="{08B7B17B-8600-44B0-B235-389E5D71D804}" srcOrd="0" destOrd="1" presId="urn:microsoft.com/office/officeart/2005/8/layout/vList2"/>
    <dgm:cxn modelId="{E27E0FD2-2193-42D6-9069-505BAB15BCC4}" type="presOf" srcId="{FE0A3CAE-D039-42F2-AF12-1E6F6793A633}" destId="{08B7B17B-8600-44B0-B235-389E5D71D804}" srcOrd="0" destOrd="0" presId="urn:microsoft.com/office/officeart/2005/8/layout/vList2"/>
    <dgm:cxn modelId="{9369B7D5-C905-4436-A241-F4B2922843F5}" type="presOf" srcId="{C111C18A-FD96-4E63-821A-54D70D8DC65F}" destId="{47A942F6-847D-4AE7-9CA0-5319E5F60B4F}" srcOrd="0" destOrd="0"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102D6D4D-90C9-40F4-A001-35DCC329B127}" srcId="{90119837-5B71-4D44-BB01-DB0B084933C8}" destId="{CC6B7442-0B72-4EF2-9F13-1325B51AFF9F}" srcOrd="2" destOrd="0" parTransId="{E3D139E0-5DC2-4F8E-9F8F-B3F0EBCD4689}" sibTransId="{FF80E1BA-0D6F-4EE8-9640-892A5897DBCD}"/>
    <dgm:cxn modelId="{39E521B0-6C86-4B24-BF04-DD94EC5C62F2}" type="presParOf" srcId="{ED5DCCC5-BCA8-4491-AA37-BAF153ECA184}" destId="{47A942F6-847D-4AE7-9CA0-5319E5F60B4F}" srcOrd="0" destOrd="0" presId="urn:microsoft.com/office/officeart/2005/8/layout/vList2"/>
    <dgm:cxn modelId="{B320C96D-EACA-475E-83BB-21FB78C4C26F}" type="presParOf" srcId="{ED5DCCC5-BCA8-4491-AA37-BAF153ECA184}" destId="{6EA3914A-CB7F-4A5E-9543-C3A39D9197C9}" srcOrd="1" destOrd="0" presId="urn:microsoft.com/office/officeart/2005/8/layout/vList2"/>
    <dgm:cxn modelId="{799865F5-DC44-49C8-B267-0D2C4513C3FE}" type="presParOf" srcId="{ED5DCCC5-BCA8-4491-AA37-BAF153ECA184}" destId="{81203336-F3DE-4B3A-BCF4-0F68C23AC2BB}" srcOrd="2" destOrd="0" presId="urn:microsoft.com/office/officeart/2005/8/layout/vList2"/>
    <dgm:cxn modelId="{2332BA52-FADE-4315-AA2B-D9809EAF5BB2}" type="presParOf" srcId="{ED5DCCC5-BCA8-4491-AA37-BAF153ECA184}" destId="{782956A5-ADC8-4959-B856-589B9D9B9635}" srcOrd="3" destOrd="0" presId="urn:microsoft.com/office/officeart/2005/8/layout/vList2"/>
    <dgm:cxn modelId="{03EB1797-F34A-45C5-90A2-9FF2506DA204}" type="presParOf" srcId="{ED5DCCC5-BCA8-4491-AA37-BAF153ECA184}" destId="{D64CB5D5-837D-47FC-9E42-A26D800BC695}" srcOrd="4" destOrd="0" presId="urn:microsoft.com/office/officeart/2005/8/layout/vList2"/>
    <dgm:cxn modelId="{F2896CC0-400A-4468-9E28-A4F269028DE3}"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zh-CN"/>
        </a:p>
      </dgm:t>
    </dgm:pt>
    <dgm:pt modelId="{C111C18A-FD96-4E63-821A-54D70D8DC65F}">
      <dgm:prSet phldrT="[文本]"/>
      <dgm:spPr/>
      <dgm:t>
        <a:bodyPr/>
        <a:lstStyle/>
        <a:p>
          <a:r>
            <a:rPr lang="zh-CN" altLang="en-US" dirty="0" smtClean="0">
              <a:latin typeface="微软雅黑" panose="020B0503020204020204" pitchFamily="34" charset="-122"/>
              <a:ea typeface="微软雅黑" panose="020B0503020204020204" pitchFamily="34" charset="-122"/>
            </a:rPr>
            <a:t>文字游戏开发功能</a:t>
          </a:r>
          <a:endParaRPr lang="zh-CN" dirty="0">
            <a:latin typeface="微软雅黑" panose="020B0503020204020204" pitchFamily="34" charset="-122"/>
            <a:ea typeface="微软雅黑" panose="020B0503020204020204" pitchFamily="34" charset="-122"/>
          </a:endParaRPr>
        </a:p>
      </dgm:t>
    </dgm:pt>
    <dgm:pt modelId="{83BE74EF-FAB4-45A2-BBED-7CD5259AB210}" type="parTrans" cxnId="{FFD8B471-C98F-4DB5-8DE3-2AB7E896ADD5}">
      <dgm:prSet/>
      <dgm:spPr/>
      <dgm:t>
        <a:bodyPr/>
        <a:lstStyle/>
        <a:p>
          <a:endParaRPr lang="zh-CN">
            <a:latin typeface="微软雅黑" panose="020B0503020204020204" pitchFamily="34" charset="-122"/>
            <a:ea typeface="微软雅黑" panose="020B0503020204020204" pitchFamily="34" charset="-122"/>
          </a:endParaRPr>
        </a:p>
      </dgm:t>
    </dgm:pt>
    <dgm:pt modelId="{B4F34DE2-2DAE-4F88-8C78-BD8892EBF4FF}" type="sibTrans" cxnId="{FFD8B471-C98F-4DB5-8DE3-2AB7E896ADD5}">
      <dgm:prSet/>
      <dgm:spPr/>
      <dgm:t>
        <a:bodyPr/>
        <a:lstStyle/>
        <a:p>
          <a:endParaRPr lang="zh-CN">
            <a:latin typeface="微软雅黑" panose="020B0503020204020204" pitchFamily="34" charset="-122"/>
            <a:ea typeface="微软雅黑" panose="020B0503020204020204" pitchFamily="34" charset="-122"/>
          </a:endParaRPr>
        </a:p>
      </dgm:t>
    </dgm:pt>
    <dgm:pt modelId="{3C67E77D-62FA-499D-B5E6-E79A091C5267}">
      <dgm:prSet phldrT="[文本]"/>
      <dgm:spPr/>
      <dgm:t>
        <a:bodyPr/>
        <a:lstStyle/>
        <a:p>
          <a:r>
            <a:rPr lang="zh-CN" altLang="en-US" dirty="0" smtClean="0">
              <a:latin typeface="微软雅黑" panose="020B0503020204020204" pitchFamily="34" charset="-122"/>
              <a:ea typeface="微软雅黑" panose="020B0503020204020204" pitchFamily="34" charset="-122"/>
            </a:rPr>
            <a:t>文字游戏运行功能</a:t>
          </a:r>
          <a:endParaRPr lang="zh-CN" dirty="0">
            <a:latin typeface="微软雅黑" panose="020B0503020204020204" pitchFamily="34" charset="-122"/>
            <a:ea typeface="微软雅黑" panose="020B0503020204020204" pitchFamily="34" charset="-122"/>
          </a:endParaRPr>
        </a:p>
      </dgm:t>
    </dgm:pt>
    <dgm:pt modelId="{5337D229-E330-4525-B0FA-14EC5A80604A}" type="parTrans" cxnId="{32AA6160-4426-4C4D-93AE-E2F474E37AD9}">
      <dgm:prSet/>
      <dgm:spPr/>
      <dgm:t>
        <a:bodyPr/>
        <a:lstStyle/>
        <a:p>
          <a:endParaRPr lang="zh-CN">
            <a:latin typeface="微软雅黑" panose="020B0503020204020204" pitchFamily="34" charset="-122"/>
            <a:ea typeface="微软雅黑" panose="020B0503020204020204" pitchFamily="34" charset="-122"/>
          </a:endParaRPr>
        </a:p>
      </dgm:t>
    </dgm:pt>
    <dgm:pt modelId="{C056AC5D-B04E-4376-A1CB-3EAB7BE5AF5B}" type="sibTrans" cxnId="{32AA6160-4426-4C4D-93AE-E2F474E37AD9}">
      <dgm:prSet/>
      <dgm:spPr/>
      <dgm:t>
        <a:bodyPr/>
        <a:lstStyle/>
        <a:p>
          <a:endParaRPr lang="zh-CN">
            <a:latin typeface="微软雅黑" panose="020B0503020204020204" pitchFamily="34" charset="-122"/>
            <a:ea typeface="微软雅黑" panose="020B0503020204020204" pitchFamily="34" charset="-122"/>
          </a:endParaRPr>
        </a:p>
      </dgm:t>
    </dgm:pt>
    <dgm:pt modelId="{D6510970-8F9C-4B45-A0F3-6ACB9AA76D40}">
      <dgm:prSet phldrT="[文本]"/>
      <dgm:spPr/>
      <dgm:t>
        <a:bodyPr/>
        <a:lstStyle/>
        <a:p>
          <a:r>
            <a:rPr lang="zh-CN" altLang="en-US" dirty="0" smtClean="0">
              <a:latin typeface="微软雅黑" panose="020B0503020204020204" pitchFamily="34" charset="-122"/>
              <a:ea typeface="微软雅黑" panose="020B0503020204020204" pitchFamily="34" charset="-122"/>
            </a:rPr>
            <a:t>通过读取文件迅速流程地运行游戏</a:t>
          </a:r>
          <a:endParaRPr lang="zh-CN" dirty="0">
            <a:latin typeface="微软雅黑" panose="020B0503020204020204" pitchFamily="34" charset="-122"/>
            <a:ea typeface="微软雅黑" panose="020B0503020204020204" pitchFamily="34" charset="-122"/>
          </a:endParaRPr>
        </a:p>
      </dgm:t>
    </dgm:pt>
    <dgm:pt modelId="{7A9FC291-2B6A-4475-8B09-917F9F09E3AB}" type="parTrans" cxnId="{C6E7222A-5F84-456A-9806-D51868FAF8A9}">
      <dgm:prSet/>
      <dgm:spPr/>
      <dgm:t>
        <a:bodyPr/>
        <a:lstStyle/>
        <a:p>
          <a:endParaRPr lang="zh-CN">
            <a:latin typeface="微软雅黑" panose="020B0503020204020204" pitchFamily="34" charset="-122"/>
            <a:ea typeface="微软雅黑" panose="020B0503020204020204" pitchFamily="34" charset="-122"/>
          </a:endParaRPr>
        </a:p>
      </dgm:t>
    </dgm:pt>
    <dgm:pt modelId="{4B87F32C-3630-48F2-9114-4262C0BEEA9E}" type="sibTrans" cxnId="{C6E7222A-5F84-456A-9806-D51868FAF8A9}">
      <dgm:prSet/>
      <dgm:spPr/>
      <dgm:t>
        <a:bodyPr/>
        <a:lstStyle/>
        <a:p>
          <a:endParaRPr lang="zh-CN">
            <a:latin typeface="微软雅黑" panose="020B0503020204020204" pitchFamily="34" charset="-122"/>
            <a:ea typeface="微软雅黑" panose="020B0503020204020204" pitchFamily="34" charset="-122"/>
          </a:endParaRPr>
        </a:p>
      </dgm:t>
    </dgm:pt>
    <dgm:pt modelId="{CC6B7442-0B72-4EF2-9F13-1325B51AFF9F}">
      <dgm:prSet phldrT="[文本]"/>
      <dgm:spPr/>
      <dgm:t>
        <a:bodyPr/>
        <a:lstStyle/>
        <a:p>
          <a:r>
            <a:rPr lang="zh-CN" altLang="en-US" dirty="0" smtClean="0">
              <a:latin typeface="微软雅黑" panose="020B0503020204020204" pitchFamily="34" charset="-122"/>
              <a:ea typeface="微软雅黑" panose="020B0503020204020204" pitchFamily="34" charset="-122"/>
            </a:rPr>
            <a:t>文字游戏用户共享平台</a:t>
          </a:r>
          <a:endParaRPr lang="zh-CN" dirty="0">
            <a:latin typeface="微软雅黑" panose="020B0503020204020204" pitchFamily="34" charset="-122"/>
            <a:ea typeface="微软雅黑" panose="020B0503020204020204" pitchFamily="34" charset="-122"/>
          </a:endParaRPr>
        </a:p>
      </dgm:t>
    </dgm:pt>
    <dgm:pt modelId="{E3D139E0-5DC2-4F8E-9F8F-B3F0EBCD4689}" type="parTrans" cxnId="{102D6D4D-90C9-40F4-A001-35DCC329B127}">
      <dgm:prSet/>
      <dgm:spPr/>
      <dgm:t>
        <a:bodyPr/>
        <a:lstStyle/>
        <a:p>
          <a:endParaRPr lang="zh-CN">
            <a:latin typeface="微软雅黑" panose="020B0503020204020204" pitchFamily="34" charset="-122"/>
            <a:ea typeface="微软雅黑" panose="020B0503020204020204" pitchFamily="34" charset="-122"/>
          </a:endParaRPr>
        </a:p>
      </dgm:t>
    </dgm:pt>
    <dgm:pt modelId="{FF80E1BA-0D6F-4EE8-9640-892A5897DBCD}" type="sibTrans" cxnId="{102D6D4D-90C9-40F4-A001-35DCC329B127}">
      <dgm:prSet/>
      <dgm:spPr/>
      <dgm:t>
        <a:bodyPr/>
        <a:lstStyle/>
        <a:p>
          <a:endParaRPr lang="zh-CN">
            <a:latin typeface="微软雅黑" panose="020B0503020204020204" pitchFamily="34" charset="-122"/>
            <a:ea typeface="微软雅黑" panose="020B0503020204020204" pitchFamily="34" charset="-122"/>
          </a:endParaRPr>
        </a:p>
      </dgm:t>
    </dgm:pt>
    <dgm:pt modelId="{FE0A3CAE-D039-42F2-AF12-1E6F6793A633}">
      <dgm:prSet phldrT="[文本]"/>
      <dgm:spPr/>
      <dgm:t>
        <a:bodyPr/>
        <a:lstStyle/>
        <a:p>
          <a:r>
            <a:rPr lang="zh-CN" altLang="en-US" dirty="0" smtClean="0">
              <a:latin typeface="微软雅黑" panose="020B0503020204020204" pitchFamily="34" charset="-122"/>
              <a:ea typeface="微软雅黑" panose="020B0503020204020204" pitchFamily="34" charset="-122"/>
            </a:rPr>
            <a:t>用户可以上传或下载素材帮助游戏创建</a:t>
          </a:r>
          <a:endParaRPr lang="zh-CN" dirty="0">
            <a:latin typeface="微软雅黑" panose="020B0503020204020204" pitchFamily="34" charset="-122"/>
            <a:ea typeface="微软雅黑" panose="020B0503020204020204" pitchFamily="34" charset="-122"/>
          </a:endParaRPr>
        </a:p>
      </dgm:t>
    </dgm:pt>
    <dgm:pt modelId="{7E2ED2D1-AFF4-4DED-BB53-30A310825CE2}" type="parTrans" cxnId="{A6FB3C49-AB75-4315-BB6B-886AA454F16F}">
      <dgm:prSet/>
      <dgm:spPr/>
      <dgm:t>
        <a:bodyPr/>
        <a:lstStyle/>
        <a:p>
          <a:endParaRPr lang="zh-CN">
            <a:latin typeface="微软雅黑" panose="020B0503020204020204" pitchFamily="34" charset="-122"/>
            <a:ea typeface="微软雅黑" panose="020B0503020204020204" pitchFamily="34" charset="-122"/>
          </a:endParaRPr>
        </a:p>
      </dgm:t>
    </dgm:pt>
    <dgm:pt modelId="{417BDEF2-191B-4000-BDE8-D3D22A51FCF3}" type="sibTrans" cxnId="{A6FB3C49-AB75-4315-BB6B-886AA454F16F}">
      <dgm:prSet/>
      <dgm:spPr/>
      <dgm:t>
        <a:bodyPr/>
        <a:lstStyle/>
        <a:p>
          <a:endParaRPr lang="zh-CN">
            <a:latin typeface="微软雅黑" panose="020B0503020204020204" pitchFamily="34" charset="-122"/>
            <a:ea typeface="微软雅黑" panose="020B0503020204020204" pitchFamily="34" charset="-122"/>
          </a:endParaRPr>
        </a:p>
      </dgm:t>
    </dgm:pt>
    <dgm:pt modelId="{71D67D5D-013C-4885-A61E-A3F99D7C7108}">
      <dgm:prSet phldrT="[文本]"/>
      <dgm:spPr/>
      <dgm:t>
        <a:bodyPr/>
        <a:lstStyle/>
        <a:p>
          <a:r>
            <a:rPr lang="zh-CN" altLang="en-US" dirty="0" smtClean="0">
              <a:latin typeface="微软雅黑" panose="020B0503020204020204" pitchFamily="34" charset="-122"/>
              <a:ea typeface="微软雅黑" panose="020B0503020204020204" pitchFamily="34" charset="-122"/>
            </a:rPr>
            <a:t>采取最简洁易学的用户体验帮助用户舒适地完成游戏创建过程</a:t>
          </a:r>
          <a:endParaRPr lang="zh-CN" dirty="0">
            <a:latin typeface="微软雅黑" panose="020B0503020204020204" pitchFamily="34" charset="-122"/>
            <a:ea typeface="微软雅黑" panose="020B0503020204020204" pitchFamily="34" charset="-122"/>
          </a:endParaRPr>
        </a:p>
      </dgm:t>
    </dgm:pt>
    <dgm:pt modelId="{13FD8B77-EC9C-4F7D-85F3-A7191A755A86}" type="parTrans" cxnId="{7CDF5A89-87DF-4CC1-8943-7A0E14869583}">
      <dgm:prSet/>
      <dgm:spPr/>
      <dgm:t>
        <a:bodyPr/>
        <a:lstStyle/>
        <a:p>
          <a:endParaRPr lang="zh-CN">
            <a:latin typeface="微软雅黑" panose="020B0503020204020204" pitchFamily="34" charset="-122"/>
            <a:ea typeface="微软雅黑" panose="020B0503020204020204" pitchFamily="34" charset="-122"/>
          </a:endParaRPr>
        </a:p>
      </dgm:t>
    </dgm:pt>
    <dgm:pt modelId="{BC16BF20-A847-48B0-889B-BA6389A79929}" type="sibTrans" cxnId="{7CDF5A89-87DF-4CC1-8943-7A0E14869583}">
      <dgm:prSet/>
      <dgm:spPr/>
      <dgm:t>
        <a:bodyPr/>
        <a:lstStyle/>
        <a:p>
          <a:endParaRPr lang="zh-CN">
            <a:latin typeface="微软雅黑" panose="020B0503020204020204" pitchFamily="34" charset="-122"/>
            <a:ea typeface="微软雅黑" panose="020B0503020204020204" pitchFamily="34" charset="-122"/>
          </a:endParaRPr>
        </a:p>
      </dgm:t>
    </dgm:pt>
    <dgm:pt modelId="{1AE6DCA9-15E9-49E7-8B21-74656E55BF22}">
      <dgm:prSet phldrT="[文本]"/>
      <dgm:spPr/>
      <dgm:t>
        <a:bodyPr/>
        <a:lstStyle/>
        <a:p>
          <a:endParaRPr lang="zh-CN" dirty="0">
            <a:latin typeface="微软雅黑" panose="020B0503020204020204" pitchFamily="34" charset="-122"/>
            <a:ea typeface="微软雅黑" panose="020B0503020204020204" pitchFamily="34" charset="-122"/>
          </a:endParaRPr>
        </a:p>
      </dgm:t>
    </dgm:pt>
    <dgm:pt modelId="{57ACDDB9-A57F-49E5-BA93-1FF629A5C089}" type="parTrans" cxnId="{497B967D-4EED-448C-A95F-84F7C0881847}">
      <dgm:prSet/>
      <dgm:spPr/>
      <dgm:t>
        <a:bodyPr/>
        <a:lstStyle/>
        <a:p>
          <a:endParaRPr lang="zh-CN" altLang="en-US"/>
        </a:p>
      </dgm:t>
    </dgm:pt>
    <dgm:pt modelId="{6168372D-DBE5-4655-9E77-51FDE225E5E8}" type="sibTrans" cxnId="{497B967D-4EED-448C-A95F-84F7C0881847}">
      <dgm:prSet/>
      <dgm:spPr/>
      <dgm:t>
        <a:bodyPr/>
        <a:lstStyle/>
        <a:p>
          <a:endParaRPr lang="zh-CN" altLang="en-US"/>
        </a:p>
      </dgm:t>
    </dgm:pt>
    <dgm:pt modelId="{4FE99391-CE20-4F2F-8CDB-9771D491C7C9}">
      <dgm:prSet phldrT="[文本]"/>
      <dgm:spPr/>
      <dgm:t>
        <a:bodyPr/>
        <a:lstStyle/>
        <a:p>
          <a:endParaRPr lang="zh-CN" dirty="0">
            <a:latin typeface="微软雅黑" panose="020B0503020204020204" pitchFamily="34" charset="-122"/>
            <a:ea typeface="微软雅黑" panose="020B0503020204020204" pitchFamily="34" charset="-122"/>
          </a:endParaRPr>
        </a:p>
      </dgm:t>
    </dgm:pt>
    <dgm:pt modelId="{4E3A5F93-16D7-4896-AD10-E923945D8360}" type="parTrans" cxnId="{485A2356-C9A3-4FD3-9356-B53E598227CC}">
      <dgm:prSet/>
      <dgm:spPr/>
      <dgm:t>
        <a:bodyPr/>
        <a:lstStyle/>
        <a:p>
          <a:endParaRPr lang="zh-CN" altLang="en-US"/>
        </a:p>
      </dgm:t>
    </dgm:pt>
    <dgm:pt modelId="{6F4345A5-7C14-4996-87E3-544EB8928E7D}" type="sibTrans" cxnId="{485A2356-C9A3-4FD3-9356-B53E598227CC}">
      <dgm:prSet/>
      <dgm:spPr/>
      <dgm:t>
        <a:bodyPr/>
        <a:lstStyle/>
        <a:p>
          <a:endParaRPr lang="zh-CN" altLang="en-US"/>
        </a:p>
      </dgm:t>
    </dgm:pt>
    <dgm:pt modelId="{D3D4E9DA-5949-48B6-935A-340CE5BB632F}">
      <dgm:prSet phldrT="[文本]"/>
      <dgm:spPr/>
      <dgm:t>
        <a:bodyPr/>
        <a:lstStyle/>
        <a:p>
          <a:r>
            <a:rPr lang="zh-CN" altLang="en-US" dirty="0" smtClean="0">
              <a:latin typeface="微软雅黑" panose="020B0503020204020204" pitchFamily="34" charset="-122"/>
              <a:ea typeface="微软雅黑" panose="020B0503020204020204" pitchFamily="34" charset="-122"/>
            </a:rPr>
            <a:t>用户可以将自己创造的游戏上传平台供其他用户使用</a:t>
          </a:r>
          <a:endParaRPr lang="zh-CN" dirty="0">
            <a:latin typeface="微软雅黑" panose="020B0503020204020204" pitchFamily="34" charset="-122"/>
            <a:ea typeface="微软雅黑" panose="020B0503020204020204" pitchFamily="34" charset="-122"/>
          </a:endParaRPr>
        </a:p>
      </dgm:t>
    </dgm:pt>
    <dgm:pt modelId="{8E1A679B-5694-4D7C-8DCC-1EB98D4DFC2D}" type="parTrans" cxnId="{47820C00-30CB-4823-B4E4-6DA353B28017}">
      <dgm:prSet/>
      <dgm:spPr/>
      <dgm:t>
        <a:bodyPr/>
        <a:lstStyle/>
        <a:p>
          <a:endParaRPr lang="zh-CN" altLang="en-US"/>
        </a:p>
      </dgm:t>
    </dgm:pt>
    <dgm:pt modelId="{1EBDAEC5-3450-4096-A527-CF97EF5F8AF4}" type="sibTrans" cxnId="{47820C00-30CB-4823-B4E4-6DA353B28017}">
      <dgm:prSet/>
      <dgm:spPr/>
      <dgm:t>
        <a:bodyPr/>
        <a:lstStyle/>
        <a:p>
          <a:endParaRPr lang="zh-CN" altLang="en-US"/>
        </a:p>
      </dgm:t>
    </dgm:pt>
    <dgm:pt modelId="{69D122EA-CB5B-4294-B8EF-201C0268379E}">
      <dgm:prSet phldrT="[文本]"/>
      <dgm:spPr/>
      <dgm:t>
        <a:bodyPr/>
        <a:lstStyle/>
        <a:p>
          <a:r>
            <a:rPr lang="zh-CN" altLang="en-US" dirty="0" smtClean="0">
              <a:latin typeface="微软雅黑" panose="020B0503020204020204" pitchFamily="34" charset="-122"/>
              <a:ea typeface="微软雅黑" panose="020B0503020204020204" pitchFamily="34" charset="-122"/>
            </a:rPr>
            <a:t>用户也可以下载其他用户的作品进行使用</a:t>
          </a:r>
          <a:endParaRPr lang="zh-CN" dirty="0">
            <a:latin typeface="微软雅黑" panose="020B0503020204020204" pitchFamily="34" charset="-122"/>
            <a:ea typeface="微软雅黑" panose="020B0503020204020204" pitchFamily="34" charset="-122"/>
          </a:endParaRPr>
        </a:p>
      </dgm:t>
    </dgm:pt>
    <dgm:pt modelId="{3018F36A-EECA-491E-80EF-CCCA3AD8B485}" type="parTrans" cxnId="{06B6827F-2779-4080-BA76-C91161E6A8DB}">
      <dgm:prSet/>
      <dgm:spPr/>
      <dgm:t>
        <a:bodyPr/>
        <a:lstStyle/>
        <a:p>
          <a:endParaRPr lang="zh-CN" altLang="en-US"/>
        </a:p>
      </dgm:t>
    </dgm:pt>
    <dgm:pt modelId="{67075AAB-7349-4D7A-902B-F842A73F61EA}" type="sibTrans" cxnId="{06B6827F-2779-4080-BA76-C91161E6A8DB}">
      <dgm:prSet/>
      <dgm:spPr/>
      <dgm:t>
        <a:bodyPr/>
        <a:lstStyle/>
        <a:p>
          <a:endParaRPr lang="zh-CN" alt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zh-CN"/>
        </a:p>
      </dgm:t>
    </dgm:pt>
    <dgm:pt modelId="{47A942F6-847D-4AE7-9CA0-5319E5F60B4F}" type="pres">
      <dgm:prSet presAssocID="{C111C18A-FD96-4E63-821A-54D70D8DC65F}" presName="parentText" presStyleLbl="node1" presStyleIdx="0" presStyleCnt="3">
        <dgm:presLayoutVars>
          <dgm:chMax val="0"/>
          <dgm:bulletEnabled val="1"/>
        </dgm:presLayoutVars>
      </dgm:prSet>
      <dgm:spPr/>
      <dgm:t>
        <a:bodyPr/>
        <a:lstStyle/>
        <a:p>
          <a:endParaRPr lang="zh-CN"/>
        </a:p>
      </dgm:t>
    </dgm:pt>
    <dgm:pt modelId="{6EA3914A-CB7F-4A5E-9543-C3A39D9197C9}" type="pres">
      <dgm:prSet presAssocID="{C111C18A-FD96-4E63-821A-54D70D8DC65F}" presName="childText" presStyleLbl="revTx" presStyleIdx="0" presStyleCnt="3">
        <dgm:presLayoutVars>
          <dgm:bulletEnabled val="1"/>
        </dgm:presLayoutVars>
      </dgm:prSet>
      <dgm:spPr/>
      <dgm:t>
        <a:bodyPr/>
        <a:lstStyle/>
        <a:p>
          <a:endParaRPr lang="zh-CN"/>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zh-CN"/>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zh-CN"/>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zh-CN"/>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zh-CN"/>
        </a:p>
      </dgm:t>
    </dgm:pt>
  </dgm:ptLst>
  <dgm:cxnLst>
    <dgm:cxn modelId="{C6E7222A-5F84-456A-9806-D51868FAF8A9}" srcId="{3C67E77D-62FA-499D-B5E6-E79A091C5267}" destId="{D6510970-8F9C-4B45-A0F3-6ACB9AA76D40}" srcOrd="0" destOrd="0" parTransId="{7A9FC291-2B6A-4475-8B09-917F9F09E3AB}" sibTransId="{4B87F32C-3630-48F2-9114-4262C0BEEA9E}"/>
    <dgm:cxn modelId="{91132B92-FAD2-4A5D-9027-3347A39B85F7}" type="presOf" srcId="{4FE99391-CE20-4F2F-8CDB-9771D491C7C9}" destId="{782956A5-ADC8-4959-B856-589B9D9B9635}" srcOrd="0" destOrd="1" presId="urn:microsoft.com/office/officeart/2005/8/layout/vList2"/>
    <dgm:cxn modelId="{124A03A4-EE97-49DE-997D-7744B9A33217}" type="presOf" srcId="{71D67D5D-013C-4885-A61E-A3F99D7C7108}" destId="{6EA3914A-CB7F-4A5E-9543-C3A39D9197C9}"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47820C00-30CB-4823-B4E4-6DA353B28017}" srcId="{CC6B7442-0B72-4EF2-9F13-1325B51AFF9F}" destId="{D3D4E9DA-5949-48B6-935A-340CE5BB632F}" srcOrd="1" destOrd="0" parTransId="{8E1A679B-5694-4D7C-8DCC-1EB98D4DFC2D}" sibTransId="{1EBDAEC5-3450-4096-A527-CF97EF5F8AF4}"/>
    <dgm:cxn modelId="{485A2356-C9A3-4FD3-9356-B53E598227CC}" srcId="{3C67E77D-62FA-499D-B5E6-E79A091C5267}" destId="{4FE99391-CE20-4F2F-8CDB-9771D491C7C9}" srcOrd="1" destOrd="0" parTransId="{4E3A5F93-16D7-4896-AD10-E923945D8360}" sibTransId="{6F4345A5-7C14-4996-87E3-544EB8928E7D}"/>
    <dgm:cxn modelId="{A6FB3C49-AB75-4315-BB6B-886AA454F16F}" srcId="{CC6B7442-0B72-4EF2-9F13-1325B51AFF9F}" destId="{FE0A3CAE-D039-42F2-AF12-1E6F6793A633}" srcOrd="0" destOrd="0" parTransId="{7E2ED2D1-AFF4-4DED-BB53-30A310825CE2}" sibTransId="{417BDEF2-191B-4000-BDE8-D3D22A51FCF3}"/>
    <dgm:cxn modelId="{1FB629E0-3B5F-4A50-B821-2C7C43177243}" type="presOf" srcId="{3C67E77D-62FA-499D-B5E6-E79A091C5267}" destId="{81203336-F3DE-4B3A-BCF4-0F68C23AC2BB}" srcOrd="0" destOrd="0" presId="urn:microsoft.com/office/officeart/2005/8/layout/vList2"/>
    <dgm:cxn modelId="{839D247E-8CC4-4C8E-B640-C19B5DDF3A09}" type="presOf" srcId="{C111C18A-FD96-4E63-821A-54D70D8DC65F}" destId="{47A942F6-847D-4AE7-9CA0-5319E5F60B4F}" srcOrd="0" destOrd="0" presId="urn:microsoft.com/office/officeart/2005/8/layout/vList2"/>
    <dgm:cxn modelId="{D885C7F1-7A87-4C7D-AA39-DB79AE4980A9}" type="presOf" srcId="{90119837-5B71-4D44-BB01-DB0B084933C8}" destId="{ED5DCCC5-BCA8-4491-AA37-BAF153ECA184}" srcOrd="0" destOrd="0" presId="urn:microsoft.com/office/officeart/2005/8/layout/vList2"/>
    <dgm:cxn modelId="{8784859D-7D34-4C8A-9701-1738C1364488}" type="presOf" srcId="{FE0A3CAE-D039-42F2-AF12-1E6F6793A633}" destId="{08B7B17B-8600-44B0-B235-389E5D71D804}" srcOrd="0" destOrd="0" presId="urn:microsoft.com/office/officeart/2005/8/layout/vList2"/>
    <dgm:cxn modelId="{7CDF5A89-87DF-4CC1-8943-7A0E14869583}" srcId="{C111C18A-FD96-4E63-821A-54D70D8DC65F}" destId="{71D67D5D-013C-4885-A61E-A3F99D7C7108}" srcOrd="0" destOrd="0" parTransId="{13FD8B77-EC9C-4F7D-85F3-A7191A755A86}" sibTransId="{BC16BF20-A847-48B0-889B-BA6389A79929}"/>
    <dgm:cxn modelId="{8B149C7F-97C0-4AC4-8198-36DDC7CD3C65}" type="presOf" srcId="{D3D4E9DA-5949-48B6-935A-340CE5BB632F}" destId="{08B7B17B-8600-44B0-B235-389E5D71D804}" srcOrd="0" destOrd="1" presId="urn:microsoft.com/office/officeart/2005/8/layout/vList2"/>
    <dgm:cxn modelId="{06B6827F-2779-4080-BA76-C91161E6A8DB}" srcId="{CC6B7442-0B72-4EF2-9F13-1325B51AFF9F}" destId="{69D122EA-CB5B-4294-B8EF-201C0268379E}" srcOrd="2" destOrd="0" parTransId="{3018F36A-EECA-491E-80EF-CCCA3AD8B485}" sibTransId="{67075AAB-7349-4D7A-902B-F842A73F61EA}"/>
    <dgm:cxn modelId="{836EB0DA-531B-4C67-8098-DADDC3BE1BA8}" type="presOf" srcId="{D6510970-8F9C-4B45-A0F3-6ACB9AA76D40}" destId="{782956A5-ADC8-4959-B856-589B9D9B9635}" srcOrd="0" destOrd="0" presId="urn:microsoft.com/office/officeart/2005/8/layout/vList2"/>
    <dgm:cxn modelId="{4CA40A30-DEFD-40D2-94A2-8A4695B3EE9A}" type="presOf" srcId="{CC6B7442-0B72-4EF2-9F13-1325B51AFF9F}" destId="{D64CB5D5-837D-47FC-9E42-A26D800BC695}" srcOrd="0" destOrd="0" presId="urn:microsoft.com/office/officeart/2005/8/layout/vList2"/>
    <dgm:cxn modelId="{497B967D-4EED-448C-A95F-84F7C0881847}" srcId="{C111C18A-FD96-4E63-821A-54D70D8DC65F}" destId="{1AE6DCA9-15E9-49E7-8B21-74656E55BF22}" srcOrd="1" destOrd="0" parTransId="{57ACDDB9-A57F-49E5-BA93-1FF629A5C089}" sibTransId="{6168372D-DBE5-4655-9E77-51FDE225E5E8}"/>
    <dgm:cxn modelId="{B2B6D9B0-6A83-4F96-924B-7A063C4D6A6C}" type="presOf" srcId="{69D122EA-CB5B-4294-B8EF-201C0268379E}" destId="{08B7B17B-8600-44B0-B235-389E5D71D804}" srcOrd="0" destOrd="2" presId="urn:microsoft.com/office/officeart/2005/8/layout/vList2"/>
    <dgm:cxn modelId="{FFD8B471-C98F-4DB5-8DE3-2AB7E896ADD5}" srcId="{90119837-5B71-4D44-BB01-DB0B084933C8}" destId="{C111C18A-FD96-4E63-821A-54D70D8DC65F}" srcOrd="0" destOrd="0" parTransId="{83BE74EF-FAB4-45A2-BBED-7CD5259AB210}" sibTransId="{B4F34DE2-2DAE-4F88-8C78-BD8892EBF4FF}"/>
    <dgm:cxn modelId="{102D6D4D-90C9-40F4-A001-35DCC329B127}" srcId="{90119837-5B71-4D44-BB01-DB0B084933C8}" destId="{CC6B7442-0B72-4EF2-9F13-1325B51AFF9F}" srcOrd="2" destOrd="0" parTransId="{E3D139E0-5DC2-4F8E-9F8F-B3F0EBCD4689}" sibTransId="{FF80E1BA-0D6F-4EE8-9640-892A5897DBCD}"/>
    <dgm:cxn modelId="{D1D33B2A-0275-434F-9985-9B388776F8FA}" type="presOf" srcId="{1AE6DCA9-15E9-49E7-8B21-74656E55BF22}" destId="{6EA3914A-CB7F-4A5E-9543-C3A39D9197C9}" srcOrd="0" destOrd="1" presId="urn:microsoft.com/office/officeart/2005/8/layout/vList2"/>
    <dgm:cxn modelId="{3FAB77D7-7170-4427-A213-1749EF1B0714}" type="presParOf" srcId="{ED5DCCC5-BCA8-4491-AA37-BAF153ECA184}" destId="{47A942F6-847D-4AE7-9CA0-5319E5F60B4F}" srcOrd="0" destOrd="0" presId="urn:microsoft.com/office/officeart/2005/8/layout/vList2"/>
    <dgm:cxn modelId="{8A0F3A18-B7EB-4783-97D3-5448D38AA3C0}" type="presParOf" srcId="{ED5DCCC5-BCA8-4491-AA37-BAF153ECA184}" destId="{6EA3914A-CB7F-4A5E-9543-C3A39D9197C9}" srcOrd="1" destOrd="0" presId="urn:microsoft.com/office/officeart/2005/8/layout/vList2"/>
    <dgm:cxn modelId="{1191CA0F-B68B-43BF-82A5-1A989AB00209}" type="presParOf" srcId="{ED5DCCC5-BCA8-4491-AA37-BAF153ECA184}" destId="{81203336-F3DE-4B3A-BCF4-0F68C23AC2BB}" srcOrd="2" destOrd="0" presId="urn:microsoft.com/office/officeart/2005/8/layout/vList2"/>
    <dgm:cxn modelId="{B20134F5-E4CF-43CB-AD5C-53191438BABD}" type="presParOf" srcId="{ED5DCCC5-BCA8-4491-AA37-BAF153ECA184}" destId="{782956A5-ADC8-4959-B856-589B9D9B9635}" srcOrd="3" destOrd="0" presId="urn:microsoft.com/office/officeart/2005/8/layout/vList2"/>
    <dgm:cxn modelId="{362288BA-10FD-4886-B452-5D27395E62D0}" type="presParOf" srcId="{ED5DCCC5-BCA8-4491-AA37-BAF153ECA184}" destId="{D64CB5D5-837D-47FC-9E42-A26D800BC695}" srcOrd="4" destOrd="0" presId="urn:microsoft.com/office/officeart/2005/8/layout/vList2"/>
    <dgm:cxn modelId="{96016237-223B-4805-8F9D-3BFFA59F28EC}"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942F6-847D-4AE7-9CA0-5319E5F60B4F}">
      <dsp:nvSpPr>
        <dsp:cNvPr id="0" name=""/>
        <dsp:cNvSpPr/>
      </dsp:nvSpPr>
      <dsp:spPr>
        <a:xfrm>
          <a:off x="0" y="76842"/>
          <a:ext cx="6888831" cy="596041"/>
        </a:xfrm>
        <a:prstGeom prst="roundRect">
          <a:avLst/>
        </a:prstGeom>
        <a:gradFill rotWithShape="0">
          <a:gsLst>
            <a:gs pos="0">
              <a:schemeClr val="accent2">
                <a:hueOff val="0"/>
                <a:satOff val="0"/>
                <a:lumOff val="0"/>
                <a:alphaOff val="0"/>
                <a:satMod val="103000"/>
                <a:lumMod val="118000"/>
              </a:schemeClr>
            </a:gs>
            <a:gs pos="50000">
              <a:schemeClr val="accent2">
                <a:hueOff val="0"/>
                <a:satOff val="0"/>
                <a:lumOff val="0"/>
                <a:alphaOff val="0"/>
                <a:satMod val="89000"/>
                <a:lumMod val="91000"/>
              </a:schemeClr>
            </a:gs>
            <a:gs pos="100000">
              <a:schemeClr val="accent2">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文字游戏开发功能</a:t>
          </a:r>
          <a:endParaRPr lang="zh-CN" sz="1900" kern="1200" dirty="0">
            <a:latin typeface="微软雅黑" panose="020B0503020204020204" pitchFamily="34" charset="-122"/>
            <a:ea typeface="微软雅黑" panose="020B0503020204020204" pitchFamily="34" charset="-122"/>
          </a:endParaRPr>
        </a:p>
      </dsp:txBody>
      <dsp:txXfrm>
        <a:off x="29096" y="105938"/>
        <a:ext cx="6830639" cy="537849"/>
      </dsp:txXfrm>
    </dsp:sp>
    <dsp:sp modelId="{6EA3914A-CB7F-4A5E-9543-C3A39D9197C9}">
      <dsp:nvSpPr>
        <dsp:cNvPr id="0" name=""/>
        <dsp:cNvSpPr/>
      </dsp:nvSpPr>
      <dsp:spPr>
        <a:xfrm>
          <a:off x="0" y="672884"/>
          <a:ext cx="6888831"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2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采取最简洁易学的用户体验帮助用户舒适地完成游戏创建过程</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a:lnSpc>
              <a:spcPct val="90000"/>
            </a:lnSpc>
            <a:spcBef>
              <a:spcPct val="0"/>
            </a:spcBef>
            <a:spcAft>
              <a:spcPct val="20000"/>
            </a:spcAft>
            <a:buChar char="••"/>
          </a:pPr>
          <a:endParaRPr lang="zh-CN" sz="1500" kern="1200" dirty="0">
            <a:latin typeface="微软雅黑" panose="020B0503020204020204" pitchFamily="34" charset="-122"/>
            <a:ea typeface="微软雅黑" panose="020B0503020204020204" pitchFamily="34" charset="-122"/>
          </a:endParaRPr>
        </a:p>
      </dsp:txBody>
      <dsp:txXfrm>
        <a:off x="0" y="672884"/>
        <a:ext cx="6888831" cy="707940"/>
      </dsp:txXfrm>
    </dsp:sp>
    <dsp:sp modelId="{81203336-F3DE-4B3A-BCF4-0F68C23AC2BB}">
      <dsp:nvSpPr>
        <dsp:cNvPr id="0" name=""/>
        <dsp:cNvSpPr/>
      </dsp:nvSpPr>
      <dsp:spPr>
        <a:xfrm>
          <a:off x="0" y="1380824"/>
          <a:ext cx="6888831" cy="596041"/>
        </a:xfrm>
        <a:prstGeom prst="roundRect">
          <a:avLst/>
        </a:prstGeom>
        <a:gradFill rotWithShape="0">
          <a:gsLst>
            <a:gs pos="0">
              <a:schemeClr val="accent3">
                <a:hueOff val="0"/>
                <a:satOff val="0"/>
                <a:lumOff val="0"/>
                <a:alphaOff val="0"/>
                <a:satMod val="103000"/>
                <a:lumMod val="118000"/>
              </a:schemeClr>
            </a:gs>
            <a:gs pos="50000">
              <a:schemeClr val="accent3">
                <a:hueOff val="0"/>
                <a:satOff val="0"/>
                <a:lumOff val="0"/>
                <a:alphaOff val="0"/>
                <a:satMod val="89000"/>
                <a:lumMod val="91000"/>
              </a:schemeClr>
            </a:gs>
            <a:gs pos="100000">
              <a:schemeClr val="accent3">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文字游戏运行功能</a:t>
          </a:r>
          <a:endParaRPr lang="zh-CN" sz="1900" kern="1200" dirty="0">
            <a:latin typeface="微软雅黑" panose="020B0503020204020204" pitchFamily="34" charset="-122"/>
            <a:ea typeface="微软雅黑" panose="020B0503020204020204" pitchFamily="34" charset="-122"/>
          </a:endParaRPr>
        </a:p>
      </dsp:txBody>
      <dsp:txXfrm>
        <a:off x="29096" y="1409920"/>
        <a:ext cx="6830639" cy="537849"/>
      </dsp:txXfrm>
    </dsp:sp>
    <dsp:sp modelId="{782956A5-ADC8-4959-B856-589B9D9B9635}">
      <dsp:nvSpPr>
        <dsp:cNvPr id="0" name=""/>
        <dsp:cNvSpPr/>
      </dsp:nvSpPr>
      <dsp:spPr>
        <a:xfrm>
          <a:off x="0" y="1976865"/>
          <a:ext cx="6888831"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2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通过读取文件迅速流程地运行游戏</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a:lnSpc>
              <a:spcPct val="90000"/>
            </a:lnSpc>
            <a:spcBef>
              <a:spcPct val="0"/>
            </a:spcBef>
            <a:spcAft>
              <a:spcPct val="20000"/>
            </a:spcAft>
            <a:buChar char="••"/>
          </a:pPr>
          <a:endParaRPr lang="zh-CN" sz="1500" kern="1200" dirty="0">
            <a:latin typeface="微软雅黑" panose="020B0503020204020204" pitchFamily="34" charset="-122"/>
            <a:ea typeface="微软雅黑" panose="020B0503020204020204" pitchFamily="34" charset="-122"/>
          </a:endParaRPr>
        </a:p>
      </dsp:txBody>
      <dsp:txXfrm>
        <a:off x="0" y="1976865"/>
        <a:ext cx="6888831" cy="707940"/>
      </dsp:txXfrm>
    </dsp:sp>
    <dsp:sp modelId="{D64CB5D5-837D-47FC-9E42-A26D800BC695}">
      <dsp:nvSpPr>
        <dsp:cNvPr id="0" name=""/>
        <dsp:cNvSpPr/>
      </dsp:nvSpPr>
      <dsp:spPr>
        <a:xfrm>
          <a:off x="0" y="2684805"/>
          <a:ext cx="6888831" cy="596041"/>
        </a:xfrm>
        <a:prstGeom prst="roundRect">
          <a:avLst/>
        </a:prstGeom>
        <a:gradFill rotWithShape="0">
          <a:gsLst>
            <a:gs pos="0">
              <a:schemeClr val="accent4">
                <a:hueOff val="0"/>
                <a:satOff val="0"/>
                <a:lumOff val="0"/>
                <a:alphaOff val="0"/>
                <a:satMod val="103000"/>
                <a:lumMod val="118000"/>
              </a:schemeClr>
            </a:gs>
            <a:gs pos="50000">
              <a:schemeClr val="accent4">
                <a:hueOff val="0"/>
                <a:satOff val="0"/>
                <a:lumOff val="0"/>
                <a:alphaOff val="0"/>
                <a:satMod val="89000"/>
                <a:lumMod val="91000"/>
              </a:schemeClr>
            </a:gs>
            <a:gs pos="100000">
              <a:schemeClr val="accent4">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zh-CN" altLang="en-US" sz="1900" kern="1200" dirty="0" smtClean="0">
              <a:latin typeface="微软雅黑" panose="020B0503020204020204" pitchFamily="34" charset="-122"/>
              <a:ea typeface="微软雅黑" panose="020B0503020204020204" pitchFamily="34" charset="-122"/>
            </a:rPr>
            <a:t>文字游戏用户共享平台</a:t>
          </a:r>
          <a:endParaRPr lang="zh-CN" sz="1900" kern="1200" dirty="0">
            <a:latin typeface="微软雅黑" panose="020B0503020204020204" pitchFamily="34" charset="-122"/>
            <a:ea typeface="微软雅黑" panose="020B0503020204020204" pitchFamily="34" charset="-122"/>
          </a:endParaRPr>
        </a:p>
      </dsp:txBody>
      <dsp:txXfrm>
        <a:off x="29096" y="2713901"/>
        <a:ext cx="6830639" cy="537849"/>
      </dsp:txXfrm>
    </dsp:sp>
    <dsp:sp modelId="{08B7B17B-8600-44B0-B235-389E5D71D804}">
      <dsp:nvSpPr>
        <dsp:cNvPr id="0" name=""/>
        <dsp:cNvSpPr/>
      </dsp:nvSpPr>
      <dsp:spPr>
        <a:xfrm>
          <a:off x="0" y="3280847"/>
          <a:ext cx="6888831"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72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用户可以上传或下载素材帮助游戏创建</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用户可以将自己创造的游戏上传平台供其他用户使用</a:t>
          </a:r>
          <a:endParaRPr lang="zh-CN" sz="1500" kern="1200" dirty="0">
            <a:latin typeface="微软雅黑" panose="020B0503020204020204" pitchFamily="34" charset="-122"/>
            <a:ea typeface="微软雅黑" panose="020B0503020204020204" pitchFamily="34" charset="-122"/>
          </a:endParaRPr>
        </a:p>
        <a:p>
          <a:pPr marL="114300" lvl="1" indent="-114300" algn="l" defTabSz="666750">
            <a:lnSpc>
              <a:spcPct val="90000"/>
            </a:lnSpc>
            <a:spcBef>
              <a:spcPct val="0"/>
            </a:spcBef>
            <a:spcAft>
              <a:spcPct val="20000"/>
            </a:spcAft>
            <a:buChar char="••"/>
          </a:pPr>
          <a:r>
            <a:rPr lang="zh-CN" altLang="en-US" sz="1500" kern="1200" dirty="0" smtClean="0">
              <a:latin typeface="微软雅黑" panose="020B0503020204020204" pitchFamily="34" charset="-122"/>
              <a:ea typeface="微软雅黑" panose="020B0503020204020204" pitchFamily="34" charset="-122"/>
            </a:rPr>
            <a:t>用户也可以下载其他用户的作品进行使用</a:t>
          </a:r>
          <a:endParaRPr lang="zh-CN" sz="1500" kern="1200" dirty="0">
            <a:latin typeface="微软雅黑" panose="020B0503020204020204" pitchFamily="34" charset="-122"/>
            <a:ea typeface="微软雅黑" panose="020B0503020204020204" pitchFamily="34" charset="-122"/>
          </a:endParaRPr>
        </a:p>
      </dsp:txBody>
      <dsp:txXfrm>
        <a:off x="0" y="3280847"/>
        <a:ext cx="6888831" cy="1061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942F6-847D-4AE7-9CA0-5319E5F60B4F}">
      <dsp:nvSpPr>
        <dsp:cNvPr id="0" name=""/>
        <dsp:cNvSpPr/>
      </dsp:nvSpPr>
      <dsp:spPr>
        <a:xfrm>
          <a:off x="0" y="63831"/>
          <a:ext cx="3576464" cy="533300"/>
        </a:xfrm>
        <a:prstGeom prst="roundRect">
          <a:avLst/>
        </a:prstGeom>
        <a:gradFill rotWithShape="0">
          <a:gsLst>
            <a:gs pos="0">
              <a:schemeClr val="accent2">
                <a:hueOff val="0"/>
                <a:satOff val="0"/>
                <a:lumOff val="0"/>
                <a:alphaOff val="0"/>
                <a:satMod val="103000"/>
                <a:lumMod val="118000"/>
              </a:schemeClr>
            </a:gs>
            <a:gs pos="50000">
              <a:schemeClr val="accent2">
                <a:hueOff val="0"/>
                <a:satOff val="0"/>
                <a:lumOff val="0"/>
                <a:alphaOff val="0"/>
                <a:satMod val="89000"/>
                <a:lumMod val="91000"/>
              </a:schemeClr>
            </a:gs>
            <a:gs pos="100000">
              <a:schemeClr val="accent2">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文字游戏开发功能</a:t>
          </a:r>
          <a:endParaRPr lang="zh-CN" sz="1700" kern="1200" dirty="0">
            <a:latin typeface="微软雅黑" panose="020B0503020204020204" pitchFamily="34" charset="-122"/>
            <a:ea typeface="微软雅黑" panose="020B0503020204020204" pitchFamily="34" charset="-122"/>
          </a:endParaRPr>
        </a:p>
      </dsp:txBody>
      <dsp:txXfrm>
        <a:off x="26034" y="89865"/>
        <a:ext cx="3524396" cy="481232"/>
      </dsp:txXfrm>
    </dsp:sp>
    <dsp:sp modelId="{6EA3914A-CB7F-4A5E-9543-C3A39D9197C9}">
      <dsp:nvSpPr>
        <dsp:cNvPr id="0" name=""/>
        <dsp:cNvSpPr/>
      </dsp:nvSpPr>
      <dsp:spPr>
        <a:xfrm>
          <a:off x="0" y="597132"/>
          <a:ext cx="3576464"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smtClean="0">
              <a:latin typeface="微软雅黑" panose="020B0503020204020204" pitchFamily="34" charset="-122"/>
              <a:ea typeface="微软雅黑" panose="020B0503020204020204" pitchFamily="34" charset="-122"/>
            </a:rPr>
            <a:t>采取最简洁易学的用户体验帮助用户舒适地完成游戏创建过程</a:t>
          </a:r>
          <a:endParaRPr lang="zh-CN" sz="1300" kern="1200" dirty="0">
            <a:latin typeface="微软雅黑" panose="020B0503020204020204" pitchFamily="34" charset="-122"/>
            <a:ea typeface="微软雅黑" panose="020B0503020204020204" pitchFamily="34" charset="-122"/>
          </a:endParaRPr>
        </a:p>
        <a:p>
          <a:pPr marL="114300" lvl="1" indent="-114300" algn="l" defTabSz="577850">
            <a:lnSpc>
              <a:spcPct val="90000"/>
            </a:lnSpc>
            <a:spcBef>
              <a:spcPct val="0"/>
            </a:spcBef>
            <a:spcAft>
              <a:spcPct val="20000"/>
            </a:spcAft>
            <a:buChar char="••"/>
          </a:pPr>
          <a:endParaRPr lang="zh-CN" sz="1300" kern="1200" dirty="0">
            <a:latin typeface="微软雅黑" panose="020B0503020204020204" pitchFamily="34" charset="-122"/>
            <a:ea typeface="微软雅黑" panose="020B0503020204020204" pitchFamily="34" charset="-122"/>
          </a:endParaRPr>
        </a:p>
      </dsp:txBody>
      <dsp:txXfrm>
        <a:off x="0" y="597132"/>
        <a:ext cx="3576464" cy="879750"/>
      </dsp:txXfrm>
    </dsp:sp>
    <dsp:sp modelId="{81203336-F3DE-4B3A-BCF4-0F68C23AC2BB}">
      <dsp:nvSpPr>
        <dsp:cNvPr id="0" name=""/>
        <dsp:cNvSpPr/>
      </dsp:nvSpPr>
      <dsp:spPr>
        <a:xfrm>
          <a:off x="0" y="1476882"/>
          <a:ext cx="3576464" cy="533300"/>
        </a:xfrm>
        <a:prstGeom prst="roundRect">
          <a:avLst/>
        </a:prstGeom>
        <a:gradFill rotWithShape="0">
          <a:gsLst>
            <a:gs pos="0">
              <a:schemeClr val="accent3">
                <a:hueOff val="0"/>
                <a:satOff val="0"/>
                <a:lumOff val="0"/>
                <a:alphaOff val="0"/>
                <a:satMod val="103000"/>
                <a:lumMod val="118000"/>
              </a:schemeClr>
            </a:gs>
            <a:gs pos="50000">
              <a:schemeClr val="accent3">
                <a:hueOff val="0"/>
                <a:satOff val="0"/>
                <a:lumOff val="0"/>
                <a:alphaOff val="0"/>
                <a:satMod val="89000"/>
                <a:lumMod val="91000"/>
              </a:schemeClr>
            </a:gs>
            <a:gs pos="100000">
              <a:schemeClr val="accent3">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文字游戏运行功能</a:t>
          </a:r>
          <a:endParaRPr lang="zh-CN" sz="1700" kern="1200" dirty="0">
            <a:latin typeface="微软雅黑" panose="020B0503020204020204" pitchFamily="34" charset="-122"/>
            <a:ea typeface="微软雅黑" panose="020B0503020204020204" pitchFamily="34" charset="-122"/>
          </a:endParaRPr>
        </a:p>
      </dsp:txBody>
      <dsp:txXfrm>
        <a:off x="26034" y="1502916"/>
        <a:ext cx="3524396" cy="481232"/>
      </dsp:txXfrm>
    </dsp:sp>
    <dsp:sp modelId="{782956A5-ADC8-4959-B856-589B9D9B9635}">
      <dsp:nvSpPr>
        <dsp:cNvPr id="0" name=""/>
        <dsp:cNvSpPr/>
      </dsp:nvSpPr>
      <dsp:spPr>
        <a:xfrm>
          <a:off x="0" y="2010182"/>
          <a:ext cx="3576464" cy="61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smtClean="0">
              <a:latin typeface="微软雅黑" panose="020B0503020204020204" pitchFamily="34" charset="-122"/>
              <a:ea typeface="微软雅黑" panose="020B0503020204020204" pitchFamily="34" charset="-122"/>
            </a:rPr>
            <a:t>通过读取文件迅速流程地运行游戏</a:t>
          </a:r>
          <a:endParaRPr lang="zh-CN" sz="1300" kern="1200" dirty="0">
            <a:latin typeface="微软雅黑" panose="020B0503020204020204" pitchFamily="34" charset="-122"/>
            <a:ea typeface="微软雅黑" panose="020B0503020204020204" pitchFamily="34" charset="-122"/>
          </a:endParaRPr>
        </a:p>
        <a:p>
          <a:pPr marL="114300" lvl="1" indent="-114300" algn="l" defTabSz="577850">
            <a:lnSpc>
              <a:spcPct val="90000"/>
            </a:lnSpc>
            <a:spcBef>
              <a:spcPct val="0"/>
            </a:spcBef>
            <a:spcAft>
              <a:spcPct val="20000"/>
            </a:spcAft>
            <a:buChar char="••"/>
          </a:pPr>
          <a:endParaRPr lang="zh-CN" sz="1300" kern="1200" dirty="0">
            <a:latin typeface="微软雅黑" panose="020B0503020204020204" pitchFamily="34" charset="-122"/>
            <a:ea typeface="微软雅黑" panose="020B0503020204020204" pitchFamily="34" charset="-122"/>
          </a:endParaRPr>
        </a:p>
      </dsp:txBody>
      <dsp:txXfrm>
        <a:off x="0" y="2010182"/>
        <a:ext cx="3576464" cy="615825"/>
      </dsp:txXfrm>
    </dsp:sp>
    <dsp:sp modelId="{D64CB5D5-837D-47FC-9E42-A26D800BC695}">
      <dsp:nvSpPr>
        <dsp:cNvPr id="0" name=""/>
        <dsp:cNvSpPr/>
      </dsp:nvSpPr>
      <dsp:spPr>
        <a:xfrm>
          <a:off x="0" y="2626007"/>
          <a:ext cx="3576464" cy="533300"/>
        </a:xfrm>
        <a:prstGeom prst="roundRect">
          <a:avLst/>
        </a:prstGeom>
        <a:gradFill rotWithShape="0">
          <a:gsLst>
            <a:gs pos="0">
              <a:schemeClr val="accent4">
                <a:hueOff val="0"/>
                <a:satOff val="0"/>
                <a:lumOff val="0"/>
                <a:alphaOff val="0"/>
                <a:satMod val="103000"/>
                <a:lumMod val="118000"/>
              </a:schemeClr>
            </a:gs>
            <a:gs pos="50000">
              <a:schemeClr val="accent4">
                <a:hueOff val="0"/>
                <a:satOff val="0"/>
                <a:lumOff val="0"/>
                <a:alphaOff val="0"/>
                <a:satMod val="89000"/>
                <a:lumMod val="91000"/>
              </a:schemeClr>
            </a:gs>
            <a:gs pos="100000">
              <a:schemeClr val="accent4">
                <a:hueOff val="0"/>
                <a:satOff val="0"/>
                <a:lumOff val="0"/>
                <a:alphaOff val="0"/>
                <a:lumMod val="6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rPr>
            <a:t>文字游戏用户共享平台</a:t>
          </a:r>
          <a:endParaRPr lang="zh-CN" sz="1700" kern="1200" dirty="0">
            <a:latin typeface="微软雅黑" panose="020B0503020204020204" pitchFamily="34" charset="-122"/>
            <a:ea typeface="微软雅黑" panose="020B0503020204020204" pitchFamily="34" charset="-122"/>
          </a:endParaRPr>
        </a:p>
      </dsp:txBody>
      <dsp:txXfrm>
        <a:off x="26034" y="2652041"/>
        <a:ext cx="3524396" cy="481232"/>
      </dsp:txXfrm>
    </dsp:sp>
    <dsp:sp modelId="{08B7B17B-8600-44B0-B235-389E5D71D804}">
      <dsp:nvSpPr>
        <dsp:cNvPr id="0" name=""/>
        <dsp:cNvSpPr/>
      </dsp:nvSpPr>
      <dsp:spPr>
        <a:xfrm>
          <a:off x="0" y="3159308"/>
          <a:ext cx="3576464" cy="1196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553"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zh-CN" altLang="en-US" sz="1300" kern="1200" dirty="0" smtClean="0">
              <a:latin typeface="微软雅黑" panose="020B0503020204020204" pitchFamily="34" charset="-122"/>
              <a:ea typeface="微软雅黑" panose="020B0503020204020204" pitchFamily="34" charset="-122"/>
            </a:rPr>
            <a:t>用户可以上传或下载素材帮助游戏创建</a:t>
          </a:r>
          <a:endParaRPr lang="zh-CN" sz="1300" kern="1200" dirty="0">
            <a:latin typeface="微软雅黑" panose="020B0503020204020204" pitchFamily="34" charset="-122"/>
            <a:ea typeface="微软雅黑" panose="020B0503020204020204" pitchFamily="34" charset="-122"/>
          </a:endParaRPr>
        </a:p>
        <a:p>
          <a:pPr marL="114300" lvl="1" indent="-114300" algn="l" defTabSz="577850">
            <a:lnSpc>
              <a:spcPct val="90000"/>
            </a:lnSpc>
            <a:spcBef>
              <a:spcPct val="0"/>
            </a:spcBef>
            <a:spcAft>
              <a:spcPct val="20000"/>
            </a:spcAft>
            <a:buChar char="••"/>
          </a:pPr>
          <a:r>
            <a:rPr lang="zh-CN" altLang="en-US" sz="1300" kern="1200" dirty="0" smtClean="0">
              <a:latin typeface="微软雅黑" panose="020B0503020204020204" pitchFamily="34" charset="-122"/>
              <a:ea typeface="微软雅黑" panose="020B0503020204020204" pitchFamily="34" charset="-122"/>
            </a:rPr>
            <a:t>用户可以将自己创造的游戏上传平台供其他用户使用</a:t>
          </a:r>
          <a:endParaRPr lang="zh-CN" sz="1300" kern="1200" dirty="0">
            <a:latin typeface="微软雅黑" panose="020B0503020204020204" pitchFamily="34" charset="-122"/>
            <a:ea typeface="微软雅黑" panose="020B0503020204020204" pitchFamily="34" charset="-122"/>
          </a:endParaRPr>
        </a:p>
        <a:p>
          <a:pPr marL="114300" lvl="1" indent="-114300" algn="l" defTabSz="577850">
            <a:lnSpc>
              <a:spcPct val="90000"/>
            </a:lnSpc>
            <a:spcBef>
              <a:spcPct val="0"/>
            </a:spcBef>
            <a:spcAft>
              <a:spcPct val="20000"/>
            </a:spcAft>
            <a:buChar char="••"/>
          </a:pPr>
          <a:r>
            <a:rPr lang="zh-CN" altLang="en-US" sz="1300" kern="1200" dirty="0" smtClean="0">
              <a:latin typeface="微软雅黑" panose="020B0503020204020204" pitchFamily="34" charset="-122"/>
              <a:ea typeface="微软雅黑" panose="020B0503020204020204" pitchFamily="34" charset="-122"/>
            </a:rPr>
            <a:t>用户也可以下载其他用户的作品进行使用</a:t>
          </a:r>
          <a:endParaRPr lang="zh-CN" sz="1300" kern="1200" dirty="0">
            <a:latin typeface="微软雅黑" panose="020B0503020204020204" pitchFamily="34" charset="-122"/>
            <a:ea typeface="微软雅黑" panose="020B0503020204020204" pitchFamily="34" charset="-122"/>
          </a:endParaRPr>
        </a:p>
      </dsp:txBody>
      <dsp:txXfrm>
        <a:off x="0" y="3159308"/>
        <a:ext cx="3576464" cy="11964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AC8CEC3D-96F7-401F-9673-3EE7F75C9C5B}" type="datetimeFigureOut">
              <a:rPr lang="en-US" altLang="zh-CN"/>
              <a:t>7/5/2015</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98ED8CD-4E4C-49AC-BDC6-2963BA49E54F}" type="slidenum">
              <a:rPr lang="zh-CN"/>
              <a:t>‹#›</a:t>
            </a:fld>
            <a:endParaRPr lang="zh-CN"/>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F032BCF4-D26D-4DAF-9F57-FE1E61FE7935}" type="datetimeFigureOut">
              <a:t>2015-07-05 Sunday</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FB91549-43BF-425A-AF25-75262019208C}" type="slidenum">
              <a:t>‹#›</a:t>
            </a:fld>
            <a:endParaRPr lang="zh-CN"/>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2"/>
        </a:solidFill>
        <a:latin typeface="+mn-lt"/>
        <a:ea typeface="+mn-ea"/>
        <a:cs typeface="+mn-cs"/>
      </a:defRPr>
    </a:lvl1pPr>
    <a:lvl2pPr marL="457200" algn="l" defTabSz="914400" rtl="0" eaLnBrk="1" latinLnBrk="0" hangingPunct="1">
      <a:defRPr lang="zh-CN" sz="1200" kern="1200">
        <a:solidFill>
          <a:schemeClr val="tx2"/>
        </a:solidFill>
        <a:latin typeface="+mn-lt"/>
        <a:ea typeface="+mn-ea"/>
        <a:cs typeface="+mn-cs"/>
      </a:defRPr>
    </a:lvl2pPr>
    <a:lvl3pPr marL="914400" algn="l" defTabSz="914400" rtl="0" eaLnBrk="1" latinLnBrk="0" hangingPunct="1">
      <a:defRPr lang="zh-CN" sz="1200" kern="1200">
        <a:solidFill>
          <a:schemeClr val="tx2"/>
        </a:solidFill>
        <a:latin typeface="+mn-lt"/>
        <a:ea typeface="+mn-ea"/>
        <a:cs typeface="+mn-cs"/>
      </a:defRPr>
    </a:lvl3pPr>
    <a:lvl4pPr marL="1371600" algn="l" defTabSz="914400" rtl="0" eaLnBrk="1" latinLnBrk="0" hangingPunct="1">
      <a:defRPr lang="zh-CN" sz="1200" kern="1200">
        <a:solidFill>
          <a:schemeClr val="tx2"/>
        </a:solidFill>
        <a:latin typeface="+mn-lt"/>
        <a:ea typeface="+mn-ea"/>
        <a:cs typeface="+mn-cs"/>
      </a:defRPr>
    </a:lvl4pPr>
    <a:lvl5pPr marL="1828800" algn="l" defTabSz="914400" rtl="0" eaLnBrk="1" latinLnBrk="0" hangingPunct="1">
      <a:defRPr lang="zh-CN" sz="1200" kern="1200">
        <a:solidFill>
          <a:schemeClr val="tx2"/>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sp>
        <p:nvSpPr>
          <p:cNvPr id="2" name="标题 1"/>
          <p:cNvSpPr>
            <a:spLocks noGrp="1"/>
          </p:cNvSpPr>
          <p:nvPr>
            <p:ph type="ctrTitle"/>
          </p:nvPr>
        </p:nvSpPr>
        <p:spPr>
          <a:xfrm>
            <a:off x="608013" y="685801"/>
            <a:ext cx="3962400" cy="4724399"/>
          </a:xfrm>
        </p:spPr>
        <p:txBody>
          <a:bodyPr>
            <a:normAutofit/>
          </a:bodyPr>
          <a:lstStyle>
            <a:lvl1pPr latinLnBrk="0">
              <a:defRPr lang="zh-CN" sz="4800"/>
            </a:lvl1pPr>
          </a:lstStyle>
          <a:p>
            <a:r>
              <a:rPr lang="zh-CN" altLang="en-US" smtClean="0"/>
              <a:t>单击此处编辑母版标题样式</a:t>
            </a:r>
            <a:endParaRPr lang="zh-CN"/>
          </a:p>
        </p:txBody>
      </p:sp>
      <p:sp>
        <p:nvSpPr>
          <p:cNvPr id="3" name="副标题 2"/>
          <p:cNvSpPr>
            <a:spLocks noGrp="1"/>
          </p:cNvSpPr>
          <p:nvPr>
            <p:ph type="subTitle" idx="1"/>
          </p:nvPr>
        </p:nvSpPr>
        <p:spPr>
          <a:xfrm>
            <a:off x="608013" y="5410200"/>
            <a:ext cx="3962400" cy="762000"/>
          </a:xfrm>
        </p:spPr>
        <p:txBody>
          <a:bodyPr>
            <a:normAutofit/>
          </a:bodyPr>
          <a:lstStyle>
            <a:lvl1pPr marL="0" indent="0" algn="l" latinLnBrk="0">
              <a:spcBef>
                <a:spcPts val="0"/>
              </a:spcBef>
              <a:buNone/>
              <a:defRPr lang="zh-CN" sz="24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smtClean="0"/>
              <a:t>单击此处编辑母版副标题样式</a:t>
            </a:r>
            <a:endParaRPr lang="zh-CN"/>
          </a:p>
        </p:txBody>
      </p:sp>
      <p:sp>
        <p:nvSpPr>
          <p:cNvPr id="8" name="日期占位符 7"/>
          <p:cNvSpPr>
            <a:spLocks noGrp="1"/>
          </p:cNvSpPr>
          <p:nvPr>
            <p:ph type="dt" sz="half" idx="10"/>
          </p:nvPr>
        </p:nvSpPr>
        <p:spPr/>
        <p:txBody>
          <a:bodyPr/>
          <a:lstStyle/>
          <a:p>
            <a:fld id="{81C93FC7-9D1A-468B-98DB-D1E8D74418D9}" type="datetimeFigureOut">
              <a:pPr/>
              <a:t>2015-07-05 Sunday</a:t>
            </a:fld>
            <a:endParaRPr lang="zh-CN"/>
          </a:p>
        </p:txBody>
      </p:sp>
      <p:sp>
        <p:nvSpPr>
          <p:cNvPr id="9" name="页脚占位符 8"/>
          <p:cNvSpPr>
            <a:spLocks noGrp="1"/>
          </p:cNvSpPr>
          <p:nvPr>
            <p:ph type="ftr" sz="quarter" idx="11"/>
          </p:nvPr>
        </p:nvSpPr>
        <p:spPr/>
        <p:txBody>
          <a:bodyPr/>
          <a:lstStyle/>
          <a:p>
            <a:endParaRPr lang="zh-CN"/>
          </a:p>
        </p:txBody>
      </p:sp>
      <p:sp>
        <p:nvSpPr>
          <p:cNvPr id="10" name="幻灯片编号占位符 9"/>
          <p:cNvSpPr>
            <a:spLocks noGrp="1"/>
          </p:cNvSpPr>
          <p:nvPr>
            <p:ph type="sldNum" sz="quarter" idx="12"/>
          </p:nvPr>
        </p:nvSpPr>
        <p:spPr/>
        <p:txBody>
          <a:bodyPr/>
          <a:lstStyle/>
          <a:p>
            <a:fld id="{A3F31473-23EB-4724-8B59-FE6D21D89FA4}" type="slidenum">
              <a:pPr/>
              <a:t>‹#›</a:t>
            </a:fld>
            <a:endParaRPr lang="zh-CN"/>
          </a:p>
        </p:txBody>
      </p:sp>
    </p:spTree>
    <p:extLst>
      <p:ext uri="{BB962C8B-B14F-4D97-AF65-F5344CB8AC3E}">
        <p14:creationId xmlns:p14="http://schemas.microsoft.com/office/powerpoint/2010/main" val="27348395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2015-07-05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2176294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85412" y="685800"/>
            <a:ext cx="1295401" cy="54864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08012" y="685800"/>
            <a:ext cx="9474253" cy="5486400"/>
          </a:xfrm>
        </p:spPr>
        <p:txBody>
          <a:bodyPr vert="eaVert"/>
          <a:lstStyle>
            <a:lvl5pPr latinLnBrk="0">
              <a:defRPr lang="zh-CN"/>
            </a:lvl5pPr>
            <a:lvl6pPr latinLnBrk="0">
              <a:defRPr lang="zh-CN"/>
            </a:lvl6pPr>
            <a:lvl7pPr latinLnBrk="0">
              <a:defRPr lang="zh-CN"/>
            </a:lvl7pPr>
            <a:lvl8pPr latinLnBrk="0">
              <a:defRPr lang="zh-CN" baseline="0"/>
            </a:lvl8pPr>
            <a:lvl9pPr latinLnBrk="0">
              <a:defRPr lang="zh-CN"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2015-07-05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85005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1C93FC7-9D1A-468B-98DB-D1E8D74418D9}" type="datetimeFigureOut">
              <a:t>2015-07-05 Sunday</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13786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3" y="2590800"/>
            <a:ext cx="8229599" cy="2819400"/>
          </a:xfrm>
        </p:spPr>
        <p:txBody>
          <a:bodyPr anchor="b">
            <a:normAutofit/>
          </a:bodyPr>
          <a:lstStyle>
            <a:lvl1pPr algn="l" latinLnBrk="0">
              <a:defRPr lang="zh-CN" sz="4800" b="0" cap="none" baseline="0"/>
            </a:lvl1pPr>
          </a:lstStyle>
          <a:p>
            <a:r>
              <a:rPr lang="zh-CN" altLang="en-US" smtClean="0"/>
              <a:t>单击此处编辑母版标题样式</a:t>
            </a:r>
            <a:endParaRPr lang="zh-CN"/>
          </a:p>
        </p:txBody>
      </p:sp>
      <p:sp>
        <p:nvSpPr>
          <p:cNvPr id="3" name="文本占位符 2"/>
          <p:cNvSpPr>
            <a:spLocks noGrp="1"/>
          </p:cNvSpPr>
          <p:nvPr>
            <p:ph type="body" idx="1"/>
          </p:nvPr>
        </p:nvSpPr>
        <p:spPr>
          <a:xfrm>
            <a:off x="606425" y="5410200"/>
            <a:ext cx="8231187" cy="762000"/>
          </a:xfrm>
        </p:spPr>
        <p:txBody>
          <a:bodyPr anchor="t">
            <a:normAutofit/>
          </a:bodyPr>
          <a:lstStyle>
            <a:lvl1pPr marL="0" indent="0" latinLnBrk="0">
              <a:spcBef>
                <a:spcPts val="0"/>
              </a:spcBef>
              <a:buNone/>
              <a:defRPr lang="zh-CN" sz="24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smtClean="0"/>
              <a:t>单击此处编辑母版文本样式</a:t>
            </a:r>
          </a:p>
        </p:txBody>
      </p:sp>
      <p:sp>
        <p:nvSpPr>
          <p:cNvPr id="7" name="日期占位符 6"/>
          <p:cNvSpPr>
            <a:spLocks noGrp="1"/>
          </p:cNvSpPr>
          <p:nvPr>
            <p:ph type="dt" sz="half" idx="10"/>
          </p:nvPr>
        </p:nvSpPr>
        <p:spPr/>
        <p:txBody>
          <a:bodyPr/>
          <a:lstStyle/>
          <a:p>
            <a:fld id="{81C93FC7-9D1A-468B-98DB-D1E8D74418D9}" type="datetimeFigureOut">
              <a:pPr/>
              <a:t>2015-07-05 Sunday</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3F31473-23EB-4724-8B59-FE6D21D89FA4}" type="slidenum">
              <a:pPr/>
              <a:t>‹#›</a:t>
            </a:fld>
            <a:endParaRPr lang="zh-CN"/>
          </a:p>
        </p:txBody>
      </p:sp>
    </p:spTree>
    <p:extLst>
      <p:ext uri="{BB962C8B-B14F-4D97-AF65-F5344CB8AC3E}">
        <p14:creationId xmlns:p14="http://schemas.microsoft.com/office/powerpoint/2010/main" val="3225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293813" y="685800"/>
            <a:ext cx="5029200" cy="4191000"/>
          </a:xfrm>
        </p:spPr>
        <p:txBody>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551614" y="685800"/>
            <a:ext cx="5029199" cy="4191000"/>
          </a:xfrm>
        </p:spPr>
        <p:txBody>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a:lvl6pPr>
            <a:lvl7pPr latinLnBrk="0">
              <a:defRPr lang="zh-CN" sz="1800"/>
            </a:lvl7pPr>
            <a:lvl8pPr latinLnBrk="0">
              <a:defRPr lang="zh-CN" sz="1800"/>
            </a:lvl8pPr>
            <a:lvl9pPr latinLnBrk="0">
              <a:defRPr lang="zh-CN"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81C93FC7-9D1A-468B-98DB-D1E8D74418D9}" type="datetimeFigureOut">
              <a:t>2015-07-05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89701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441" y="5105400"/>
            <a:ext cx="10971372" cy="1066800"/>
          </a:xfrm>
        </p:spPr>
        <p:txBody>
          <a:bodyPr/>
          <a:lstStyle>
            <a:lvl1pPr latinLnBrk="0">
              <a:defRPr lang="zh-CN"/>
            </a:lvl1pPr>
          </a:lstStyle>
          <a:p>
            <a:r>
              <a:rPr lang="zh-CN" altLang="en-US" smtClean="0"/>
              <a:t>单击此处编辑母版标题样式</a:t>
            </a:r>
            <a:endParaRPr lang="zh-CN"/>
          </a:p>
        </p:txBody>
      </p:sp>
      <p:sp>
        <p:nvSpPr>
          <p:cNvPr id="3" name="文本占位符 2"/>
          <p:cNvSpPr>
            <a:spLocks noGrp="1"/>
          </p:cNvSpPr>
          <p:nvPr>
            <p:ph type="body" idx="1"/>
          </p:nvPr>
        </p:nvSpPr>
        <p:spPr>
          <a:xfrm>
            <a:off x="1293664" y="685800"/>
            <a:ext cx="5029200" cy="990600"/>
          </a:xfrm>
        </p:spPr>
        <p:txBody>
          <a:bodyPr anchor="ctr">
            <a:normAutofit/>
          </a:bodyPr>
          <a:lstStyle>
            <a:lvl1pPr marL="0" indent="0" latinLnBrk="0">
              <a:spcBef>
                <a:spcPts val="0"/>
              </a:spcBef>
              <a:buNone/>
              <a:defRPr lang="zh-CN" sz="32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293664" y="1676400"/>
            <a:ext cx="5029200" cy="3200400"/>
          </a:xfrm>
        </p:spPr>
        <p:txBody>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551613" y="685800"/>
            <a:ext cx="5029200" cy="990600"/>
          </a:xfrm>
        </p:spPr>
        <p:txBody>
          <a:bodyPr anchor="ctr">
            <a:normAutofit/>
          </a:bodyPr>
          <a:lstStyle>
            <a:lvl1pPr marL="0" indent="0" latinLnBrk="0">
              <a:spcBef>
                <a:spcPts val="0"/>
              </a:spcBef>
              <a:buNone/>
              <a:defRPr lang="zh-CN" sz="3200" b="0"/>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550025" y="1676400"/>
            <a:ext cx="5029200" cy="3200400"/>
          </a:xfrm>
        </p:spPr>
        <p:txBody>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81C93FC7-9D1A-468B-98DB-D1E8D74418D9}" type="datetimeFigureOut">
              <a:t>2015-07-05 Sunday</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51309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1C93FC7-9D1A-468B-98DB-D1E8D74418D9}" type="datetimeFigureOut">
              <a:t>2015-07-05 Sunday</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13442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C93FC7-9D1A-468B-98DB-D1E8D74418D9}" type="datetimeFigureOut">
              <a:t>2015-07-05 Sunday</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1910311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724400"/>
          </a:xfrm>
        </p:spPr>
        <p:txBody>
          <a:bodyPr anchor="b">
            <a:noAutofit/>
          </a:bodyPr>
          <a:lstStyle>
            <a:lvl1pPr algn="l" latinLnBrk="0">
              <a:defRPr lang="zh-CN" sz="3600" b="0"/>
            </a:lvl1pPr>
          </a:lstStyle>
          <a:p>
            <a:r>
              <a:rPr lang="zh-CN" altLang="en-US" smtClean="0"/>
              <a:t>单击此处编辑母版标题样式</a:t>
            </a:r>
            <a:endParaRPr lang="zh-CN"/>
          </a:p>
        </p:txBody>
      </p:sp>
      <p:sp>
        <p:nvSpPr>
          <p:cNvPr id="3" name="内容占位符 2"/>
          <p:cNvSpPr>
            <a:spLocks noGrp="1"/>
          </p:cNvSpPr>
          <p:nvPr>
            <p:ph idx="1"/>
          </p:nvPr>
        </p:nvSpPr>
        <p:spPr>
          <a:xfrm>
            <a:off x="4875212" y="685800"/>
            <a:ext cx="6704171" cy="5486400"/>
          </a:xfrm>
        </p:spPr>
        <p:txBody>
          <a:bodyPr>
            <a:normAutofit/>
          </a:bodyPr>
          <a:lstStyle>
            <a:lvl1pPr latinLnBrk="0">
              <a:defRPr lang="zh-CN" sz="2800"/>
            </a:lvl1pPr>
            <a:lvl2pPr latinLnBrk="0">
              <a:defRPr lang="zh-CN" sz="2400"/>
            </a:lvl2pPr>
            <a:lvl3pPr latinLnBrk="0">
              <a:defRPr lang="zh-CN" sz="2000"/>
            </a:lvl3pPr>
            <a:lvl4pPr latinLnBrk="0">
              <a:defRPr lang="zh-CN" sz="1800"/>
            </a:lvl4pPr>
            <a:lvl5pPr latinLnBrk="0">
              <a:defRPr lang="zh-CN" sz="1800"/>
            </a:lvl5pPr>
            <a:lvl6pPr latinLnBrk="0">
              <a:defRPr lang="zh-CN" sz="1800" baseline="0"/>
            </a:lvl6pPr>
            <a:lvl7pPr latinLnBrk="0">
              <a:defRPr lang="zh-CN" sz="1800" baseline="0"/>
            </a:lvl7pPr>
            <a:lvl8pPr latinLnBrk="0">
              <a:defRPr lang="zh-CN" sz="1800" baseline="0"/>
            </a:lvl8pPr>
            <a:lvl9pPr latinLnBrk="0">
              <a:defRPr lang="zh-CN" sz="1800" baseline="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608013" y="5410200"/>
            <a:ext cx="3962400" cy="762000"/>
          </a:xfrm>
        </p:spPr>
        <p:txBody>
          <a:bodyPr>
            <a:normAutofit/>
          </a:bodyPr>
          <a:lstStyle>
            <a:lvl1pPr marL="0" indent="0" latinLnBrk="0">
              <a:spcBef>
                <a:spcPts val="0"/>
              </a:spcBef>
              <a:buNone/>
              <a:defRPr lang="zh-CN" sz="20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C93FC7-9D1A-468B-98DB-D1E8D74418D9}" type="datetimeFigureOut">
              <a:t>2015-07-05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223472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8014" y="685800"/>
            <a:ext cx="3962400" cy="4724400"/>
          </a:xfrm>
        </p:spPr>
        <p:txBody>
          <a:bodyPr anchor="b">
            <a:normAutofit/>
          </a:bodyPr>
          <a:lstStyle>
            <a:lvl1pPr algn="l" latinLnBrk="0">
              <a:defRPr lang="zh-CN" sz="3600" b="0"/>
            </a:lvl1pPr>
          </a:lstStyle>
          <a:p>
            <a:r>
              <a:rPr lang="zh-CN" altLang="en-US" smtClean="0"/>
              <a:t>单击此处编辑母版标题样式</a:t>
            </a:r>
            <a:endParaRPr lang="zh-CN"/>
          </a:p>
        </p:txBody>
      </p:sp>
      <p:sp>
        <p:nvSpPr>
          <p:cNvPr id="3" name="图片占位符 2"/>
          <p:cNvSpPr>
            <a:spLocks noGrp="1"/>
          </p:cNvSpPr>
          <p:nvPr>
            <p:ph type="pic" idx="1"/>
          </p:nvPr>
        </p:nvSpPr>
        <p:spPr>
          <a:xfrm>
            <a:off x="4875213" y="685800"/>
            <a:ext cx="6705600" cy="5486400"/>
          </a:xfrm>
          <a:ln w="63500">
            <a:solidFill>
              <a:schemeClr val="bg1"/>
            </a:solidFill>
            <a:miter lim="800000"/>
          </a:ln>
        </p:spPr>
        <p:txBody>
          <a:bodyPr/>
          <a:lstStyle>
            <a:lvl1pPr marL="0" indent="0" algn="ctr"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08013" y="5410200"/>
            <a:ext cx="3962400" cy="762000"/>
          </a:xfrm>
        </p:spPr>
        <p:txBody>
          <a:bodyPr>
            <a:normAutofit/>
          </a:bodyPr>
          <a:lstStyle>
            <a:lvl1pPr marL="0" indent="0" latinLnBrk="0">
              <a:spcBef>
                <a:spcPts val="0"/>
              </a:spcBef>
              <a:buNone/>
              <a:defRPr lang="zh-CN" sz="2000">
                <a:solidFill>
                  <a:schemeClr val="tx1"/>
                </a:solidFill>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C93FC7-9D1A-468B-98DB-D1E8D74418D9}" type="datetimeFigureOut">
              <a:t>2015-07-05 Sunday</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A3F31473-23EB-4724-8B59-FE6D21D89FA4}" type="slidenum">
              <a:t>‹#›</a:t>
            </a:fld>
            <a:endParaRPr lang="zh-CN"/>
          </a:p>
        </p:txBody>
      </p:sp>
    </p:spTree>
    <p:extLst>
      <p:ext uri="{BB962C8B-B14F-4D97-AF65-F5344CB8AC3E}">
        <p14:creationId xmlns:p14="http://schemas.microsoft.com/office/powerpoint/2010/main" val="335204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latinLnBrk="0">
              <a:defRPr lang="zh-CN" sz="1200">
                <a:solidFill>
                  <a:srgbClr val="8C8C8C"/>
                </a:solidFill>
                <a:latin typeface="微软雅黑" panose="020B0503020204020204" pitchFamily="34" charset="-122"/>
                <a:ea typeface="微软雅黑" panose="020B0503020204020204" pitchFamily="34" charset="-122"/>
              </a:defRPr>
            </a:lvl1pPr>
          </a:lstStyle>
          <a:p>
            <a:fld id="{81C93FC7-9D1A-468B-98DB-D1E8D74418D9}" type="datetimeFigureOut">
              <a:rPr lang="en-US" altLang="zh-CN" smtClean="0"/>
              <a:pPr/>
              <a:t>7/5/2015</a:t>
            </a:fld>
            <a:endParaRPr lang="zh-CN" altLang="en-US"/>
          </a:p>
        </p:txBody>
      </p:sp>
      <p:sp>
        <p:nvSpPr>
          <p:cNvPr id="5" name="页脚占位符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latinLnBrk="0">
              <a:defRPr lang="zh-CN" sz="1200">
                <a:solidFill>
                  <a:srgbClr val="8C8C8C"/>
                </a:solidFill>
                <a:latin typeface="微软雅黑" panose="020B0503020204020204" pitchFamily="34" charset="-122"/>
                <a:ea typeface="微软雅黑"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latinLnBrk="0">
              <a:defRPr lang="zh-CN" sz="1200">
                <a:solidFill>
                  <a:srgbClr val="8C8C8C"/>
                </a:solidFill>
                <a:latin typeface="微软雅黑" panose="020B0503020204020204" pitchFamily="34" charset="-122"/>
                <a:ea typeface="微软雅黑" panose="020B0503020204020204" pitchFamily="34" charset="-122"/>
              </a:defRPr>
            </a:lvl1pPr>
          </a:lstStyle>
          <a:p>
            <a:fld id="{A3F31473-23EB-4724-8B59-FE6D21D89FA4}" type="slidenum">
              <a:rPr lang="en-US" altLang="zh-CN" smtClean="0"/>
              <a:pPr/>
              <a:t>‹#›</a:t>
            </a:fld>
            <a:endParaRPr lang="en-US" altLang="zh-CN"/>
          </a:p>
        </p:txBody>
      </p:sp>
    </p:spTree>
    <p:extLst>
      <p:ext uri="{BB962C8B-B14F-4D97-AF65-F5344CB8AC3E}">
        <p14:creationId xmlns:p14="http://schemas.microsoft.com/office/powerpoint/2010/main" val="34492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80000"/>
        </a:lnSpc>
        <a:spcBef>
          <a:spcPct val="0"/>
        </a:spcBef>
        <a:buNone/>
        <a:defRPr lang="zh-CN" sz="3600" kern="1200">
          <a:solidFill>
            <a:schemeClr val="accent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lang="zh-CN" sz="2800" kern="1200">
          <a:solidFill>
            <a:schemeClr val="tx1"/>
          </a:solidFill>
          <a:latin typeface="微软雅黑" panose="020B0503020204020204" pitchFamily="34" charset="-122"/>
          <a:ea typeface="微软雅黑" panose="020B0503020204020204" pitchFamily="34" charset="-122"/>
          <a:cs typeface="+mn-cs"/>
        </a:defRPr>
      </a:lvl1pPr>
      <a:lvl2pPr marL="615950" indent="-285750" algn="l" defTabSz="914400" rtl="0" eaLnBrk="1" latinLnBrk="0" hangingPunct="1">
        <a:lnSpc>
          <a:spcPct val="90000"/>
        </a:lnSpc>
        <a:spcBef>
          <a:spcPts val="600"/>
        </a:spcBef>
        <a:buSzPct val="80000"/>
        <a:buFont typeface="Corbe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3pPr>
      <a:lvl4pPr marL="1380744" indent="-283464" algn="l" defTabSz="914400" rtl="0" eaLnBrk="1" latinLnBrk="0" hangingPunct="1">
        <a:lnSpc>
          <a:spcPct val="90000"/>
        </a:lnSpc>
        <a:spcBef>
          <a:spcPts val="600"/>
        </a:spcBef>
        <a:buFont typeface="Corbe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148840"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lang="zh-CN"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商业计划书</a:t>
            </a:r>
            <a:endParaRPr lang="zh-CN" dirty="0"/>
          </a:p>
        </p:txBody>
      </p:sp>
      <p:sp>
        <p:nvSpPr>
          <p:cNvPr id="3" name="副标题 2"/>
          <p:cNvSpPr>
            <a:spLocks noGrp="1"/>
          </p:cNvSpPr>
          <p:nvPr>
            <p:ph type="subTitle" idx="1"/>
          </p:nvPr>
        </p:nvSpPr>
        <p:spPr/>
        <p:txBody>
          <a:bodyPr>
            <a:normAutofit/>
          </a:bodyPr>
          <a:lstStyle/>
          <a:p>
            <a:r>
              <a:rPr lang="zh-CN" altLang="en-US" dirty="0" smtClean="0"/>
              <a:t>玲珑</a:t>
            </a:r>
            <a:r>
              <a:rPr lang="en-US" altLang="zh-CN" dirty="0" smtClean="0"/>
              <a:t>-</a:t>
            </a:r>
            <a:r>
              <a:rPr lang="zh-CN" altLang="en-US" dirty="0" smtClean="0"/>
              <a:t>文字游戏制作器</a:t>
            </a:r>
            <a:endParaRPr lang="zh-CN" dirty="0"/>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团队组成</a:t>
            </a:r>
            <a:endParaRPr lang="zh-CN" altLang="en-US" dirty="0"/>
          </a:p>
        </p:txBody>
      </p:sp>
      <p:sp>
        <p:nvSpPr>
          <p:cNvPr id="3" name="内容占位符 2"/>
          <p:cNvSpPr>
            <a:spLocks noGrp="1"/>
          </p:cNvSpPr>
          <p:nvPr>
            <p:ph sz="half" idx="1"/>
          </p:nvPr>
        </p:nvSpPr>
        <p:spPr>
          <a:xfrm>
            <a:off x="1053852" y="685800"/>
            <a:ext cx="5257801" cy="4191000"/>
          </a:xfrm>
        </p:spPr>
        <p:txBody>
          <a:bodyPr>
            <a:normAutofit lnSpcReduction="10000"/>
          </a:bodyPr>
          <a:lstStyle/>
          <a:p>
            <a:r>
              <a:rPr lang="zh-CN" altLang="en-US" dirty="0" smtClean="0"/>
              <a:t>团队名：玲珑</a:t>
            </a:r>
            <a:endParaRPr lang="en-US" altLang="zh-CN" dirty="0" smtClean="0"/>
          </a:p>
          <a:p>
            <a:r>
              <a:rPr lang="zh-CN" altLang="en-US" dirty="0" smtClean="0"/>
              <a:t>团队队长：陈云龙 </a:t>
            </a:r>
            <a:r>
              <a:rPr lang="en-US" altLang="zh-CN" dirty="0" smtClean="0"/>
              <a:t>131250181</a:t>
            </a:r>
          </a:p>
          <a:p>
            <a:r>
              <a:rPr lang="zh-CN" altLang="en-US" dirty="0" smtClean="0"/>
              <a:t>团队成员：</a:t>
            </a:r>
            <a:endParaRPr lang="en-US" altLang="zh-CN" dirty="0" smtClean="0"/>
          </a:p>
          <a:p>
            <a:pPr lvl="1"/>
            <a:r>
              <a:rPr lang="zh-CN" altLang="en-US" dirty="0"/>
              <a:t>梁思</a:t>
            </a:r>
            <a:r>
              <a:rPr lang="zh-CN" altLang="en-US" dirty="0" smtClean="0"/>
              <a:t>宇 </a:t>
            </a:r>
            <a:r>
              <a:rPr lang="en-US" altLang="zh-CN" dirty="0" smtClean="0"/>
              <a:t>131250129</a:t>
            </a:r>
          </a:p>
          <a:p>
            <a:pPr lvl="1"/>
            <a:r>
              <a:rPr lang="zh-CN" altLang="en-US" dirty="0" smtClean="0"/>
              <a:t>曾婧 </a:t>
            </a:r>
            <a:r>
              <a:rPr lang="en-US" altLang="zh-CN" dirty="0" smtClean="0"/>
              <a:t>131250159</a:t>
            </a:r>
          </a:p>
          <a:p>
            <a:pPr lvl="1"/>
            <a:r>
              <a:rPr lang="zh-CN" altLang="en-US" dirty="0" smtClean="0"/>
              <a:t>景诗维 </a:t>
            </a:r>
            <a:r>
              <a:rPr lang="en-US" altLang="zh-CN" dirty="0" smtClean="0"/>
              <a:t>131250115</a:t>
            </a:r>
          </a:p>
          <a:p>
            <a:pPr lvl="1"/>
            <a:r>
              <a:rPr lang="zh-CN" altLang="en-US" dirty="0" smtClean="0"/>
              <a:t>倪爽 </a:t>
            </a:r>
            <a:r>
              <a:rPr lang="en-US" altLang="zh-CN" dirty="0" smtClean="0"/>
              <a:t>131250211</a:t>
            </a:r>
          </a:p>
          <a:p>
            <a:pPr lvl="1"/>
            <a:r>
              <a:rPr lang="zh-CN" altLang="en-US" dirty="0" smtClean="0"/>
              <a:t>韦祖策 </a:t>
            </a:r>
            <a:r>
              <a:rPr lang="en-US" altLang="zh-CN" dirty="0" smtClean="0"/>
              <a:t>131250148</a:t>
            </a:r>
          </a:p>
          <a:p>
            <a:pPr lvl="1"/>
            <a:r>
              <a:rPr lang="zh-CN" altLang="en-US" dirty="0" smtClean="0"/>
              <a:t>周睿 </a:t>
            </a:r>
            <a:r>
              <a:rPr lang="en-US" altLang="zh-CN" dirty="0" smtClean="0"/>
              <a:t>131250153</a:t>
            </a:r>
          </a:p>
          <a:p>
            <a:pPr lvl="1"/>
            <a:r>
              <a:rPr lang="zh-CN" altLang="en-US" dirty="0" smtClean="0"/>
              <a:t>李斐 </a:t>
            </a:r>
            <a:r>
              <a:rPr lang="en-US" altLang="zh-CN" dirty="0" smtClean="0"/>
              <a:t>131250149</a:t>
            </a:r>
          </a:p>
        </p:txBody>
      </p:sp>
      <p:sp>
        <p:nvSpPr>
          <p:cNvPr id="4" name="内容占位符 3"/>
          <p:cNvSpPr>
            <a:spLocks noGrp="1"/>
          </p:cNvSpPr>
          <p:nvPr>
            <p:ph sz="half" idx="2"/>
          </p:nvPr>
        </p:nvSpPr>
        <p:spPr/>
        <p:txBody>
          <a:bodyPr>
            <a:normAutofit lnSpcReduction="10000"/>
          </a:bodyPr>
          <a:lstStyle/>
          <a:p>
            <a:r>
              <a:rPr lang="zh-CN" altLang="en-US" dirty="0" smtClean="0"/>
              <a:t>团队拥有顶级美工，景诗维、曾婧。拥有技术大神李斐等，每个人都有着创新的激情。不放弃的信念</a:t>
            </a:r>
            <a:endParaRPr lang="zh-CN" altLang="en-US" dirty="0"/>
          </a:p>
        </p:txBody>
      </p:sp>
    </p:spTree>
    <p:extLst>
      <p:ext uri="{BB962C8B-B14F-4D97-AF65-F5344CB8AC3E}">
        <p14:creationId xmlns:p14="http://schemas.microsoft.com/office/powerpoint/2010/main" val="546239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公司目的</a:t>
            </a:r>
            <a:endParaRPr lang="zh-CN" dirty="0"/>
          </a:p>
        </p:txBody>
      </p:sp>
      <p:sp>
        <p:nvSpPr>
          <p:cNvPr id="14" name="内容占位符 13"/>
          <p:cNvSpPr>
            <a:spLocks noGrp="1"/>
          </p:cNvSpPr>
          <p:nvPr>
            <p:ph idx="1"/>
          </p:nvPr>
        </p:nvSpPr>
        <p:spPr>
          <a:xfrm>
            <a:off x="1413892" y="2204864"/>
            <a:ext cx="10287000" cy="1591072"/>
          </a:xfrm>
        </p:spPr>
        <p:txBody>
          <a:bodyPr>
            <a:normAutofit/>
          </a:bodyPr>
          <a:lstStyle/>
          <a:p>
            <a:r>
              <a:rPr lang="zh-CN" altLang="en-US" sz="2400" dirty="0" smtClean="0"/>
              <a:t>开发并运行位于</a:t>
            </a:r>
            <a:r>
              <a:rPr lang="zh-CN" altLang="en-US" sz="2400" dirty="0">
                <a:solidFill>
                  <a:schemeClr val="accent2">
                    <a:lumMod val="75000"/>
                  </a:schemeClr>
                </a:solidFill>
              </a:rPr>
              <a:t>移动</a:t>
            </a:r>
            <a:r>
              <a:rPr lang="zh-CN" altLang="en-US" sz="2400" dirty="0" smtClean="0">
                <a:solidFill>
                  <a:schemeClr val="accent2">
                    <a:lumMod val="75000"/>
                  </a:schemeClr>
                </a:solidFill>
              </a:rPr>
              <a:t>端</a:t>
            </a:r>
            <a:r>
              <a:rPr lang="en-US" altLang="zh-CN" sz="2400" dirty="0" smtClean="0"/>
              <a:t>(Android/IOS)</a:t>
            </a:r>
            <a:r>
              <a:rPr lang="zh-CN" altLang="en-US" sz="2400" dirty="0" smtClean="0"/>
              <a:t>的</a:t>
            </a:r>
            <a:r>
              <a:rPr lang="zh-CN" altLang="en-US" sz="2400" dirty="0" smtClean="0">
                <a:solidFill>
                  <a:schemeClr val="accent2">
                    <a:lumMod val="75000"/>
                  </a:schemeClr>
                </a:solidFill>
              </a:rPr>
              <a:t>文字游戏制作软件</a:t>
            </a:r>
            <a:endParaRPr lang="en-US" altLang="zh-CN" sz="2400" dirty="0" smtClean="0">
              <a:solidFill>
                <a:schemeClr val="accent2">
                  <a:lumMod val="75000"/>
                </a:schemeClr>
              </a:solidFill>
            </a:endParaRPr>
          </a:p>
          <a:p>
            <a:r>
              <a:rPr lang="zh-CN" altLang="en-US" sz="2400" dirty="0" smtClean="0"/>
              <a:t>用户可以自己</a:t>
            </a:r>
            <a:r>
              <a:rPr lang="zh-CN" altLang="en-US" sz="2400" dirty="0" smtClean="0">
                <a:solidFill>
                  <a:schemeClr val="accent2">
                    <a:lumMod val="75000"/>
                  </a:schemeClr>
                </a:solidFill>
              </a:rPr>
              <a:t>创建游戏</a:t>
            </a:r>
            <a:r>
              <a:rPr lang="zh-CN" altLang="en-US" sz="2400" dirty="0" smtClean="0"/>
              <a:t>、</a:t>
            </a:r>
            <a:r>
              <a:rPr lang="zh-CN" altLang="en-US" sz="2400" dirty="0" smtClean="0">
                <a:solidFill>
                  <a:schemeClr val="accent2">
                    <a:lumMod val="75000"/>
                  </a:schemeClr>
                </a:solidFill>
              </a:rPr>
              <a:t>上传游戏</a:t>
            </a:r>
            <a:r>
              <a:rPr lang="zh-CN" altLang="en-US" sz="2400" dirty="0"/>
              <a:t>以及</a:t>
            </a:r>
            <a:r>
              <a:rPr lang="zh-CN" altLang="en-US" sz="2400" dirty="0" smtClean="0">
                <a:solidFill>
                  <a:schemeClr val="accent2">
                    <a:lumMod val="75000"/>
                  </a:schemeClr>
                </a:solidFill>
              </a:rPr>
              <a:t>玩其他用户创造的游戏</a:t>
            </a:r>
            <a:endParaRPr lang="en-US" altLang="zh-CN" sz="2400" dirty="0" smtClean="0">
              <a:solidFill>
                <a:schemeClr val="accent2">
                  <a:lumMod val="75000"/>
                </a:schemeClr>
              </a:solidFill>
            </a:endParaRPr>
          </a:p>
          <a:p>
            <a:r>
              <a:rPr lang="zh-CN" altLang="en-US" sz="2400" dirty="0" smtClean="0"/>
              <a:t>打造移动端文字游戏共赢平台</a:t>
            </a:r>
            <a:endParaRPr lang="zh-CN" sz="2400" dirty="0"/>
          </a:p>
        </p:txBody>
      </p:sp>
    </p:spTree>
    <p:extLst>
      <p:ext uri="{BB962C8B-B14F-4D97-AF65-F5344CB8AC3E}">
        <p14:creationId xmlns:p14="http://schemas.microsoft.com/office/powerpoint/2010/main" val="112672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a:t>
            </a:r>
            <a:r>
              <a:rPr lang="zh-CN" altLang="en-US" dirty="0" smtClean="0"/>
              <a:t>内容</a:t>
            </a:r>
            <a:endParaRPr lang="zh-CN" dirty="0"/>
          </a:p>
        </p:txBody>
      </p:sp>
      <p:graphicFrame>
        <p:nvGraphicFramePr>
          <p:cNvPr id="4" name="内容占位符 3"/>
          <p:cNvGraphicFramePr>
            <a:graphicFrameLocks noGrp="1"/>
          </p:cNvGraphicFramePr>
          <p:nvPr>
            <p:ph sz="half" idx="1"/>
            <p:extLst>
              <p:ext uri="{D42A27DB-BD31-4B8C-83A1-F6EECF244321}">
                <p14:modId xmlns:p14="http://schemas.microsoft.com/office/powerpoint/2010/main" val="3029372804"/>
              </p:ext>
            </p:extLst>
          </p:nvPr>
        </p:nvGraphicFramePr>
        <p:xfrm>
          <a:off x="1293812" y="685800"/>
          <a:ext cx="6888831"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487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时机，为何是现在</a:t>
            </a:r>
            <a:endParaRPr lang="zh-CN" dirty="0"/>
          </a:p>
        </p:txBody>
      </p:sp>
      <p:sp>
        <p:nvSpPr>
          <p:cNvPr id="14" name="内容占位符 13"/>
          <p:cNvSpPr>
            <a:spLocks noGrp="1"/>
          </p:cNvSpPr>
          <p:nvPr>
            <p:ph idx="1"/>
          </p:nvPr>
        </p:nvSpPr>
        <p:spPr>
          <a:xfrm>
            <a:off x="909836" y="1772816"/>
            <a:ext cx="10287000" cy="3528392"/>
          </a:xfrm>
        </p:spPr>
        <p:txBody>
          <a:bodyPr>
            <a:normAutofit/>
          </a:bodyPr>
          <a:lstStyle/>
          <a:p>
            <a:r>
              <a:rPr lang="zh-CN" altLang="en-US" sz="2400" dirty="0" smtClean="0"/>
              <a:t>现在移动端没有类似软件，是一款独特的软件</a:t>
            </a:r>
            <a:endParaRPr lang="en-US" altLang="zh-CN" sz="2400" dirty="0" smtClean="0"/>
          </a:p>
          <a:p>
            <a:r>
              <a:rPr lang="zh-CN" altLang="en-US" sz="2400" dirty="0" smtClean="0"/>
              <a:t>用户可以通过本款软件创造自己想要的游戏，也可以下载其他用户创建的游戏，这种模式是用户开发者双赢的一种模式，适合现在的消费趋势。</a:t>
            </a:r>
            <a:endParaRPr lang="en-US" altLang="zh-CN" sz="2400" dirty="0" smtClean="0"/>
          </a:p>
          <a:p>
            <a:r>
              <a:rPr lang="zh-CN" altLang="en-US" sz="2400" dirty="0" smtClean="0"/>
              <a:t>现在网络上出现“段子手”创造有趣故事吸引大量用户注意，这款软件十分适合制造有趣的“段子”，从而吸引大量用户关注本产品</a:t>
            </a:r>
            <a:r>
              <a:rPr lang="zh-CN" altLang="en-US" sz="2400" dirty="0" smtClean="0"/>
              <a:t>。</a:t>
            </a:r>
            <a:endParaRPr lang="en-US" altLang="zh-CN" sz="2400" dirty="0" smtClean="0"/>
          </a:p>
          <a:p>
            <a:r>
              <a:rPr lang="zh-CN" altLang="zh-CN" sz="2400" dirty="0"/>
              <a:t>我们也期待这个项目为团队后续项目打开品牌和用户之</a:t>
            </a:r>
            <a:r>
              <a:rPr lang="zh-CN" altLang="zh-CN" sz="2400" dirty="0" smtClean="0"/>
              <a:t>门</a:t>
            </a:r>
            <a:r>
              <a:rPr lang="zh-CN" altLang="en-US" sz="2400" dirty="0" smtClean="0"/>
              <a:t>，积累用户量。</a:t>
            </a:r>
            <a:endParaRPr lang="en-US" altLang="zh-CN" sz="2400" dirty="0" smtClean="0"/>
          </a:p>
          <a:p>
            <a:endParaRPr lang="en-US" altLang="zh-CN" sz="2400" dirty="0" smtClean="0"/>
          </a:p>
        </p:txBody>
      </p:sp>
    </p:spTree>
    <p:extLst>
      <p:ext uri="{BB962C8B-B14F-4D97-AF65-F5344CB8AC3E}">
        <p14:creationId xmlns:p14="http://schemas.microsoft.com/office/powerpoint/2010/main" val="268550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smtClean="0"/>
              <a:t>目标客户以及竞争格局</a:t>
            </a:r>
            <a:endParaRPr lang="zh-CN" dirty="0"/>
          </a:p>
        </p:txBody>
      </p:sp>
      <p:sp>
        <p:nvSpPr>
          <p:cNvPr id="14" name="内容占位符 13"/>
          <p:cNvSpPr>
            <a:spLocks noGrp="1"/>
          </p:cNvSpPr>
          <p:nvPr>
            <p:ph idx="1"/>
          </p:nvPr>
        </p:nvSpPr>
        <p:spPr>
          <a:xfrm>
            <a:off x="589291" y="692696"/>
            <a:ext cx="10287000" cy="1512168"/>
          </a:xfrm>
        </p:spPr>
        <p:txBody>
          <a:bodyPr>
            <a:normAutofit/>
          </a:bodyPr>
          <a:lstStyle/>
          <a:p>
            <a:r>
              <a:rPr lang="zh-CN" altLang="en-US" sz="2400" dirty="0"/>
              <a:t>目标</a:t>
            </a:r>
            <a:r>
              <a:rPr lang="zh-CN" altLang="en-US" sz="2400" dirty="0" smtClean="0"/>
              <a:t>客户：</a:t>
            </a:r>
            <a:endParaRPr lang="en-US" altLang="zh-CN" sz="2400" dirty="0" smtClean="0"/>
          </a:p>
          <a:p>
            <a:pPr lvl="1"/>
            <a:r>
              <a:rPr lang="zh-CN" altLang="en-US" sz="2000" dirty="0" smtClean="0"/>
              <a:t>对文字游戏有兴趣的客户</a:t>
            </a:r>
            <a:endParaRPr lang="en-US" altLang="zh-CN" sz="2000" dirty="0" smtClean="0"/>
          </a:p>
          <a:p>
            <a:pPr lvl="1"/>
            <a:r>
              <a:rPr lang="zh-CN" altLang="en-US" sz="2000" dirty="0" smtClean="0"/>
              <a:t>对创造文字游戏有兴趣的客户</a:t>
            </a:r>
            <a:endParaRPr lang="en-US" altLang="zh-CN" sz="2000" dirty="0" smtClean="0"/>
          </a:p>
          <a:p>
            <a:pPr lvl="1"/>
            <a:r>
              <a:rPr lang="zh-CN" altLang="en-US" sz="2000" dirty="0" smtClean="0"/>
              <a:t>想制造成功游戏获得利益的客户</a:t>
            </a:r>
            <a:endParaRPr lang="en-US" altLang="zh-CN" sz="1000" dirty="0" smtClean="0"/>
          </a:p>
        </p:txBody>
      </p:sp>
      <p:sp>
        <p:nvSpPr>
          <p:cNvPr id="4" name="内容占位符 13"/>
          <p:cNvSpPr txBox="1">
            <a:spLocks/>
          </p:cNvSpPr>
          <p:nvPr/>
        </p:nvSpPr>
        <p:spPr>
          <a:xfrm>
            <a:off x="609441" y="2996952"/>
            <a:ext cx="10287000" cy="182609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tx1"/>
              </a:buClr>
              <a:buSzPct val="80000"/>
              <a:buFont typeface="Arial" pitchFamily="34" charset="0"/>
              <a:buChar char="•"/>
              <a:defRPr lang="zh-CN" sz="2800" kern="1200">
                <a:solidFill>
                  <a:schemeClr val="tx1"/>
                </a:solidFill>
                <a:latin typeface="微软雅黑" panose="020B0503020204020204" pitchFamily="34" charset="-122"/>
                <a:ea typeface="微软雅黑" panose="020B0503020204020204" pitchFamily="34" charset="-122"/>
                <a:cs typeface="+mn-cs"/>
              </a:defRPr>
            </a:lvl1pPr>
            <a:lvl2pPr marL="615950" indent="-285750" algn="l" defTabSz="914400" rtl="0" eaLnBrk="1" latinLnBrk="0" hangingPunct="1">
              <a:lnSpc>
                <a:spcPct val="90000"/>
              </a:lnSpc>
              <a:spcBef>
                <a:spcPts val="600"/>
              </a:spcBef>
              <a:buSzPct val="80000"/>
              <a:buFont typeface="Corbel" pitchFamily="34" charset="0"/>
              <a:buChar char="–"/>
              <a:defRPr lang="zh-CN" sz="2400" kern="1200">
                <a:solidFill>
                  <a:schemeClr val="tx1"/>
                </a:solidFill>
                <a:latin typeface="微软雅黑" panose="020B0503020204020204" pitchFamily="34" charset="-122"/>
                <a:ea typeface="微软雅黑" panose="020B0503020204020204" pitchFamily="34" charset="-122"/>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微软雅黑" panose="020B0503020204020204" pitchFamily="34" charset="-122"/>
                <a:ea typeface="微软雅黑" panose="020B0503020204020204" pitchFamily="34" charset="-122"/>
                <a:cs typeface="+mn-cs"/>
              </a:defRPr>
            </a:lvl3pPr>
            <a:lvl4pPr marL="1380744" indent="-283464" algn="l" defTabSz="914400" rtl="0" eaLnBrk="1" latinLnBrk="0" hangingPunct="1">
              <a:lnSpc>
                <a:spcPct val="90000"/>
              </a:lnSpc>
              <a:spcBef>
                <a:spcPts val="600"/>
              </a:spcBef>
              <a:buFont typeface="Corbe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微软雅黑" panose="020B0503020204020204" pitchFamily="34" charset="-122"/>
                <a:ea typeface="微软雅黑" panose="020B0503020204020204" pitchFamily="34" charset="-122"/>
                <a:cs typeface="+mn-cs"/>
              </a:defRPr>
            </a:lvl5pPr>
            <a:lvl6pPr marL="2148840"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lang="zh-CN"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lang="zh-CN" sz="1800" kern="1200" baseline="0">
                <a:solidFill>
                  <a:schemeClr val="tx1"/>
                </a:solidFill>
                <a:latin typeface="+mn-lt"/>
                <a:ea typeface="+mn-ea"/>
                <a:cs typeface="+mn-cs"/>
              </a:defRPr>
            </a:lvl8pPr>
            <a:lvl9pPr marL="3300984" indent="-228600" algn="l" defTabSz="914400" rtl="0" eaLnBrk="1" latinLnBrk="0" hangingPunct="1">
              <a:lnSpc>
                <a:spcPct val="90000"/>
              </a:lnSpc>
              <a:spcBef>
                <a:spcPts val="600"/>
              </a:spcBef>
              <a:buSzPct val="80000"/>
              <a:buFont typeface="Arial" pitchFamily="34" charset="0"/>
              <a:buChar char="•"/>
              <a:defRPr lang="zh-CN" sz="1800" kern="1200">
                <a:solidFill>
                  <a:schemeClr val="tx1"/>
                </a:solidFill>
                <a:latin typeface="+mn-lt"/>
                <a:ea typeface="+mn-ea"/>
                <a:cs typeface="+mn-cs"/>
              </a:defRPr>
            </a:lvl9pPr>
          </a:lstStyle>
          <a:p>
            <a:r>
              <a:rPr lang="zh-CN" altLang="en-US" dirty="0" smtClean="0"/>
              <a:t>潜在竞争对手及各自竞争优势</a:t>
            </a:r>
            <a:r>
              <a:rPr lang="zh-CN" altLang="en-US" sz="2400" dirty="0" smtClean="0"/>
              <a:t>：</a:t>
            </a:r>
          </a:p>
          <a:p>
            <a:pPr lvl="1"/>
            <a:r>
              <a:rPr lang="zh-CN" altLang="en-US" sz="2000" dirty="0" smtClean="0"/>
              <a:t>橙光游戏</a:t>
            </a:r>
            <a:endParaRPr lang="en-US" altLang="zh-CN" sz="2000" dirty="0" smtClean="0"/>
          </a:p>
          <a:p>
            <a:pPr lvl="1"/>
            <a:endParaRPr lang="en-US" altLang="zh-CN" sz="2000" dirty="0" smtClean="0"/>
          </a:p>
          <a:p>
            <a:pPr lvl="1"/>
            <a:r>
              <a:rPr lang="zh-CN" altLang="en-US" sz="2000" dirty="0" smtClean="0">
                <a:solidFill>
                  <a:schemeClr val="bg2">
                    <a:lumMod val="50000"/>
                  </a:schemeClr>
                </a:solidFill>
              </a:rPr>
              <a:t>本产品</a:t>
            </a:r>
            <a:r>
              <a:rPr lang="zh-CN" altLang="en-US" sz="2000" dirty="0" smtClean="0"/>
              <a:t>的优势在于移动端还不存在此类软件，并且游戏创建方法更加对用户友好一点，移除了大量不必要的功能，保持创建游戏过程流程简单简洁。并且用户共享平台更加简单方便。</a:t>
            </a:r>
            <a:endParaRPr lang="en-US" altLang="zh-CN" sz="2000" dirty="0" smtClean="0"/>
          </a:p>
          <a:p>
            <a:pPr lvl="1"/>
            <a:r>
              <a:rPr lang="zh-CN" altLang="en-US" sz="2000" dirty="0" smtClean="0">
                <a:solidFill>
                  <a:schemeClr val="bg2">
                    <a:lumMod val="50000"/>
                  </a:schemeClr>
                </a:solidFill>
              </a:rPr>
              <a:t>橙光游戏</a:t>
            </a:r>
            <a:r>
              <a:rPr lang="zh-CN" altLang="en-US" sz="2000" dirty="0" smtClean="0"/>
              <a:t>的优势在于以及成为一种品牌，其制作工具是目前大部分文字游戏的制作工具。</a:t>
            </a:r>
            <a:endParaRPr lang="en-US" altLang="zh-CN" sz="2000" dirty="0" smtClean="0"/>
          </a:p>
        </p:txBody>
      </p:sp>
    </p:spTree>
    <p:extLst>
      <p:ext uri="{BB962C8B-B14F-4D97-AF65-F5344CB8AC3E}">
        <p14:creationId xmlns:p14="http://schemas.microsoft.com/office/powerpoint/2010/main" val="106293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详细产品描述</a:t>
            </a:r>
            <a:endParaRPr lang="zh-CN" dirty="0"/>
          </a:p>
        </p:txBody>
      </p:sp>
      <p:graphicFrame>
        <p:nvGraphicFramePr>
          <p:cNvPr id="4" name="内容占位符 3"/>
          <p:cNvGraphicFramePr>
            <a:graphicFrameLocks noGrp="1"/>
          </p:cNvGraphicFramePr>
          <p:nvPr>
            <p:ph sz="half" idx="1"/>
            <p:extLst>
              <p:ext uri="{D42A27DB-BD31-4B8C-83A1-F6EECF244321}">
                <p14:modId xmlns:p14="http://schemas.microsoft.com/office/powerpoint/2010/main" val="3760390478"/>
              </p:ext>
            </p:extLst>
          </p:nvPr>
        </p:nvGraphicFramePr>
        <p:xfrm>
          <a:off x="765820" y="548680"/>
          <a:ext cx="3576464"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内容占位符 13"/>
          <p:cNvSpPr>
            <a:spLocks noGrp="1"/>
          </p:cNvSpPr>
          <p:nvPr>
            <p:ph idx="1"/>
          </p:nvPr>
        </p:nvSpPr>
        <p:spPr>
          <a:xfrm>
            <a:off x="5302324" y="1124744"/>
            <a:ext cx="5112568" cy="4328120"/>
          </a:xfrm>
        </p:spPr>
        <p:txBody>
          <a:bodyPr>
            <a:normAutofit/>
          </a:bodyPr>
          <a:lstStyle/>
          <a:p>
            <a:r>
              <a:rPr lang="zh-CN" altLang="en-US" sz="2400" dirty="0" smtClean="0"/>
              <a:t>创建于移动端平台</a:t>
            </a:r>
            <a:r>
              <a:rPr lang="en-US" altLang="zh-CN" sz="2400" dirty="0" smtClean="0"/>
              <a:t>(Android/IOS)</a:t>
            </a:r>
          </a:p>
          <a:p>
            <a:r>
              <a:rPr lang="zh-CN" altLang="en-US" sz="2400" dirty="0" smtClean="0"/>
              <a:t>产品定位为免费软件</a:t>
            </a:r>
            <a:endParaRPr lang="en-US" altLang="zh-CN" sz="2400" dirty="0" smtClean="0"/>
          </a:p>
          <a:p>
            <a:r>
              <a:rPr lang="zh-CN" altLang="en-US" sz="2400" dirty="0" smtClean="0"/>
              <a:t>创建界面主要有故事版窗口、当前画面窗口以及工具栏</a:t>
            </a:r>
            <a:endParaRPr lang="en-US" altLang="zh-CN" sz="2400" dirty="0" smtClean="0"/>
          </a:p>
          <a:p>
            <a:r>
              <a:rPr lang="zh-CN" altLang="en-US" sz="2400" dirty="0" smtClean="0"/>
              <a:t>运行界面主要是进行游戏，可以进行存档及暂停</a:t>
            </a:r>
            <a:endParaRPr lang="en-US" altLang="zh-CN" sz="2400" dirty="0" smtClean="0"/>
          </a:p>
          <a:p>
            <a:r>
              <a:rPr lang="zh-CN" altLang="en-US" sz="2400" dirty="0" smtClean="0"/>
              <a:t>用户共享平台类似</a:t>
            </a:r>
            <a:r>
              <a:rPr lang="en-US" altLang="zh-CN" sz="2400" dirty="0" smtClean="0"/>
              <a:t>app store</a:t>
            </a:r>
            <a:r>
              <a:rPr lang="zh-CN" altLang="en-US" sz="2400" dirty="0" smtClean="0"/>
              <a:t>，用户可以获取素材以及游戏，也可以上传素材</a:t>
            </a:r>
            <a:endParaRPr lang="en-US" altLang="zh-CN" sz="2400" dirty="0" smtClean="0"/>
          </a:p>
          <a:p>
            <a:endParaRPr lang="en-US" altLang="zh-CN" sz="2400" dirty="0" smtClean="0"/>
          </a:p>
        </p:txBody>
      </p:sp>
    </p:spTree>
    <p:extLst>
      <p:ext uri="{BB962C8B-B14F-4D97-AF65-F5344CB8AC3E}">
        <p14:creationId xmlns:p14="http://schemas.microsoft.com/office/powerpoint/2010/main" val="330696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商业模式</a:t>
            </a:r>
            <a:endParaRPr lang="zh-CN" dirty="0"/>
          </a:p>
        </p:txBody>
      </p:sp>
      <p:sp>
        <p:nvSpPr>
          <p:cNvPr id="5" name="内容占位符 13"/>
          <p:cNvSpPr>
            <a:spLocks noGrp="1"/>
          </p:cNvSpPr>
          <p:nvPr>
            <p:ph idx="1"/>
          </p:nvPr>
        </p:nvSpPr>
        <p:spPr>
          <a:xfrm>
            <a:off x="1197868" y="1325439"/>
            <a:ext cx="8856984" cy="4328120"/>
          </a:xfrm>
        </p:spPr>
        <p:txBody>
          <a:bodyPr>
            <a:normAutofit/>
          </a:bodyPr>
          <a:lstStyle/>
          <a:p>
            <a:r>
              <a:rPr lang="zh-CN" altLang="en-US" sz="2400" dirty="0" smtClean="0"/>
              <a:t>收入模式：用户可以在用户分享平台上传自己创建的游戏，并且拟定售价。在成功交易之后，我们将会抽取售价的</a:t>
            </a:r>
            <a:r>
              <a:rPr lang="en-US" altLang="zh-CN" sz="2400" dirty="0" smtClean="0"/>
              <a:t>5%</a:t>
            </a:r>
            <a:r>
              <a:rPr lang="zh-CN" altLang="en-US" sz="2400" dirty="0" smtClean="0"/>
              <a:t>的价格，用户将会获取剩下的</a:t>
            </a:r>
            <a:r>
              <a:rPr lang="en-US" altLang="zh-CN" sz="2400" dirty="0" smtClean="0"/>
              <a:t>95%</a:t>
            </a:r>
            <a:r>
              <a:rPr lang="zh-CN" altLang="en-US" sz="2400" dirty="0" smtClean="0"/>
              <a:t>，另外会有广告的收入。</a:t>
            </a:r>
            <a:endParaRPr lang="en-US" altLang="zh-CN" sz="2400" dirty="0" smtClean="0"/>
          </a:p>
          <a:p>
            <a:r>
              <a:rPr lang="zh-CN" altLang="en-US" sz="2400" dirty="0" smtClean="0"/>
              <a:t>定价：免费</a:t>
            </a:r>
            <a:endParaRPr lang="en-US" altLang="zh-CN" sz="2400" dirty="0" smtClean="0"/>
          </a:p>
          <a:p>
            <a:r>
              <a:rPr lang="zh-CN" altLang="en-US" sz="2400" dirty="0" smtClean="0"/>
              <a:t>销售和渠道：</a:t>
            </a:r>
            <a:r>
              <a:rPr lang="en-US" altLang="zh-CN" sz="2400" dirty="0" smtClean="0"/>
              <a:t>IOS</a:t>
            </a:r>
            <a:r>
              <a:rPr lang="zh-CN" altLang="en-US" sz="2400" dirty="0" smtClean="0"/>
              <a:t>的</a:t>
            </a:r>
            <a:r>
              <a:rPr lang="en-US" altLang="zh-CN" sz="2400" dirty="0" smtClean="0"/>
              <a:t>APP STORE</a:t>
            </a:r>
            <a:r>
              <a:rPr lang="zh-CN" altLang="en-US" sz="2400" dirty="0" smtClean="0"/>
              <a:t>或是</a:t>
            </a:r>
            <a:r>
              <a:rPr lang="en-US" altLang="zh-CN" sz="2400" dirty="0" smtClean="0"/>
              <a:t>Android</a:t>
            </a:r>
            <a:r>
              <a:rPr lang="zh-CN" altLang="en-US" sz="2400" dirty="0" smtClean="0"/>
              <a:t>的</a:t>
            </a:r>
            <a:r>
              <a:rPr lang="en-US" altLang="zh-CN" sz="2400" dirty="0" smtClean="0"/>
              <a:t>app</a:t>
            </a:r>
            <a:r>
              <a:rPr lang="zh-CN" altLang="en-US" sz="2400" dirty="0" smtClean="0"/>
              <a:t>销售平台</a:t>
            </a:r>
            <a:endParaRPr lang="en-US" altLang="zh-CN" sz="2400" dirty="0" smtClean="0"/>
          </a:p>
          <a:p>
            <a:r>
              <a:rPr lang="zh-CN" altLang="en-US" sz="2400" dirty="0" smtClean="0"/>
              <a:t>从每个客户身上获取的终身价值：用户通过本产品发挥自己想象力创造热门游戏便会让本产品受到更多的关注</a:t>
            </a:r>
            <a:endParaRPr lang="en-US" altLang="zh-CN" sz="2400" dirty="0" smtClean="0"/>
          </a:p>
          <a:p>
            <a:endParaRPr lang="en-US" altLang="zh-CN" sz="2400" dirty="0" smtClean="0"/>
          </a:p>
        </p:txBody>
      </p:sp>
    </p:spTree>
    <p:extLst>
      <p:ext uri="{BB962C8B-B14F-4D97-AF65-F5344CB8AC3E}">
        <p14:creationId xmlns:p14="http://schemas.microsoft.com/office/powerpoint/2010/main" val="324084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财务预测</a:t>
            </a:r>
            <a:endParaRPr lang="zh-CN" altLang="en-US" dirty="0"/>
          </a:p>
        </p:txBody>
      </p:sp>
      <p:sp>
        <p:nvSpPr>
          <p:cNvPr id="3" name="内容占位符 2"/>
          <p:cNvSpPr>
            <a:spLocks noGrp="1"/>
          </p:cNvSpPr>
          <p:nvPr>
            <p:ph sz="half" idx="1"/>
          </p:nvPr>
        </p:nvSpPr>
        <p:spPr>
          <a:xfrm>
            <a:off x="1066535" y="1628800"/>
            <a:ext cx="10057183" cy="3024336"/>
          </a:xfrm>
        </p:spPr>
        <p:txBody>
          <a:bodyPr/>
          <a:lstStyle/>
          <a:p>
            <a:r>
              <a:rPr lang="zh-CN" altLang="en-US" dirty="0" smtClean="0"/>
              <a:t>财务预测</a:t>
            </a:r>
            <a:endParaRPr lang="en-US" altLang="zh-CN" dirty="0" smtClean="0"/>
          </a:p>
          <a:p>
            <a:pPr lvl="1"/>
            <a:r>
              <a:rPr lang="zh-CN" altLang="en-US" dirty="0" smtClean="0"/>
              <a:t>本软件在制作方面用到的软件工具均属于免费</a:t>
            </a:r>
            <a:endParaRPr lang="en-US" altLang="zh-CN" dirty="0" smtClean="0"/>
          </a:p>
          <a:p>
            <a:pPr lvl="1"/>
            <a:r>
              <a:rPr lang="zh-CN" altLang="en-US" dirty="0" smtClean="0"/>
              <a:t>成员除了需要投入暑假的时间外，不需要资金方面的消耗</a:t>
            </a:r>
            <a:endParaRPr lang="en-US" altLang="zh-CN" dirty="0" smtClean="0"/>
          </a:p>
          <a:p>
            <a:pPr lvl="1"/>
            <a:r>
              <a:rPr lang="zh-CN" altLang="en-US" dirty="0" smtClean="0"/>
              <a:t>形成资金流动表，收入利润表</a:t>
            </a:r>
            <a:endParaRPr lang="en-US" altLang="zh-CN" dirty="0" smtClean="0"/>
          </a:p>
          <a:p>
            <a:pPr lvl="1"/>
            <a:r>
              <a:rPr lang="zh-CN" altLang="en-US" dirty="0" smtClean="0"/>
              <a:t>节俭，将拥有的资金花在刀刃上，强调使用低的成本开发出高质量的产品</a:t>
            </a:r>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347814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风险与应对</a:t>
            </a:r>
            <a:endParaRPr lang="zh-CN" altLang="en-US" dirty="0"/>
          </a:p>
        </p:txBody>
      </p:sp>
      <p:sp>
        <p:nvSpPr>
          <p:cNvPr id="3" name="内容占位符 2"/>
          <p:cNvSpPr>
            <a:spLocks noGrp="1"/>
          </p:cNvSpPr>
          <p:nvPr>
            <p:ph sz="half" idx="1"/>
          </p:nvPr>
        </p:nvSpPr>
        <p:spPr>
          <a:xfrm>
            <a:off x="1293812" y="685800"/>
            <a:ext cx="10129191" cy="4191000"/>
          </a:xfrm>
        </p:spPr>
        <p:txBody>
          <a:bodyPr/>
          <a:lstStyle/>
          <a:p>
            <a:r>
              <a:rPr lang="zh-CN" altLang="en-US" dirty="0" smtClean="0"/>
              <a:t>被抄袭：</a:t>
            </a:r>
            <a:endParaRPr lang="en-US" altLang="zh-CN" dirty="0" smtClean="0"/>
          </a:p>
          <a:p>
            <a:pPr lvl="1"/>
            <a:r>
              <a:rPr lang="zh-CN" altLang="en-US" dirty="0" smtClean="0"/>
              <a:t>在推出前保证软件构想不泄露，推出之出就应该有相当的完整度，在之前不断的进行测试，保证软件质量。</a:t>
            </a:r>
            <a:endParaRPr lang="en-US" altLang="zh-CN" dirty="0" smtClean="0"/>
          </a:p>
          <a:p>
            <a:pPr lvl="1"/>
            <a:r>
              <a:rPr lang="zh-CN" altLang="en-US" dirty="0" smtClean="0"/>
              <a:t>持续创新，积累用户</a:t>
            </a:r>
            <a:endParaRPr lang="en-US" altLang="zh-CN" dirty="0" smtClean="0"/>
          </a:p>
          <a:p>
            <a:r>
              <a:rPr lang="zh-CN" altLang="en-US" dirty="0" smtClean="0"/>
              <a:t>初期无法积累用户：</a:t>
            </a:r>
            <a:endParaRPr lang="en-US" altLang="zh-CN" dirty="0" smtClean="0"/>
          </a:p>
          <a:p>
            <a:pPr lvl="1"/>
            <a:r>
              <a:rPr lang="zh-CN" altLang="en-US" dirty="0" smtClean="0"/>
              <a:t>凭借人际关系在周围推广</a:t>
            </a:r>
            <a:endParaRPr lang="en-US" altLang="zh-CN" dirty="0" smtClean="0"/>
          </a:p>
          <a:p>
            <a:pPr lvl="1"/>
            <a:r>
              <a:rPr lang="zh-CN" altLang="en-US" dirty="0" smtClean="0"/>
              <a:t>多个应用平台推广</a:t>
            </a:r>
            <a:endParaRPr lang="en-US" altLang="zh-CN" dirty="0" smtClean="0"/>
          </a:p>
          <a:p>
            <a:r>
              <a:rPr lang="zh-CN" altLang="en-US" dirty="0" smtClean="0"/>
              <a:t>由于开发不需要成本，资金方面不是问题</a:t>
            </a:r>
            <a:endParaRPr lang="zh-CN" altLang="en-US" dirty="0"/>
          </a:p>
        </p:txBody>
      </p:sp>
    </p:spTree>
    <p:extLst>
      <p:ext uri="{BB962C8B-B14F-4D97-AF65-F5344CB8AC3E}">
        <p14:creationId xmlns:p14="http://schemas.microsoft.com/office/powerpoint/2010/main" val="2644258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rketing_16x9">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800"/>
        </a:defPPr>
      </a:lstStyle>
    </a:txDef>
  </a:objectDefaults>
  <a:extraClrSchemeLst/>
</a:theme>
</file>

<file path=ppt/theme/theme2.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rketing_16x9">
      <a:dk1>
        <a:srgbClr val="404040"/>
      </a:dk1>
      <a:lt1>
        <a:sysClr val="window" lastClr="FFFFFF"/>
      </a:lt1>
      <a:dk2>
        <a:srgbClr val="000000"/>
      </a:dk2>
      <a:lt2>
        <a:srgbClr val="A1C1DE"/>
      </a:lt2>
      <a:accent1>
        <a:srgbClr val="39527B"/>
      </a:accent1>
      <a:accent2>
        <a:srgbClr val="528DC2"/>
      </a:accent2>
      <a:accent3>
        <a:srgbClr val="7EA939"/>
      </a:accent3>
      <a:accent4>
        <a:srgbClr val="30AEAB"/>
      </a:accent4>
      <a:accent5>
        <a:srgbClr val="31A962"/>
      </a:accent5>
      <a:accent6>
        <a:srgbClr val="78648E"/>
      </a:accent6>
      <a:hlink>
        <a:srgbClr val="7EA939"/>
      </a:hlink>
      <a:folHlink>
        <a:srgbClr val="7F7F7F"/>
      </a:folHlink>
    </a:clrScheme>
    <a:fontScheme name="Marketing_16x9">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B72590D-5915-4114-80CA-242FE40836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玻璃立方体市场营销演示文稿（宽屏）</Template>
  <TotalTime>0</TotalTime>
  <Words>754</Words>
  <Application>Microsoft Office PowerPoint</Application>
  <PresentationFormat>自定义</PresentationFormat>
  <Paragraphs>75</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华文楷体</vt:lpstr>
      <vt:lpstr>微软雅黑</vt:lpstr>
      <vt:lpstr>Arial</vt:lpstr>
      <vt:lpstr>Corbel</vt:lpstr>
      <vt:lpstr>Marketing_16x9</vt:lpstr>
      <vt:lpstr>商业计划书</vt:lpstr>
      <vt:lpstr>公司目的</vt:lpstr>
      <vt:lpstr>产品内容</vt:lpstr>
      <vt:lpstr>时机，为何是现在</vt:lpstr>
      <vt:lpstr>目标客户以及竞争格局</vt:lpstr>
      <vt:lpstr>详细产品描述</vt:lpstr>
      <vt:lpstr>商业模式</vt:lpstr>
      <vt:lpstr>财务预测</vt:lpstr>
      <vt:lpstr>风险与应对</vt:lpstr>
      <vt:lpstr>团队组成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2015-07-05T12:57:29Z</dcterms:created>
  <dcterms:modified xsi:type="dcterms:W3CDTF">2015-07-05T15:48:36Z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TC028010849991</vt:lpwstr>
  </property>
</Properties>
</file>