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8D80-351A-C249-8514-E4914F87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6B45-6478-5049-B947-F1F681B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14F9-ABDC-8045-B70D-8F319E8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EBA7-8D1F-494B-B2C9-99FF6726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C5BD-0F15-4F4A-80B0-36CA017B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718F-3C05-0E45-A78B-9F136C2F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875E-A849-A249-AE6D-37D22C95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F5FA-CE35-4945-B35A-D6A08674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02C8-C7C4-A244-9941-C9B3BA0B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847B-408B-4346-9A29-6E11E0C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B9A81-723C-8F4D-955D-97261F173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7E2F0-2BA4-BD4D-B569-AF1B8A8E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7B84-E258-F947-A810-2D13BB24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655E-BBD8-194B-A53F-DB25AFF3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19AC-E9F3-E841-83E7-412FC16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9CBF-CF67-B845-BC50-4297F74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21C2-8373-5143-AD31-74679E92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0610-0BAE-FF44-A867-CBE17C39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6117-7A43-2E4E-8FD9-4396B0B2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7508-E1A0-C243-9B7A-D7722B8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5EE9-5154-CA4C-8B09-9C93E74F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D7AD-194F-3B48-B21B-320781AA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585B-BAA8-4C4A-9B41-899CEBD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BBD4-A80E-CA4D-BF06-55F7855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1BB3-B6D2-FC49-BC20-C1452CC4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A371-9DC7-9845-A3B6-8A702CB6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9D3C-D826-744E-A980-3D40804BF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B9AC-E0F8-2448-BE11-01392056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2962-5C31-4247-BE88-AD9B595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FF02-E300-2045-8F64-859B81E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D320-5D22-3741-BB36-768B8716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4B77-6934-4C46-B65B-FB1F274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FAE2-C335-6741-96BD-EA925112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87655-E94E-B24F-8B27-E8A2E303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26B98-7F30-F340-A5A4-D909133D3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5088-8EDE-B641-8502-B74CE6A06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75DF4-6A07-B84F-8572-3316709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C8F07-6C02-1C4D-9590-19918AD5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72BAA-9C3E-A442-9EFF-51C0B9B6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D1E-B679-3149-ACCA-1AA8B0B6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C154-8D36-094B-9CD7-89758239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5FC5B-CEED-CA4B-B4BF-463D2DDC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FD9C4-D2FC-AD41-A3D8-D58C31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AE6EE-6C50-DD4C-801C-2C797267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45A68-4157-1F4F-ABFF-D9680EFB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62A2-9A73-0143-B59A-73FD001C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DA29-05F8-DF45-9152-EE7E66E7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A28B-2071-C547-A8D1-83AE11A9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315F-8344-A849-8E67-F573C77E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8D2C-E53F-BE4F-B2B4-EAFEE83E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6405F-C36E-0A42-85DC-74B4CD26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7995-86E4-8B4A-AA0D-FC15C829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E14A-7377-4947-B999-9A8E840D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0102D-14FA-6144-8ED3-A6FCEE46D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01E6C-E9A7-8F41-8BEE-51D1BE69B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07749-28C0-814C-A8EC-F5A65DC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7061-65B0-354A-9960-C5C53C0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ED2C-2C9B-104E-92BE-4BE46DD5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33A26-A4BD-0B44-B878-D1F2E33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0A5E-CEC5-BA4B-9CE0-D2B0E33F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1652-A47D-3047-920F-72A87CCD0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1EE3-F6D4-2740-9BC6-705EFDBC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2719-BE02-0844-983E-018CD363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55EC-D642-7640-BA55-E8A5B4942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Room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4180-722C-2D43-BBCB-FB45E58CD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Carvalho, </a:t>
            </a:r>
            <a:r>
              <a:rPr lang="en-US" dirty="0" err="1"/>
              <a:t>Cymbre</a:t>
            </a:r>
            <a:r>
              <a:rPr lang="en-US" dirty="0"/>
              <a:t> </a:t>
            </a:r>
            <a:r>
              <a:rPr lang="en-US" dirty="0" err="1"/>
              <a:t>Spoehr</a:t>
            </a:r>
            <a:r>
              <a:rPr lang="en-US" dirty="0"/>
              <a:t>, Kit </a:t>
            </a:r>
            <a:r>
              <a:rPr lang="en-US" dirty="0" err="1"/>
              <a:t>Bazner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98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4A5E20-482B-C445-AFFD-B789E2C46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3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73F3A3-5F0B-0041-8415-7C5AE00D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565150"/>
            <a:ext cx="1210310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0B6A89-C042-BA4E-BD47-67572CBD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0"/>
            <a:ext cx="865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671FA98-36DC-EA41-8907-D86C2EC8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0"/>
            <a:ext cx="865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9170CE3-17C2-FE4B-9366-BE237D39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72" y="143203"/>
            <a:ext cx="10642256" cy="65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A4827A1-5D75-3B45-9AA2-8ED54168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0"/>
            <a:ext cx="11101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3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Escape Room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Simulator</dc:title>
  <dc:creator>Anna Carvalho</dc:creator>
  <cp:lastModifiedBy>Anna Carvalho</cp:lastModifiedBy>
  <cp:revision>1</cp:revision>
  <dcterms:created xsi:type="dcterms:W3CDTF">2021-10-21T23:48:06Z</dcterms:created>
  <dcterms:modified xsi:type="dcterms:W3CDTF">2021-10-22T00:07:40Z</dcterms:modified>
</cp:coreProperties>
</file>