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12"/>
  </p:notesMasterIdLst>
  <p:sldIdLst>
    <p:sldId id="303" r:id="rId3"/>
    <p:sldId id="337" r:id="rId4"/>
    <p:sldId id="338" r:id="rId5"/>
    <p:sldId id="339" r:id="rId6"/>
    <p:sldId id="344" r:id="rId7"/>
    <p:sldId id="340" r:id="rId8"/>
    <p:sldId id="341" r:id="rId9"/>
    <p:sldId id="342" r:id="rId10"/>
    <p:sldId id="343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1" autoAdjust="0"/>
  </p:normalViewPr>
  <p:slideViewPr>
    <p:cSldViewPr>
      <p:cViewPr>
        <p:scale>
          <a:sx n="100" d="100"/>
          <a:sy n="100" d="100"/>
        </p:scale>
        <p:origin x="-974" y="-2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9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layout5_shape2"/>
          <p:cNvSpPr/>
          <p:nvPr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8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t>㈜쀼어</a:t>
            </a:r>
            <a:r>
              <a:rPr lang="en-US" altLang="ko-KR" sz="8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t>’s</a:t>
            </a:r>
            <a:r>
              <a:rPr lang="en-US" altLang="ko-KR" sz="800" kern="1200" baseline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t> blog |</a:t>
            </a:r>
            <a:endParaRPr sz="800" kern="120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" name="layout5_shape3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none" lIns="78830" tIns="39415" rIns="78830" bIns="39415" anchor="ctr"/>
          <a:lstStyle/>
          <a:p>
            <a:pPr marL="0" algn="ctr" defTabSz="914400" latinLnBrk="1">
              <a:spcBef>
                <a:spcPct val="50000"/>
              </a:spcBef>
            </a:pPr>
            <a:r>
              <a:rPr lang="en-US" altLang="ko-KR" sz="800" kern="1200">
                <a:solidFill>
                  <a:srgbClr val="FFFFFF"/>
                </a:solidFill>
                <a:latin typeface="+mn-ea"/>
                <a:ea typeface="+mn-ea"/>
                <a:cs typeface="+mn-cs"/>
              </a:rPr>
              <a:t>Description (</a:t>
            </a:r>
            <a:r>
              <a:rPr lang="ko-KR" altLang="en-US" sz="800" kern="1200">
                <a:solidFill>
                  <a:srgbClr val="FFFFFF"/>
                </a:solidFill>
                <a:latin typeface="+mn-ea"/>
                <a:ea typeface="+mn-ea"/>
                <a:cs typeface="+mn-cs"/>
              </a:rPr>
              <a:t>화면설명</a:t>
            </a:r>
            <a:r>
              <a:rPr lang="en-US" altLang="ko-KR" sz="800" kern="1200">
                <a:solidFill>
                  <a:srgbClr val="FFFFFF"/>
                </a:solidFill>
                <a:latin typeface="+mn-ea"/>
                <a:ea typeface="+mn-ea"/>
                <a:cs typeface="+mn-cs"/>
              </a:rPr>
              <a:t>)</a:t>
            </a:r>
            <a:endParaRPr sz="800" kern="1200">
              <a:solidFill>
                <a:srgbClr val="FFFF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layout5_shape4"/>
          <p:cNvSpPr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Font typeface="+mj-ea" pitchFamily="2" charset="2"/>
              <a:buAutoNum type="circleNumDbPlain"/>
            </a:pPr>
            <a:endParaRPr sz="1000" kern="120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layout5_shape5"/>
          <p:cNvSpPr/>
          <p:nvPr/>
        </p:nvSpPr>
        <p:spPr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</a:ln>
          <a:effectLst/>
        </p:spPr>
        <p:txBody>
          <a:bodyPr wrap="none" lIns="78830" tIns="39415" rIns="78830" bIns="39415" anchor="ctr"/>
          <a:lstStyle/>
          <a:p>
            <a:pPr marL="0" algn="ctr" defTabSz="914400" latinLnBrk="1">
              <a:spcBef>
                <a:spcPct val="10000"/>
              </a:spcBef>
            </a:pPr>
            <a:endParaRPr sz="1800" kern="1200">
              <a:solidFill>
                <a:srgbClr val="00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8" name="layout5_shape6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 pitchFamily="2" charset="2"/>
              <a:buAutoNum type="circleNumDbPlain"/>
              <a:defRPr sz="800"/>
            </a:lvl1pPr>
            <a:lvl2pPr>
              <a:defRPr sz="7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>
              <a:buFont typeface="+mj-ea" pitchFamily="2" charset="2"/>
              <a:buAutoNum type="circleNumDbPlain"/>
            </a:pPr>
            <a:r>
              <a:rPr lang="ko-KR" altLang="en-US" sz="800"/>
              <a:t>마스터</a:t>
            </a:r>
            <a:r>
              <a:rPr lang="en-US" altLang="en-US" sz="800"/>
              <a:t> </a:t>
            </a:r>
            <a:r>
              <a:rPr lang="ko-KR" altLang="en-US" sz="800"/>
              <a:t>텍스트</a:t>
            </a:r>
            <a:r>
              <a:rPr lang="en-US" altLang="en-US" sz="800"/>
              <a:t> </a:t>
            </a:r>
            <a:r>
              <a:rPr lang="ko-KR" altLang="en-US" sz="800"/>
              <a:t>스타일을</a:t>
            </a:r>
            <a:r>
              <a:rPr lang="en-US" altLang="en-US" sz="800"/>
              <a:t> </a:t>
            </a:r>
            <a:r>
              <a:rPr lang="ko-KR" altLang="en-US" sz="800"/>
              <a:t>편집합니다</a:t>
            </a:r>
          </a:p>
          <a:p>
            <a:pPr lvl="1"/>
            <a:r>
              <a:rPr lang="ko-KR" altLang="en-US" sz="700"/>
              <a:t>둘째</a:t>
            </a:r>
            <a:r>
              <a:rPr lang="en-US" altLang="en-US" sz="700"/>
              <a:t> </a:t>
            </a:r>
            <a:r>
              <a:rPr lang="ko-KR" altLang="en-US" sz="700"/>
              <a:t>수준</a:t>
            </a:r>
          </a:p>
        </p:txBody>
      </p:sp>
      <p:sp>
        <p:nvSpPr>
          <p:cNvPr id="9" name="layout5_shape7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>
              <a:buNone/>
            </a:pPr>
            <a:r>
              <a:rPr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마스터</a:t>
            </a:r>
            <a:r>
              <a:rPr lang="en-US" altLang="en-US" sz="10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텍스트</a:t>
            </a:r>
            <a:r>
              <a:rPr lang="en-US" altLang="en-US" sz="10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스타일을</a:t>
            </a:r>
            <a:r>
              <a:rPr lang="en-US" altLang="en-US" sz="10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편집합니다</a:t>
            </a:r>
            <a:endParaRPr sz="10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357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4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900" b="1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-15535"/>
            <a:ext cx="5400600" cy="292075"/>
          </a:xfrm>
        </p:spPr>
        <p:txBody>
          <a:bodyPr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69510" y="47123"/>
            <a:ext cx="1152128" cy="180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948264" y="4973414"/>
            <a:ext cx="172819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995686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/>
              <a:t>회원 메신저</a:t>
            </a:r>
            <a:endParaRPr lang="ko-KR" altLang="en-US" sz="6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ndwh\OneDrive\바탕 화면\스토리보드\메신저_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540"/>
            <a:ext cx="6876256" cy="48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1_shape5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 pitchFamily="2" charset="2"/>
              <a:buAutoNum type="circleNumDbPlain"/>
              <a:defRPr sz="800"/>
            </a:lvl1pPr>
            <a:lvl2pPr>
              <a:defRPr sz="7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 smtClean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  <p:sp>
        <p:nvSpPr>
          <p:cNvPr id="4" name="slide1_shape6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Case A</a:t>
            </a:r>
            <a:endParaRPr sz="1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1_shape7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342900" lvl="0" indent="-342900" algn="l" defTabSz="914400" latinLnBrk="1">
              <a:spcBef>
                <a:spcPct val="20000"/>
              </a:spcBef>
              <a:buNone/>
            </a:pPr>
            <a:r>
              <a:rPr lang="ko-KR" altLang="en-US" sz="10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메신저</a:t>
            </a:r>
            <a:r>
              <a:rPr lang="en-US" altLang="ko-KR" sz="10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sz="1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3" name="nppt_15554157052367041"/>
          <p:cNvSpPr/>
          <p:nvPr/>
        </p:nvSpPr>
        <p:spPr>
          <a:xfrm>
            <a:off x="971600" y="867658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28384" y="51470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483518"/>
            <a:ext cx="2267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글 작성 페이지로 넘어간다</a:t>
            </a:r>
            <a:r>
              <a:rPr lang="en-US" altLang="ko-KR" sz="800" dirty="0" smtClean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</a:t>
            </a:r>
            <a:r>
              <a:rPr lang="ko-KR" altLang="en-US" sz="800" dirty="0" err="1" smtClean="0"/>
              <a:t>드롭다운으로</a:t>
            </a:r>
            <a:r>
              <a:rPr lang="ko-KR" altLang="en-US" sz="800" dirty="0" smtClean="0"/>
              <a:t> 전체쪽지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받은 쪽지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보낸 쪽지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휴지통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임시 저장 쪽지내역을 확인할 수 있다</a:t>
            </a:r>
            <a:r>
              <a:rPr lang="en-US" altLang="ko-KR" sz="800" dirty="0" smtClean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전체 쪽지 내역을 테이블 형태로 출력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받은 쪽지 내역을 테이블 형태로 출력</a:t>
            </a: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보낸 쪽지 내역을 테이블 형태로 출력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삭제한 쪽지 내역을 테이블 형태로 출력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임시 저장 페이지로 넘어간다</a:t>
            </a:r>
            <a:r>
              <a:rPr lang="en-US" altLang="ko-KR" sz="800" dirty="0" smtClean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</a:t>
            </a:r>
            <a:r>
              <a:rPr lang="ko-KR" altLang="en-US" sz="800" dirty="0" err="1" smtClean="0"/>
              <a:t>채팅창을</a:t>
            </a:r>
            <a:r>
              <a:rPr lang="ko-KR" altLang="en-US" sz="800" dirty="0" smtClean="0"/>
              <a:t> 팝업 형태로 띄워준다</a:t>
            </a:r>
            <a:r>
              <a:rPr lang="en-US" altLang="ko-KR" sz="800" dirty="0" smtClean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최근 쪽지 내역을 테이블 형태로 출력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체크박스를 체크하고 버튼 클릭 시 휴지통으로 쪽지를 보내준다</a:t>
            </a:r>
            <a:r>
              <a:rPr lang="en-US" altLang="ko-KR" sz="800" dirty="0" smtClean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쪽지 내역을 </a:t>
            </a:r>
            <a:r>
              <a:rPr lang="ko-KR" altLang="en-US" sz="800" dirty="0" err="1" smtClean="0"/>
              <a:t>페이징하는</a:t>
            </a:r>
            <a:r>
              <a:rPr lang="ko-KR" altLang="en-US" sz="800" dirty="0" smtClean="0"/>
              <a:t> 버튼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</p:txBody>
      </p:sp>
      <p:sp>
        <p:nvSpPr>
          <p:cNvPr id="20" name="제목 30"/>
          <p:cNvSpPr txBox="1">
            <a:spLocks/>
          </p:cNvSpPr>
          <p:nvPr/>
        </p:nvSpPr>
        <p:spPr>
          <a:xfrm>
            <a:off x="1403648" y="-15535"/>
            <a:ext cx="5400600" cy="2920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350" b="1" dirty="0" smtClean="0">
                <a:solidFill>
                  <a:schemeClr val="tx1"/>
                </a:solidFill>
              </a:rPr>
              <a:t>메신</a:t>
            </a:r>
            <a:r>
              <a:rPr lang="ko-KR" altLang="en-US" sz="1350" b="1" dirty="0">
                <a:solidFill>
                  <a:schemeClr val="tx1"/>
                </a:solidFill>
              </a:rPr>
              <a:t>저</a:t>
            </a:r>
            <a:r>
              <a:rPr lang="ko-KR" altLang="en-US" sz="1350" b="1" dirty="0" smtClean="0">
                <a:solidFill>
                  <a:schemeClr val="tx1"/>
                </a:solidFill>
              </a:rPr>
              <a:t> 메인 페이</a:t>
            </a:r>
            <a:r>
              <a:rPr lang="ko-KR" altLang="en-US" sz="135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0" name="nppt_15554157052367041"/>
          <p:cNvSpPr/>
          <p:nvPr/>
        </p:nvSpPr>
        <p:spPr>
          <a:xfrm>
            <a:off x="971600" y="1195978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2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1" name="nppt_15554157052367041"/>
          <p:cNvSpPr/>
          <p:nvPr/>
        </p:nvSpPr>
        <p:spPr>
          <a:xfrm>
            <a:off x="971600" y="148401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3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2" name="nppt_15554157052367041"/>
          <p:cNvSpPr/>
          <p:nvPr/>
        </p:nvSpPr>
        <p:spPr>
          <a:xfrm>
            <a:off x="971600" y="1726322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4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3" name="nppt_15554157052367041"/>
          <p:cNvSpPr/>
          <p:nvPr/>
        </p:nvSpPr>
        <p:spPr>
          <a:xfrm>
            <a:off x="971600" y="1988066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5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4" name="nppt_15554157052367041"/>
          <p:cNvSpPr/>
          <p:nvPr/>
        </p:nvSpPr>
        <p:spPr>
          <a:xfrm>
            <a:off x="971600" y="2230378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6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5" name="nppt_15554157052367041"/>
          <p:cNvSpPr/>
          <p:nvPr/>
        </p:nvSpPr>
        <p:spPr>
          <a:xfrm>
            <a:off x="971600" y="2484502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7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6" name="nppt_15554157052367041"/>
          <p:cNvSpPr/>
          <p:nvPr/>
        </p:nvSpPr>
        <p:spPr>
          <a:xfrm>
            <a:off x="971600" y="2787774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8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7" name="nppt_15554157052367041"/>
          <p:cNvSpPr/>
          <p:nvPr/>
        </p:nvSpPr>
        <p:spPr>
          <a:xfrm>
            <a:off x="1475656" y="1203598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</a:rPr>
              <a:t>9</a:t>
            </a:r>
          </a:p>
        </p:txBody>
      </p:sp>
      <p:sp>
        <p:nvSpPr>
          <p:cNvPr id="18" name="nppt_15554157052367041"/>
          <p:cNvSpPr/>
          <p:nvPr/>
        </p:nvSpPr>
        <p:spPr>
          <a:xfrm>
            <a:off x="6315432" y="4155926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10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9" name="nppt_15554157052367041"/>
          <p:cNvSpPr/>
          <p:nvPr/>
        </p:nvSpPr>
        <p:spPr>
          <a:xfrm>
            <a:off x="3131840" y="4515966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11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78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ndwh\OneDrive\바탕 화면\스토리보드\메신저_쪽지받은쪽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8" y="283778"/>
            <a:ext cx="6879664" cy="485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1_shape5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 pitchFamily="2" charset="2"/>
              <a:buAutoNum type="circleNumDbPlain"/>
              <a:defRPr sz="800"/>
            </a:lvl1pPr>
            <a:lvl2pPr>
              <a:defRPr sz="7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 smtClean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  <p:sp>
        <p:nvSpPr>
          <p:cNvPr id="4" name="slide1_shape6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Case A</a:t>
            </a:r>
            <a:endParaRPr sz="1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1_shape7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342900" lvl="0" indent="-342900" algn="l" defTabSz="914400" latinLnBrk="1">
              <a:spcBef>
                <a:spcPct val="20000"/>
              </a:spcBef>
              <a:buNone/>
            </a:pPr>
            <a:r>
              <a:rPr lang="ko-KR" altLang="en-US" dirty="0" smtClean="0"/>
              <a:t>메신저</a:t>
            </a:r>
            <a:r>
              <a:rPr lang="en-US" altLang="ko-KR" dirty="0" smtClean="0"/>
              <a:t>02</a:t>
            </a:r>
            <a:endParaRPr sz="1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3" name="nppt_15554157052367041"/>
          <p:cNvSpPr/>
          <p:nvPr/>
        </p:nvSpPr>
        <p:spPr>
          <a:xfrm>
            <a:off x="1236772" y="113159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28384" y="51470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483518"/>
            <a:ext cx="2267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받은 쪽지를 최신 순으로 정렬하여 테이블 형태로 출력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/>
              <a:t>체크박스를 체크하고 버튼 클릭 시 휴지통으로 쪽지를 보내준다</a:t>
            </a:r>
            <a:r>
              <a:rPr lang="en-US" altLang="ko-KR" sz="800" dirty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</p:txBody>
      </p:sp>
      <p:sp>
        <p:nvSpPr>
          <p:cNvPr id="20" name="제목 30"/>
          <p:cNvSpPr txBox="1">
            <a:spLocks/>
          </p:cNvSpPr>
          <p:nvPr/>
        </p:nvSpPr>
        <p:spPr>
          <a:xfrm>
            <a:off x="1403648" y="-15535"/>
            <a:ext cx="5400600" cy="2920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350" b="1" dirty="0" smtClean="0">
                <a:solidFill>
                  <a:schemeClr val="tx1"/>
                </a:solidFill>
              </a:rPr>
              <a:t>메신</a:t>
            </a:r>
            <a:r>
              <a:rPr lang="ko-KR" altLang="en-US" sz="1350" b="1" dirty="0">
                <a:solidFill>
                  <a:schemeClr val="tx1"/>
                </a:solidFill>
              </a:rPr>
              <a:t>저</a:t>
            </a:r>
            <a:r>
              <a:rPr lang="ko-KR" altLang="en-US" sz="1350" b="1" dirty="0" smtClean="0">
                <a:solidFill>
                  <a:schemeClr val="tx1"/>
                </a:solidFill>
              </a:rPr>
              <a:t> 받은 </a:t>
            </a:r>
            <a:r>
              <a:rPr lang="ko-KR" altLang="en-US" sz="1350" b="1" dirty="0" err="1" smtClean="0">
                <a:solidFill>
                  <a:schemeClr val="tx1"/>
                </a:solidFill>
              </a:rPr>
              <a:t>쪽지함</a:t>
            </a:r>
            <a:r>
              <a:rPr lang="ko-KR" altLang="en-US" sz="1350" b="1" dirty="0" smtClean="0">
                <a:solidFill>
                  <a:schemeClr val="tx1"/>
                </a:solidFill>
              </a:rPr>
              <a:t> 페이</a:t>
            </a:r>
            <a:r>
              <a:rPr lang="ko-KR" altLang="en-US" sz="135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0" name="nppt_15554157052367041"/>
          <p:cNvSpPr/>
          <p:nvPr/>
        </p:nvSpPr>
        <p:spPr>
          <a:xfrm>
            <a:off x="6012160" y="437195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2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66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ndwh\OneDrive\바탕 화면\스토리보드\메신저_쪽지작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540"/>
            <a:ext cx="6876256" cy="48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1_shape5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 pitchFamily="2" charset="2"/>
              <a:buAutoNum type="circleNumDbPlain"/>
              <a:defRPr sz="800"/>
            </a:lvl1pPr>
            <a:lvl2pPr>
              <a:defRPr sz="7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 smtClean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  <p:sp>
        <p:nvSpPr>
          <p:cNvPr id="4" name="slide1_shape6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Case A</a:t>
            </a:r>
            <a:endParaRPr sz="1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1_shape7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342900" lvl="0" indent="-342900" algn="l" defTabSz="914400" latinLnBrk="1">
              <a:spcBef>
                <a:spcPct val="20000"/>
              </a:spcBef>
              <a:buNone/>
            </a:pPr>
            <a:r>
              <a:rPr lang="ko-KR" altLang="en-US" dirty="0" smtClean="0"/>
              <a:t>메신저</a:t>
            </a:r>
            <a:r>
              <a:rPr lang="en-US" altLang="ko-KR" dirty="0" smtClean="0"/>
              <a:t>02</a:t>
            </a:r>
            <a:endParaRPr sz="1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3" name="nppt_15554157052367041"/>
          <p:cNvSpPr/>
          <p:nvPr/>
        </p:nvSpPr>
        <p:spPr>
          <a:xfrm>
            <a:off x="1164764" y="1098185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28384" y="51470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483518"/>
            <a:ext cx="2267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쪽지의 제목을 입력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주소록을 이용하여 쪽지를 수신할 대상자를 다중 선택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쪽지의 내용을 입력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각 수신자에게 쪽지를 전송하는 기능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현재 페이지의 입력된 내용을 임시로 저장하는 기능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클릭 시 현재페이지를 비우고 이전 페이지로 넘겨준다</a:t>
            </a:r>
            <a:endParaRPr lang="en-US" altLang="ko-KR" sz="800" dirty="0"/>
          </a:p>
        </p:txBody>
      </p:sp>
      <p:sp>
        <p:nvSpPr>
          <p:cNvPr id="20" name="제목 30"/>
          <p:cNvSpPr txBox="1">
            <a:spLocks/>
          </p:cNvSpPr>
          <p:nvPr/>
        </p:nvSpPr>
        <p:spPr>
          <a:xfrm>
            <a:off x="1403648" y="-15535"/>
            <a:ext cx="5400600" cy="2920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350" b="1" dirty="0" smtClean="0">
                <a:solidFill>
                  <a:schemeClr val="tx1"/>
                </a:solidFill>
              </a:rPr>
              <a:t>메신</a:t>
            </a:r>
            <a:r>
              <a:rPr lang="ko-KR" altLang="en-US" sz="1350" b="1" dirty="0">
                <a:solidFill>
                  <a:schemeClr val="tx1"/>
                </a:solidFill>
              </a:rPr>
              <a:t>저</a:t>
            </a:r>
            <a:r>
              <a:rPr lang="ko-KR" altLang="en-US" sz="1350" b="1" dirty="0" smtClean="0">
                <a:solidFill>
                  <a:schemeClr val="tx1"/>
                </a:solidFill>
              </a:rPr>
              <a:t> 쪽지 작성 페이</a:t>
            </a:r>
            <a:r>
              <a:rPr lang="ko-KR" altLang="en-US" sz="135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0" name="nppt_15554157052367041"/>
          <p:cNvSpPr/>
          <p:nvPr/>
        </p:nvSpPr>
        <p:spPr>
          <a:xfrm>
            <a:off x="3563888" y="4659982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</a:rPr>
              <a:t>5</a:t>
            </a:r>
          </a:p>
        </p:txBody>
      </p:sp>
      <p:sp>
        <p:nvSpPr>
          <p:cNvPr id="12" name="nppt_15554157052367041"/>
          <p:cNvSpPr/>
          <p:nvPr/>
        </p:nvSpPr>
        <p:spPr>
          <a:xfrm>
            <a:off x="6012160" y="152211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</a:rPr>
              <a:t>2</a:t>
            </a:r>
          </a:p>
        </p:txBody>
      </p:sp>
      <p:sp>
        <p:nvSpPr>
          <p:cNvPr id="13" name="nppt_15554157052367041"/>
          <p:cNvSpPr/>
          <p:nvPr/>
        </p:nvSpPr>
        <p:spPr>
          <a:xfrm>
            <a:off x="1187624" y="185167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3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4" name="nppt_15554157052367041"/>
          <p:cNvSpPr/>
          <p:nvPr/>
        </p:nvSpPr>
        <p:spPr>
          <a:xfrm>
            <a:off x="2699792" y="4659982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4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5" name="nppt_15554157052367041"/>
          <p:cNvSpPr/>
          <p:nvPr/>
        </p:nvSpPr>
        <p:spPr>
          <a:xfrm>
            <a:off x="4499992" y="4659982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179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ndwh\OneDrive\바탕 화면\스토리보드\메신저_임시저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40" y="276540"/>
            <a:ext cx="6885796" cy="48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1_shape5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 pitchFamily="2" charset="2"/>
              <a:buAutoNum type="circleNumDbPlain"/>
              <a:defRPr sz="800"/>
            </a:lvl1pPr>
            <a:lvl2pPr>
              <a:defRPr sz="7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 smtClean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  <p:sp>
        <p:nvSpPr>
          <p:cNvPr id="4" name="slide1_shape6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Case A</a:t>
            </a:r>
            <a:endParaRPr sz="1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1_shape7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342900" lvl="0" indent="-342900" algn="l" defTabSz="914400" latinLnBrk="1">
              <a:spcBef>
                <a:spcPct val="20000"/>
              </a:spcBef>
              <a:buNone/>
            </a:pPr>
            <a:r>
              <a:rPr lang="ko-KR" altLang="en-US" dirty="0" smtClean="0"/>
              <a:t>메신저</a:t>
            </a:r>
            <a:r>
              <a:rPr lang="en-US" altLang="ko-KR" dirty="0" smtClean="0"/>
              <a:t>02</a:t>
            </a:r>
            <a:endParaRPr sz="1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3" name="nppt_15554157052367041"/>
          <p:cNvSpPr/>
          <p:nvPr/>
        </p:nvSpPr>
        <p:spPr>
          <a:xfrm>
            <a:off x="1142140" y="1191404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28384" y="51470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483518"/>
            <a:ext cx="2267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임시 저장된 쪽지를 테이블 형태로 출력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임시 저장된 쪽지를 불러와 추가로 작성할 수 있는 기능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smtClean="0"/>
              <a:t>클릭 시 체크박스에 체크된 임시저장 쪽지를 삭제할 수 있는 기능</a:t>
            </a:r>
            <a:endParaRPr lang="en-US" altLang="ko-KR" sz="800" dirty="0"/>
          </a:p>
        </p:txBody>
      </p:sp>
      <p:sp>
        <p:nvSpPr>
          <p:cNvPr id="20" name="제목 30"/>
          <p:cNvSpPr txBox="1">
            <a:spLocks/>
          </p:cNvSpPr>
          <p:nvPr/>
        </p:nvSpPr>
        <p:spPr>
          <a:xfrm>
            <a:off x="1403648" y="-15535"/>
            <a:ext cx="5400600" cy="2920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350" b="1" dirty="0" smtClean="0">
                <a:solidFill>
                  <a:schemeClr val="tx1"/>
                </a:solidFill>
              </a:rPr>
              <a:t>메신</a:t>
            </a:r>
            <a:r>
              <a:rPr lang="ko-KR" altLang="en-US" sz="1350" b="1" dirty="0">
                <a:solidFill>
                  <a:schemeClr val="tx1"/>
                </a:solidFill>
              </a:rPr>
              <a:t>저</a:t>
            </a:r>
            <a:r>
              <a:rPr lang="ko-KR" altLang="en-US" sz="13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350" b="1" dirty="0" smtClean="0">
                <a:solidFill>
                  <a:schemeClr val="tx1"/>
                </a:solidFill>
              </a:rPr>
              <a:t>임시 저장 페이지</a:t>
            </a:r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13" name="nppt_15554157052367041"/>
          <p:cNvSpPr/>
          <p:nvPr/>
        </p:nvSpPr>
        <p:spPr>
          <a:xfrm>
            <a:off x="5857076" y="4083918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2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6" name="nppt_15554157052367041"/>
          <p:cNvSpPr/>
          <p:nvPr/>
        </p:nvSpPr>
        <p:spPr>
          <a:xfrm>
            <a:off x="6300192" y="4083918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3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68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ndwh\OneDrive\바탕 화면\스토리보드\채팅_주소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80" y="267494"/>
            <a:ext cx="6877196" cy="486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1_shape5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 pitchFamily="2" charset="2"/>
              <a:buAutoNum type="circleNumDbPlain"/>
              <a:defRPr sz="800"/>
            </a:lvl1pPr>
            <a:lvl2pPr>
              <a:defRPr sz="7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 smtClean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  <p:sp>
        <p:nvSpPr>
          <p:cNvPr id="4" name="slide1_shape6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Case A</a:t>
            </a:r>
            <a:endParaRPr sz="1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1_shape7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342900" lvl="0" indent="-342900" algn="l" defTabSz="914400" latinLnBrk="1">
              <a:spcBef>
                <a:spcPct val="20000"/>
              </a:spcBef>
              <a:buNone/>
            </a:pPr>
            <a:r>
              <a:rPr lang="ko-KR" altLang="en-US" dirty="0" smtClean="0"/>
              <a:t>메신저</a:t>
            </a:r>
            <a:r>
              <a:rPr lang="en-US" altLang="ko-KR" dirty="0" smtClean="0"/>
              <a:t>02</a:t>
            </a:r>
            <a:endParaRPr sz="1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3" name="nppt_15554157052367041"/>
          <p:cNvSpPr/>
          <p:nvPr/>
        </p:nvSpPr>
        <p:spPr>
          <a:xfrm>
            <a:off x="25780" y="699542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28384" y="51470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483518"/>
            <a:ext cx="2267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800" dirty="0" err="1" smtClean="0"/>
              <a:t>조직도에</a:t>
            </a:r>
            <a:r>
              <a:rPr lang="ko-KR" altLang="en-US" sz="800" dirty="0" smtClean="0"/>
              <a:t> 따라서 각 지사 및 부서를 직급별로 </a:t>
            </a:r>
            <a:r>
              <a:rPr lang="ko-KR" altLang="en-US" sz="800" dirty="0" err="1" smtClean="0"/>
              <a:t>주소록란에</a:t>
            </a:r>
            <a:r>
              <a:rPr lang="ko-KR" altLang="en-US" sz="800" dirty="0" smtClean="0"/>
              <a:t> 출력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대상자와 </a:t>
            </a:r>
            <a:r>
              <a:rPr lang="en-US" altLang="ko-KR" sz="800" dirty="0" smtClean="0"/>
              <a:t>1:1</a:t>
            </a:r>
            <a:r>
              <a:rPr lang="ko-KR" altLang="en-US" sz="800" dirty="0" smtClean="0"/>
              <a:t>채팅을 진행할 수 있는 기능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주소록으로 넘어간다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현재 참여하고 있는 </a:t>
            </a:r>
            <a:r>
              <a:rPr lang="ko-KR" altLang="en-US" sz="800" dirty="0" err="1" smtClean="0"/>
              <a:t>채팅방</a:t>
            </a:r>
            <a:r>
              <a:rPr lang="ko-KR" altLang="en-US" sz="800" dirty="0" smtClean="0"/>
              <a:t> 목록으로 이동</a:t>
            </a:r>
            <a:endParaRPr lang="en-US" altLang="ko-KR" sz="800" dirty="0"/>
          </a:p>
        </p:txBody>
      </p:sp>
      <p:sp>
        <p:nvSpPr>
          <p:cNvPr id="20" name="제목 30"/>
          <p:cNvSpPr txBox="1">
            <a:spLocks/>
          </p:cNvSpPr>
          <p:nvPr/>
        </p:nvSpPr>
        <p:spPr>
          <a:xfrm>
            <a:off x="1403648" y="-15535"/>
            <a:ext cx="5400600" cy="2920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350" b="1" dirty="0" smtClean="0">
                <a:solidFill>
                  <a:schemeClr val="tx1"/>
                </a:solidFill>
              </a:rPr>
              <a:t>채팅 주소록 페이지</a:t>
            </a:r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13" name="nppt_15554157052367041"/>
          <p:cNvSpPr/>
          <p:nvPr/>
        </p:nvSpPr>
        <p:spPr>
          <a:xfrm>
            <a:off x="5652120" y="123699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</a:rPr>
              <a:t>2</a:t>
            </a:r>
          </a:p>
        </p:txBody>
      </p:sp>
      <p:sp>
        <p:nvSpPr>
          <p:cNvPr id="14" name="nppt_15554157052367041"/>
          <p:cNvSpPr/>
          <p:nvPr/>
        </p:nvSpPr>
        <p:spPr>
          <a:xfrm>
            <a:off x="2699792" y="4659982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3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5" name="nppt_15554157052367041"/>
          <p:cNvSpPr/>
          <p:nvPr/>
        </p:nvSpPr>
        <p:spPr>
          <a:xfrm>
            <a:off x="4499992" y="4659982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64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rndwh\OneDrive\바탕 화면\스토리보드\채팅_채팅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" y="276541"/>
            <a:ext cx="6876256" cy="48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1_shape5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 pitchFamily="2" charset="2"/>
              <a:buAutoNum type="circleNumDbPlain"/>
              <a:defRPr sz="800"/>
            </a:lvl1pPr>
            <a:lvl2pPr>
              <a:defRPr sz="7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 smtClean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  <p:sp>
        <p:nvSpPr>
          <p:cNvPr id="4" name="slide1_shape6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Case A</a:t>
            </a:r>
            <a:endParaRPr sz="1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1_shape7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342900" lvl="0" indent="-342900" algn="l" defTabSz="914400" latinLnBrk="1">
              <a:spcBef>
                <a:spcPct val="20000"/>
              </a:spcBef>
              <a:buNone/>
            </a:pPr>
            <a:r>
              <a:rPr lang="ko-KR" altLang="en-US" dirty="0" smtClean="0"/>
              <a:t>메신저</a:t>
            </a:r>
            <a:r>
              <a:rPr lang="en-US" altLang="ko-KR" dirty="0" smtClean="0"/>
              <a:t>02</a:t>
            </a:r>
            <a:endParaRPr sz="1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3" name="nppt_15554157052367041"/>
          <p:cNvSpPr/>
          <p:nvPr/>
        </p:nvSpPr>
        <p:spPr>
          <a:xfrm>
            <a:off x="133792" y="89254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28384" y="51470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483518"/>
            <a:ext cx="2267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현재 사용자가 참여하고 있는 </a:t>
            </a:r>
            <a:r>
              <a:rPr lang="ko-KR" altLang="en-US" sz="800" dirty="0" err="1" smtClean="0"/>
              <a:t>채팅방의</a:t>
            </a:r>
            <a:r>
              <a:rPr lang="ko-KR" altLang="en-US" sz="800" dirty="0" smtClean="0"/>
              <a:t> 목록을 보여준다</a:t>
            </a: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해당 </a:t>
            </a:r>
            <a:r>
              <a:rPr lang="ko-KR" altLang="en-US" sz="800" dirty="0" err="1" smtClean="0"/>
              <a:t>채팅방에</a:t>
            </a:r>
            <a:r>
              <a:rPr lang="ko-KR" altLang="en-US" sz="800" dirty="0" smtClean="0"/>
              <a:t> 입장하는 기능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</a:t>
            </a:r>
            <a:r>
              <a:rPr lang="ko-KR" altLang="en-US" sz="800" dirty="0" err="1" smtClean="0"/>
              <a:t>이름별로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채팅방을</a:t>
            </a:r>
            <a:r>
              <a:rPr lang="ko-KR" altLang="en-US" sz="800" dirty="0" smtClean="0"/>
              <a:t> 검색할 수 있는 기능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방 생성 페이지를 </a:t>
            </a:r>
            <a:r>
              <a:rPr lang="ko-KR" altLang="en-US" sz="800" dirty="0" err="1" smtClean="0"/>
              <a:t>모달로</a:t>
            </a:r>
            <a:r>
              <a:rPr lang="ko-KR" altLang="en-US" sz="800" dirty="0" smtClean="0"/>
              <a:t> 띄워준다</a:t>
            </a:r>
            <a:endParaRPr lang="en-US" altLang="ko-KR" sz="800" dirty="0"/>
          </a:p>
        </p:txBody>
      </p:sp>
      <p:sp>
        <p:nvSpPr>
          <p:cNvPr id="20" name="제목 30"/>
          <p:cNvSpPr txBox="1">
            <a:spLocks/>
          </p:cNvSpPr>
          <p:nvPr/>
        </p:nvSpPr>
        <p:spPr>
          <a:xfrm>
            <a:off x="1403648" y="-15535"/>
            <a:ext cx="5400600" cy="2920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350" b="1" dirty="0" err="1" smtClean="0">
                <a:solidFill>
                  <a:schemeClr val="tx1"/>
                </a:solidFill>
              </a:rPr>
              <a:t>채팅방</a:t>
            </a:r>
            <a:r>
              <a:rPr lang="ko-KR" altLang="en-US" sz="1350" b="1" dirty="0" smtClean="0">
                <a:solidFill>
                  <a:schemeClr val="tx1"/>
                </a:solidFill>
              </a:rPr>
              <a:t> 목록 페이지</a:t>
            </a:r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13" name="nppt_15554157052367041"/>
          <p:cNvSpPr/>
          <p:nvPr/>
        </p:nvSpPr>
        <p:spPr>
          <a:xfrm>
            <a:off x="5652120" y="123699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</a:rPr>
              <a:t>2</a:t>
            </a:r>
          </a:p>
        </p:txBody>
      </p:sp>
      <p:sp>
        <p:nvSpPr>
          <p:cNvPr id="14" name="nppt_15554157052367041"/>
          <p:cNvSpPr/>
          <p:nvPr/>
        </p:nvSpPr>
        <p:spPr>
          <a:xfrm>
            <a:off x="5652120" y="555526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3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5" name="nppt_15554157052367041"/>
          <p:cNvSpPr/>
          <p:nvPr/>
        </p:nvSpPr>
        <p:spPr>
          <a:xfrm>
            <a:off x="6417920" y="555526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</a:rPr>
              <a:t>4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108564"/>
            <a:ext cx="1368152" cy="455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1560" y="1540612"/>
            <a:ext cx="1368152" cy="455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1560" y="1995686"/>
            <a:ext cx="1368152" cy="455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18273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인사단체방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1560" y="16433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인사단체방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9132" y="21351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인사단체방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02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ndwh\OneDrive\바탕 화면\스토리보드\채팅방_개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540"/>
            <a:ext cx="6876256" cy="48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1_shape5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 pitchFamily="2" charset="2"/>
              <a:buAutoNum type="circleNumDbPlain"/>
              <a:defRPr sz="800"/>
            </a:lvl1pPr>
            <a:lvl2pPr>
              <a:defRPr sz="7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 smtClean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  <p:sp>
        <p:nvSpPr>
          <p:cNvPr id="4" name="slide1_shape6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Case A</a:t>
            </a:r>
            <a:endParaRPr sz="1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1_shape7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342900" lvl="0" indent="-342900" algn="l" defTabSz="914400" latinLnBrk="1">
              <a:spcBef>
                <a:spcPct val="20000"/>
              </a:spcBef>
              <a:buNone/>
            </a:pPr>
            <a:r>
              <a:rPr lang="ko-KR" altLang="en-US" dirty="0" smtClean="0"/>
              <a:t>메신저</a:t>
            </a:r>
            <a:r>
              <a:rPr lang="en-US" altLang="ko-KR" dirty="0" smtClean="0"/>
              <a:t>02</a:t>
            </a:r>
            <a:endParaRPr sz="1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3" name="nppt_15554157052367041"/>
          <p:cNvSpPr/>
          <p:nvPr/>
        </p:nvSpPr>
        <p:spPr>
          <a:xfrm>
            <a:off x="133792" y="1025674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28384" y="51470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483518"/>
            <a:ext cx="2267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800" dirty="0" err="1" smtClean="0"/>
              <a:t>채팅방</a:t>
            </a:r>
            <a:r>
              <a:rPr lang="ko-KR" altLang="en-US" sz="800" dirty="0" smtClean="0"/>
              <a:t> 이름 입력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대상자를 개설하려는 </a:t>
            </a:r>
            <a:r>
              <a:rPr lang="ko-KR" altLang="en-US" sz="800" dirty="0" err="1" smtClean="0"/>
              <a:t>채팅방에</a:t>
            </a:r>
            <a:r>
              <a:rPr lang="ko-KR" altLang="en-US" sz="800" dirty="0" smtClean="0"/>
              <a:t> 추가할 수 있는 버튼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버튼 클릭 시 체크박스에 체크된 인원을 포함한 그룹 </a:t>
            </a:r>
            <a:r>
              <a:rPr lang="ko-KR" altLang="en-US" sz="800" dirty="0" err="1" smtClean="0"/>
              <a:t>채팅방을</a:t>
            </a:r>
            <a:r>
              <a:rPr lang="ko-KR" altLang="en-US" sz="800" dirty="0" smtClean="0"/>
              <a:t> 생성하는 기능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클릭 시 이전 페이지로 이동</a:t>
            </a:r>
            <a:endParaRPr lang="en-US" altLang="ko-KR" sz="800" dirty="0"/>
          </a:p>
        </p:txBody>
      </p:sp>
      <p:sp>
        <p:nvSpPr>
          <p:cNvPr id="20" name="제목 30"/>
          <p:cNvSpPr txBox="1">
            <a:spLocks/>
          </p:cNvSpPr>
          <p:nvPr/>
        </p:nvSpPr>
        <p:spPr>
          <a:xfrm>
            <a:off x="1403648" y="-15535"/>
            <a:ext cx="5400600" cy="2920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350" b="1" dirty="0" err="1" smtClean="0">
                <a:solidFill>
                  <a:schemeClr val="tx1"/>
                </a:solidFill>
              </a:rPr>
              <a:t>채팅방</a:t>
            </a:r>
            <a:r>
              <a:rPr lang="ko-KR" altLang="en-US" sz="1350" b="1" dirty="0" smtClean="0">
                <a:solidFill>
                  <a:schemeClr val="tx1"/>
                </a:solidFill>
              </a:rPr>
              <a:t> 개설 페이지</a:t>
            </a:r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13" name="nppt_15554157052367041"/>
          <p:cNvSpPr/>
          <p:nvPr/>
        </p:nvSpPr>
        <p:spPr>
          <a:xfrm>
            <a:off x="5724128" y="1923678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</a:rPr>
              <a:t>2</a:t>
            </a:r>
          </a:p>
        </p:txBody>
      </p:sp>
      <p:sp>
        <p:nvSpPr>
          <p:cNvPr id="14" name="nppt_15554157052367041"/>
          <p:cNvSpPr/>
          <p:nvPr/>
        </p:nvSpPr>
        <p:spPr>
          <a:xfrm>
            <a:off x="1475656" y="4515966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3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5" name="nppt_15554157052367041"/>
          <p:cNvSpPr/>
          <p:nvPr/>
        </p:nvSpPr>
        <p:spPr>
          <a:xfrm>
            <a:off x="4932040" y="4515966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00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ndwh\OneDrive\바탕 화면\스토리보드\채팅_채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540"/>
            <a:ext cx="6876256" cy="48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1_shape5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 pitchFamily="2" charset="2"/>
              <a:buAutoNum type="circleNumDbPlain"/>
              <a:defRPr sz="800"/>
            </a:lvl1pPr>
            <a:lvl2pPr>
              <a:defRPr sz="7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 smtClean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lvl="0" algn="l">
              <a:lnSpc>
                <a:spcPct val="100000"/>
              </a:lnSpc>
              <a:spcBef>
                <a:spcPts val="150"/>
              </a:spcBef>
              <a:buFont typeface="+mj-lt"/>
              <a:buAutoNum type="arabicParenR"/>
            </a:pPr>
            <a:endParaRPr lang="en-US" altLang="ko-KR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  <p:sp>
        <p:nvSpPr>
          <p:cNvPr id="4" name="slide1_shape6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Case A</a:t>
            </a:r>
            <a:endParaRPr sz="1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1_shape7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342900" lvl="0" indent="-342900" algn="l" defTabSz="914400" latinLnBrk="1">
              <a:spcBef>
                <a:spcPct val="20000"/>
              </a:spcBef>
              <a:buNone/>
            </a:pPr>
            <a:r>
              <a:rPr lang="ko-KR" altLang="en-US" dirty="0" smtClean="0"/>
              <a:t>메신저</a:t>
            </a:r>
            <a:r>
              <a:rPr lang="en-US" altLang="ko-KR" dirty="0" smtClean="0"/>
              <a:t>02</a:t>
            </a:r>
            <a:endParaRPr sz="1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3" name="nppt_15554157052367041"/>
          <p:cNvSpPr/>
          <p:nvPr/>
        </p:nvSpPr>
        <p:spPr>
          <a:xfrm>
            <a:off x="394832" y="1133686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28384" y="51470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483518"/>
            <a:ext cx="22677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상대방의 채팅 메시지는 화면 왼쪽에 출력 사용자의 채팅 메시지는 화며 오른쪽에 출력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클릭 시 파일 또는 </a:t>
            </a:r>
            <a:r>
              <a:rPr lang="ko-KR" altLang="en-US" sz="800" dirty="0" err="1" smtClean="0"/>
              <a:t>이모티콘을</a:t>
            </a:r>
            <a:r>
              <a:rPr lang="ko-KR" altLang="en-US" sz="800" dirty="0" smtClean="0"/>
              <a:t> 전송할 수 있는 버튼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채팅 내용을 입력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클릭 시 채팅 내용에 있는 메시지를 상대방에게 전송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6</a:t>
            </a:r>
            <a:r>
              <a:rPr lang="ko-KR" altLang="en-US" sz="800" dirty="0" smtClean="0"/>
              <a:t>번 영역이 사이드 슬라이드로 출력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err="1" smtClean="0"/>
              <a:t>채팅방</a:t>
            </a:r>
            <a:r>
              <a:rPr lang="ko-KR" altLang="en-US" sz="800" dirty="0" smtClean="0"/>
              <a:t> 설정 영역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입력 후 오른쪽 화살표 버튼 클릭 시 </a:t>
            </a:r>
            <a:r>
              <a:rPr lang="ko-KR" altLang="en-US" sz="800" dirty="0" err="1" smtClean="0"/>
              <a:t>채팅방</a:t>
            </a:r>
            <a:r>
              <a:rPr lang="ko-KR" altLang="en-US" sz="800" dirty="0" smtClean="0"/>
              <a:t> 이름 변경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클릭 시 주소록을 통해 대화상대 추가 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현재 </a:t>
            </a:r>
            <a:r>
              <a:rPr lang="ko-KR" altLang="en-US" sz="800" dirty="0" err="1" smtClean="0"/>
              <a:t>채팅방에</a:t>
            </a:r>
            <a:r>
              <a:rPr lang="ko-KR" altLang="en-US" sz="800" dirty="0" smtClean="0"/>
              <a:t> 참여하고 있는 인원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클릭 시 사진파일들을 출력하거나 다운받을 수 있는 기능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파일을 다운받을 수 있는 버튼</a:t>
            </a:r>
            <a:endParaRPr lang="en-US" altLang="ko-KR" sz="800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800" dirty="0" smtClean="0"/>
              <a:t>클릭 시 현재 참여하고 있는 </a:t>
            </a:r>
            <a:r>
              <a:rPr lang="ko-KR" altLang="en-US" sz="800" dirty="0" err="1" smtClean="0"/>
              <a:t>채팅방에서</a:t>
            </a:r>
            <a:r>
              <a:rPr lang="ko-KR" altLang="en-US" sz="800" dirty="0" smtClean="0"/>
              <a:t> 나갈 수 있는 기능</a:t>
            </a:r>
            <a:endParaRPr lang="en-US" altLang="ko-KR" sz="800" dirty="0"/>
          </a:p>
          <a:p>
            <a:pPr marL="342900" indent="-342900">
              <a:buFont typeface="+mj-lt"/>
              <a:buAutoNum type="arabicParenR"/>
            </a:pPr>
            <a:endParaRPr lang="en-US" altLang="ko-KR" sz="800" dirty="0"/>
          </a:p>
        </p:txBody>
      </p:sp>
      <p:sp>
        <p:nvSpPr>
          <p:cNvPr id="20" name="제목 30"/>
          <p:cNvSpPr txBox="1">
            <a:spLocks/>
          </p:cNvSpPr>
          <p:nvPr/>
        </p:nvSpPr>
        <p:spPr>
          <a:xfrm>
            <a:off x="1403648" y="-15535"/>
            <a:ext cx="5400600" cy="2920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350" b="1" dirty="0" err="1" smtClean="0">
                <a:solidFill>
                  <a:schemeClr val="tx1"/>
                </a:solidFill>
              </a:rPr>
              <a:t>채팅방</a:t>
            </a:r>
            <a:r>
              <a:rPr lang="ko-KR" altLang="en-US" sz="1350" b="1" dirty="0" smtClean="0">
                <a:solidFill>
                  <a:schemeClr val="tx1"/>
                </a:solidFill>
              </a:rPr>
              <a:t> 채팅 페이지</a:t>
            </a:r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13" name="nppt_15554157052367041"/>
          <p:cNvSpPr/>
          <p:nvPr/>
        </p:nvSpPr>
        <p:spPr>
          <a:xfrm>
            <a:off x="3419872" y="843558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5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4" name="nppt_15554157052367041"/>
          <p:cNvSpPr/>
          <p:nvPr/>
        </p:nvSpPr>
        <p:spPr>
          <a:xfrm>
            <a:off x="268192" y="441288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</a:rPr>
              <a:t>2</a:t>
            </a:r>
          </a:p>
        </p:txBody>
      </p:sp>
      <p:sp>
        <p:nvSpPr>
          <p:cNvPr id="15" name="nppt_15554157052367041"/>
          <p:cNvSpPr/>
          <p:nvPr/>
        </p:nvSpPr>
        <p:spPr>
          <a:xfrm>
            <a:off x="5292080" y="4485486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12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6" name="nppt_15554157052367041"/>
          <p:cNvSpPr/>
          <p:nvPr/>
        </p:nvSpPr>
        <p:spPr>
          <a:xfrm>
            <a:off x="560416" y="4407954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3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7" name="nppt_15554157052367041"/>
          <p:cNvSpPr/>
          <p:nvPr/>
        </p:nvSpPr>
        <p:spPr>
          <a:xfrm>
            <a:off x="3658756" y="439481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4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8" name="nppt_15554157052367041"/>
          <p:cNvSpPr/>
          <p:nvPr/>
        </p:nvSpPr>
        <p:spPr>
          <a:xfrm>
            <a:off x="4932040" y="41151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6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9" name="nppt_15554157052367041"/>
          <p:cNvSpPr/>
          <p:nvPr/>
        </p:nvSpPr>
        <p:spPr>
          <a:xfrm>
            <a:off x="3995936" y="987574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7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1" name="nppt_15554157052367041"/>
          <p:cNvSpPr/>
          <p:nvPr/>
        </p:nvSpPr>
        <p:spPr>
          <a:xfrm>
            <a:off x="3923928" y="1707654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8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2" name="nppt_15554157052367041"/>
          <p:cNvSpPr/>
          <p:nvPr/>
        </p:nvSpPr>
        <p:spPr>
          <a:xfrm>
            <a:off x="3923928" y="221171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</a:rPr>
              <a:t>9</a:t>
            </a:r>
          </a:p>
        </p:txBody>
      </p:sp>
      <p:sp>
        <p:nvSpPr>
          <p:cNvPr id="24" name="nppt_15554157052367041"/>
          <p:cNvSpPr/>
          <p:nvPr/>
        </p:nvSpPr>
        <p:spPr>
          <a:xfrm>
            <a:off x="6588224" y="2859782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10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5" name="nppt_15554157052367041"/>
          <p:cNvSpPr/>
          <p:nvPr/>
        </p:nvSpPr>
        <p:spPr>
          <a:xfrm>
            <a:off x="6588224" y="3329930"/>
            <a:ext cx="216024" cy="216024"/>
          </a:xfrm>
          <a:prstGeom prst="roundRect">
            <a:avLst>
              <a:gd name="adj" fmla="val 23587"/>
            </a:avLst>
          </a:prstGeom>
          <a:solidFill>
            <a:srgbClr val="F79646">
              <a:lumMod val="7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1050" b="1" dirty="0" smtClean="0">
                <a:solidFill>
                  <a:srgbClr val="FFFFFF"/>
                </a:solidFill>
                <a:latin typeface="맑은 고딕"/>
              </a:rPr>
              <a:t>11</a:t>
            </a:r>
            <a:endParaRPr lang="en-US" altLang="ko-KR" sz="1050" b="1" dirty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09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475</Words>
  <Application>Microsoft Office PowerPoint</Application>
  <PresentationFormat>화면 슬라이드 쇼(16:9)</PresentationFormat>
  <Paragraphs>163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간지등</vt:lpstr>
      <vt:lpstr>1_디자인 사용자 지정</vt:lpstr>
      <vt:lpstr>PowerPoint 프레젠테이션</vt:lpstr>
      <vt:lpstr>Case A</vt:lpstr>
      <vt:lpstr>Case A</vt:lpstr>
      <vt:lpstr>Case A</vt:lpstr>
      <vt:lpstr>Case A</vt:lpstr>
      <vt:lpstr>Case A</vt:lpstr>
      <vt:lpstr>Case A</vt:lpstr>
      <vt:lpstr>Case A</vt:lpstr>
      <vt:lpstr>Case A</vt:lpstr>
    </vt:vector>
  </TitlesOfParts>
  <Company>쀼어blog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남궁욱</cp:lastModifiedBy>
  <cp:revision>154</cp:revision>
  <dcterms:created xsi:type="dcterms:W3CDTF">2006-10-05T04:04:58Z</dcterms:created>
  <dcterms:modified xsi:type="dcterms:W3CDTF">2019-06-08T07:48:42Z</dcterms:modified>
</cp:coreProperties>
</file>