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5" r:id="rId6"/>
    <p:sldId id="260" r:id="rId7"/>
    <p:sldId id="262" r:id="rId8"/>
    <p:sldId id="263" r:id="rId9"/>
    <p:sldId id="264" r:id="rId10"/>
    <p:sldId id="267" r:id="rId11"/>
    <p:sldId id="278" r:id="rId12"/>
    <p:sldId id="279" r:id="rId13"/>
    <p:sldId id="280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333333"/>
    <a:srgbClr val="BDC3C7"/>
    <a:srgbClr val="343434"/>
    <a:srgbClr val="E74C3C"/>
    <a:srgbClr val="FAF3E7"/>
    <a:srgbClr val="F7EED6"/>
    <a:srgbClr val="34495E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56220" y="1596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176260" y="1861820"/>
            <a:ext cx="11264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75000"/>
                  </a:schemeClr>
                </a:solidFill>
                <a:latin typeface="DejaVu Sans Mono" panose="020B0609030804020204" charset="0"/>
              </a:rPr>
              <a:t>MON</a:t>
            </a:r>
            <a:endParaRPr lang="en-US" altLang="zh-CN" sz="3600">
              <a:solidFill>
                <a:schemeClr val="bg1">
                  <a:lumMod val="7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6100" y="2477770"/>
            <a:ext cx="114617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DejaVu Sans Mono" panose="020B0609030804020204" charset="0"/>
              </a:rPr>
              <a:t>TUE</a:t>
            </a:r>
            <a:endParaRPr lang="en-US" altLang="zh-CN" sz="3600">
              <a:solidFill>
                <a:schemeClr val="bg1">
                  <a:lumMod val="8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3440" y="3061335"/>
            <a:ext cx="86931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000">
                <a:latin typeface="DejaVu Sans Mono" panose="020B0609030804020204" charset="0"/>
              </a:rPr>
              <a:t>chat</a:t>
            </a:r>
            <a:endParaRPr lang="en-US" altLang="zh-CN" sz="2000">
              <a:latin typeface="DejaVu Sans Mono" panose="020B060903080402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66100" y="3676650"/>
            <a:ext cx="114617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DejaVu Sans Mono" panose="020B0609030804020204" charset="0"/>
              </a:rPr>
              <a:t>THU</a:t>
            </a:r>
            <a:endParaRPr lang="en-US" altLang="zh-CN" sz="3600">
              <a:solidFill>
                <a:schemeClr val="bg1">
                  <a:lumMod val="8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6260" y="4271010"/>
            <a:ext cx="11264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DejaVu Sans Mono" panose="020B0609030804020204" charset="0"/>
              </a:rPr>
              <a:t>FRI</a:t>
            </a:r>
            <a:endParaRPr lang="en-US" altLang="zh-CN" sz="3600">
              <a:solidFill>
                <a:schemeClr val="bg1">
                  <a:lumMod val="6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4886325"/>
            <a:ext cx="1102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charset="0"/>
              </a:rPr>
              <a:t>SAT</a:t>
            </a:r>
            <a:endParaRPr lang="en-US" altLang="zh-CN" sz="3200"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88325" y="1246505"/>
            <a:ext cx="1102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charset="0"/>
              </a:rPr>
              <a:t>SUN</a:t>
            </a:r>
            <a:endParaRPr lang="en-US" altLang="zh-CN" sz="3200"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7974330" y="3061335"/>
            <a:ext cx="828040" cy="594360"/>
          </a:xfrm>
          <a:prstGeom prst="wedgeEllipseCallou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251825" y="631190"/>
            <a:ext cx="975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charset="0"/>
              </a:rPr>
              <a:t>SAT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51825" y="5501640"/>
            <a:ext cx="975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charset="0"/>
              </a:rPr>
              <a:t>SUN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8653780" y="307975"/>
            <a:ext cx="148590" cy="148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8665210" y="6275705"/>
            <a:ext cx="148590" cy="148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943610" y="3358515"/>
            <a:ext cx="10419715" cy="0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72805" y="3369310"/>
            <a:ext cx="8699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000">
                <a:latin typeface="DejaVu Sans Mono" panose="020B0609030804020204" charset="0"/>
              </a:rPr>
              <a:t>suck</a:t>
            </a:r>
            <a:endParaRPr lang="en-US" altLang="zh-CN" sz="2000">
              <a:latin typeface="DejaVu Sans Mono" panose="020B06090308040202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15300" y="3204845"/>
            <a:ext cx="56705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400">
                <a:solidFill>
                  <a:srgbClr val="92D050"/>
                </a:solidFill>
                <a:latin typeface="DejaVu Sans Mono" panose="020B0609030804020204" charset="0"/>
              </a:rPr>
              <a:t>We</a:t>
            </a:r>
            <a:endParaRPr lang="en-US" altLang="zh-CN" sz="2400">
              <a:solidFill>
                <a:srgbClr val="92D050"/>
              </a:solidFill>
              <a:latin typeface="DejaVu Sans Mono" panose="020B06090308040202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0610" y="3088005"/>
            <a:ext cx="519938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esapareciendo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</a:rPr>
              <a:t>, como el agua del agua.</a:t>
            </a:r>
            <a:endParaRPr lang="en-US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饼形 38"/>
          <p:cNvSpPr/>
          <p:nvPr/>
        </p:nvSpPr>
        <p:spPr>
          <a:xfrm>
            <a:off x="667385" y="3061335"/>
            <a:ext cx="572770" cy="572770"/>
          </a:xfrm>
          <a:prstGeom prst="pie">
            <a:avLst>
              <a:gd name="adj1" fmla="val 16155452"/>
              <a:gd name="adj2" fmla="val 54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0" name="图片 39" descr="Hydroelectric-Power-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3740" y="3269615"/>
            <a:ext cx="486410" cy="486410"/>
          </a:xfrm>
          <a:prstGeom prst="rect">
            <a:avLst/>
          </a:prstGeom>
        </p:spPr>
      </p:pic>
      <p:sp>
        <p:nvSpPr>
          <p:cNvPr id="43" name="椭圆 42"/>
          <p:cNvSpPr/>
          <p:nvPr/>
        </p:nvSpPr>
        <p:spPr>
          <a:xfrm>
            <a:off x="5640070" y="341630"/>
            <a:ext cx="6175375" cy="6175375"/>
          </a:xfrm>
          <a:prstGeom prst="ellipse">
            <a:avLst/>
          </a:prstGeom>
          <a:solidFill>
            <a:srgbClr val="3498DB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1032510" y="1047750"/>
            <a:ext cx="2860675" cy="16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>
                <a:solidFill>
                  <a:srgbClr val="2ECC71"/>
                </a:solidFill>
                <a:latin typeface="Kunstler Script" panose="030304020206070D0D06" charset="0"/>
                <a:ea typeface="微软雅黑" panose="020B0503020204020204" charset="-122"/>
              </a:rPr>
              <a:t>//</a:t>
            </a:r>
            <a:r>
              <a:rPr lang="en-US" altLang="zh-CN" sz="115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endParaRPr lang="en-US" altLang="zh-CN" sz="115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32" name="矩形 31"/>
          <p:cNvSpPr/>
          <p:nvPr/>
        </p:nvSpPr>
        <p:spPr>
          <a:xfrm rot="10800000">
            <a:off x="2538730" y="862965"/>
            <a:ext cx="1110615" cy="1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15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F</a:t>
            </a:r>
            <a:endParaRPr lang="en-US" altLang="zh-CN" sz="115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195" y="1275080"/>
            <a:ext cx="708025" cy="7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>
                <a:solidFill>
                  <a:srgbClr val="2ECC71"/>
                </a:solidFill>
                <a:latin typeface="Letter Gothic Std" panose="020B0409020202030304" charset="0"/>
                <a:sym typeface="+mn-ea"/>
              </a:rPr>
              <a:t>❀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6155" y="1073150"/>
            <a:ext cx="1110615" cy="3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000" b="1">
                <a:solidFill>
                  <a:srgbClr val="2ECC71"/>
                </a:solidFill>
                <a:latin typeface="Letter Gothic Std" panose="020B0409020202030304" charset="0"/>
                <a:sym typeface="+mn-ea"/>
              </a:rPr>
              <a:t>{ nothing }</a:t>
            </a:r>
            <a:endParaRPr lang="en-US" altLang="zh-CN" sz="1000" b="1">
              <a:solidFill>
                <a:srgbClr val="2ECC71"/>
              </a:solidFill>
              <a:latin typeface="Letter Gothic Std" panose="020B040902020203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1032510" y="1047750"/>
            <a:ext cx="2860675" cy="16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>
                <a:solidFill>
                  <a:srgbClr val="2ECC71"/>
                </a:solidFill>
                <a:latin typeface="Kunstler Script" panose="030304020206070D0D06" charset="0"/>
                <a:ea typeface="微软雅黑" panose="020B0503020204020204" charset="-122"/>
              </a:rPr>
              <a:t>//</a:t>
            </a:r>
            <a:r>
              <a:rPr lang="en-US" altLang="zh-CN" sz="115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endParaRPr lang="en-US" altLang="zh-CN" sz="115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32" name="矩形 31"/>
          <p:cNvSpPr/>
          <p:nvPr/>
        </p:nvSpPr>
        <p:spPr>
          <a:xfrm rot="10800000">
            <a:off x="1907540" y="857885"/>
            <a:ext cx="1110615" cy="1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15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F</a:t>
            </a:r>
            <a:endParaRPr lang="en-US" altLang="zh-CN" sz="115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195" y="1275080"/>
            <a:ext cx="708025" cy="7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>
                <a:solidFill>
                  <a:srgbClr val="2ECC71"/>
                </a:solidFill>
                <a:latin typeface="Letter Gothic Std" panose="020B0409020202030304" charset="0"/>
                <a:sym typeface="+mn-ea"/>
              </a:rPr>
              <a:t>❀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6155" y="1073150"/>
            <a:ext cx="1110615" cy="3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000" b="1">
                <a:solidFill>
                  <a:srgbClr val="2ECC71"/>
                </a:solidFill>
                <a:latin typeface="Letter Gothic Std" panose="020B0409020202030304" charset="0"/>
                <a:sym typeface="+mn-ea"/>
              </a:rPr>
              <a:t>{ nothing }</a:t>
            </a:r>
            <a:endParaRPr lang="en-US" altLang="zh-CN" sz="1000" b="1">
              <a:solidFill>
                <a:srgbClr val="2ECC71"/>
              </a:solidFill>
              <a:latin typeface="Letter Gothic Std" panose="020B040902020203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7085" y="713105"/>
            <a:ext cx="39541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bg1">
                    <a:lumMod val="85000"/>
                  </a:schemeClr>
                </a:solidFill>
                <a:latin typeface="Letter Gothic Std" panose="020B0409020202030304" charset="0"/>
              </a:rPr>
              <a:t>T</a:t>
            </a:r>
            <a:r>
              <a:rPr lang="en-US" altLang="zh-CN" sz="6600">
                <a:solidFill>
                  <a:schemeClr val="bg1">
                    <a:lumMod val="65000"/>
                  </a:schemeClr>
                </a:solidFill>
                <a:latin typeface="Letter Gothic Std" panose="020B0409020202030304" charset="0"/>
              </a:rPr>
              <a:t>A</a:t>
            </a:r>
            <a:r>
              <a:rPr lang="en-US" altLang="zh-CN" sz="6600">
                <a:solidFill>
                  <a:schemeClr val="bg1">
                    <a:lumMod val="50000"/>
                  </a:schemeClr>
                </a:solidFill>
                <a:latin typeface="Letter Gothic Std" panose="020B0409020202030304" charset="0"/>
              </a:rPr>
              <a:t>C</a:t>
            </a:r>
            <a:r>
              <a:rPr lang="en-US" altLang="zh-CN" sz="6600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T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5" y="1493520"/>
            <a:ext cx="318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 amé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3880" y="1493520"/>
            <a:ext cx="2844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cerca de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1760" y="1493520"/>
            <a:ext cx="338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osita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4025" y="1493520"/>
            <a:ext cx="318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8370" y="1493520"/>
            <a:ext cx="318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escribí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25595" y="2513965"/>
            <a:ext cx="635635" cy="636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364355" y="2794000"/>
            <a:ext cx="116840" cy="1168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0" y="-4445"/>
            <a:ext cx="4572000" cy="4577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20185" y="427355"/>
            <a:ext cx="796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+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618345" y="-4445"/>
            <a:ext cx="2552700" cy="25527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41380" y="-4445"/>
            <a:ext cx="1129665" cy="25520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772265" y="-4445"/>
            <a:ext cx="406400" cy="6840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40745" y="8255"/>
            <a:ext cx="406400" cy="6840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7085" y="713105"/>
            <a:ext cx="39541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bg1">
                    <a:lumMod val="85000"/>
                  </a:schemeClr>
                </a:solidFill>
                <a:latin typeface="Letter Gothic Std" panose="020B0409020202030304" charset="0"/>
              </a:rPr>
              <a:t>T</a:t>
            </a:r>
            <a:r>
              <a:rPr lang="en-US" altLang="zh-CN" sz="6600">
                <a:solidFill>
                  <a:schemeClr val="bg1">
                    <a:lumMod val="65000"/>
                  </a:schemeClr>
                </a:solidFill>
                <a:latin typeface="Letter Gothic Std" panose="020B0409020202030304" charset="0"/>
              </a:rPr>
              <a:t>A</a:t>
            </a:r>
            <a:r>
              <a:rPr lang="en-US" altLang="zh-CN" sz="6600">
                <a:solidFill>
                  <a:schemeClr val="bg1">
                    <a:lumMod val="50000"/>
                  </a:schemeClr>
                </a:solidFill>
                <a:latin typeface="Letter Gothic Std" panose="020B0409020202030304" charset="0"/>
              </a:rPr>
              <a:t>C</a:t>
            </a:r>
            <a:r>
              <a:rPr lang="en-US" altLang="zh-CN" sz="6600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T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5" y="1493520"/>
            <a:ext cx="318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 amé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3880" y="1493520"/>
            <a:ext cx="2844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cerca de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1760" y="1493520"/>
            <a:ext cx="338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osita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4025" y="1493520"/>
            <a:ext cx="318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8370" y="1493520"/>
            <a:ext cx="318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escribí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25595" y="2513965"/>
            <a:ext cx="635635" cy="636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364355" y="2794000"/>
            <a:ext cx="116840" cy="1168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0" y="-4445"/>
            <a:ext cx="4572000" cy="4577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20185" y="427355"/>
            <a:ext cx="796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+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3892550" y="1778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25450" y="2590800"/>
            <a:ext cx="681926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l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l"/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</a:rPr>
              <a:t>The Father's Day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l"/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r"/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7055" y="2489200"/>
            <a:ext cx="4709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  <a:sym typeface="+mn-ea"/>
              </a:rPr>
              <a:t>I just wanted to design sth. for </a:t>
            </a:r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557655" y="3835400"/>
            <a:ext cx="5535295" cy="431800"/>
            <a:chOff x="2653" y="6040"/>
            <a:chExt cx="8717" cy="680"/>
          </a:xfrm>
        </p:grpSpPr>
        <p:sp>
          <p:nvSpPr>
            <p:cNvPr id="57" name="文本框 56"/>
            <p:cNvSpPr txBox="1"/>
            <p:nvPr/>
          </p:nvSpPr>
          <p:spPr>
            <a:xfrm>
              <a:off x="2653" y="6140"/>
              <a:ext cx="87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Letter Gothic Std" panose="020B0409020202030304" charset="0"/>
                  <a:ea typeface="微软雅黑" panose="020B0503020204020204" charset="-122"/>
                  <a:sym typeface="+mn-ea"/>
                </a:rPr>
                <a:t>but 1 hour later  here is just  </a:t>
              </a: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etter Gothic Std" panose="020B0409020202030304" charset="0"/>
                  <a:ea typeface="微软雅黑" panose="020B0503020204020204" charset="-122"/>
                  <a:sym typeface="+mn-ea"/>
                </a:rPr>
                <a:t>#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Letter Gothic Std" panose="020B0409020202030304" charset="0"/>
                  <a:ea typeface="微软雅黑" panose="020B0503020204020204" charset="-122"/>
                  <a:sym typeface="+mn-ea"/>
                </a:rPr>
                <a:t>D9D9D9</a:t>
              </a: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9590" y="6040"/>
              <a:ext cx="1780" cy="680"/>
            </a:xfrm>
            <a:prstGeom prst="roundRect">
              <a:avLst/>
            </a:prstGeom>
            <a:noFill/>
            <a:ln w="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1" name="直角三角形 60"/>
          <p:cNvSpPr/>
          <p:nvPr/>
        </p:nvSpPr>
        <p:spPr>
          <a:xfrm flipH="1">
            <a:off x="-6350" y="-5080"/>
            <a:ext cx="12178665" cy="6868795"/>
          </a:xfrm>
          <a:prstGeom prst="rtTriangle">
            <a:avLst/>
          </a:prstGeom>
          <a:gradFill>
            <a:gsLst>
              <a:gs pos="100000">
                <a:schemeClr val="bg1">
                  <a:lumMod val="6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375150" y="-5715"/>
            <a:ext cx="7810500" cy="6868795"/>
          </a:xfrm>
          <a:prstGeom prst="rtTriangle">
            <a:avLst/>
          </a:prstGeom>
          <a:gradFill>
            <a:gsLst>
              <a:gs pos="100000">
                <a:schemeClr val="bg1">
                  <a:lumMod val="6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直角三角形 63"/>
          <p:cNvSpPr/>
          <p:nvPr/>
        </p:nvSpPr>
        <p:spPr>
          <a:xfrm flipH="1">
            <a:off x="8350250" y="-5080"/>
            <a:ext cx="3835400" cy="6868795"/>
          </a:xfrm>
          <a:prstGeom prst="rtTriangle">
            <a:avLst/>
          </a:prstGeom>
          <a:gradFill>
            <a:gsLst>
              <a:gs pos="100000">
                <a:schemeClr val="bg1">
                  <a:lumMod val="6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饼形 64"/>
          <p:cNvSpPr/>
          <p:nvPr/>
        </p:nvSpPr>
        <p:spPr>
          <a:xfrm rot="16200000">
            <a:off x="10707370" y="-1514475"/>
            <a:ext cx="2971165" cy="2971165"/>
          </a:xfrm>
          <a:prstGeom prst="pie">
            <a:avLst>
              <a:gd name="adj1" fmla="val 10800000"/>
              <a:gd name="adj2" fmla="val 16200000"/>
            </a:avLst>
          </a:prstGeom>
          <a:gradFill>
            <a:gsLst>
              <a:gs pos="100000">
                <a:srgbClr val="F1C40F">
                  <a:alpha val="10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3892550" y="1778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820" y="2552065"/>
            <a:ext cx="11262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  <a:sym typeface="+mn-ea"/>
              </a:rPr>
              <a:t>2 hours later I make it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  <a:sym typeface="+mn-ea"/>
              </a:rPr>
              <a:t>just like the pic. 1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7700" y="3148330"/>
            <a:ext cx="736600" cy="561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3600"/>
              <a:t>= )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75530" y="2208530"/>
            <a:ext cx="2440940" cy="2440940"/>
          </a:xfrm>
          <a:prstGeom prst="rect">
            <a:avLst/>
          </a:prstGeom>
          <a:noFill/>
          <a:ln w="28575">
            <a:solidFill>
              <a:schemeClr val="bg1">
                <a:lumMod val="50000"/>
                <a:alpha val="3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2208530"/>
            <a:ext cx="0" cy="244094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1"/>
            <a:endCxn id="2" idx="3"/>
          </p:cNvCxnSpPr>
          <p:nvPr/>
        </p:nvCxnSpPr>
        <p:spPr>
          <a:xfrm>
            <a:off x="4875530" y="3429000"/>
            <a:ext cx="2440940" cy="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8705" y="2214880"/>
            <a:ext cx="2442210" cy="244221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888865" y="2224405"/>
            <a:ext cx="2413000" cy="241935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69865" y="779145"/>
            <a:ext cx="1651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800">
                <a:solidFill>
                  <a:schemeClr val="bg2">
                    <a:lumMod val="50000"/>
                  </a:schemeClr>
                </a:solidFill>
              </a:rPr>
              <a:t>wú</a:t>
            </a:r>
            <a:endParaRPr lang="en-US" altLang="zh-CN" sz="8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09850" y="2973070"/>
            <a:ext cx="8540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5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禾</a:t>
            </a:r>
            <a:endParaRPr lang="zh-CN" altLang="en-US" sz="115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74735" y="1579245"/>
            <a:ext cx="854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尤</a:t>
            </a:r>
            <a:endParaRPr lang="zh-CN" altLang="en-US" sz="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8975" y="4840605"/>
            <a:ext cx="8540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日</a:t>
            </a:r>
            <a:endParaRPr lang="zh-CN" altLang="en-US" sz="80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1865" y="2686050"/>
            <a:ext cx="854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匕</a:t>
            </a:r>
            <a:endParaRPr lang="zh-CN" altLang="en-US" sz="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75530" y="2208530"/>
            <a:ext cx="2440940" cy="2440940"/>
          </a:xfrm>
          <a:prstGeom prst="rect">
            <a:avLst/>
          </a:prstGeom>
          <a:noFill/>
          <a:ln w="28575">
            <a:solidFill>
              <a:schemeClr val="bg1">
                <a:lumMod val="50000"/>
                <a:alpha val="3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2208530"/>
            <a:ext cx="0" cy="244094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1"/>
            <a:endCxn id="2" idx="3"/>
          </p:cNvCxnSpPr>
          <p:nvPr/>
        </p:nvCxnSpPr>
        <p:spPr>
          <a:xfrm>
            <a:off x="4875530" y="3429000"/>
            <a:ext cx="2440940" cy="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8705" y="2214880"/>
            <a:ext cx="2442210" cy="244221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888865" y="2224405"/>
            <a:ext cx="2413000" cy="241935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69865" y="779145"/>
            <a:ext cx="1651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800">
                <a:solidFill>
                  <a:schemeClr val="bg2">
                    <a:lumMod val="50000"/>
                  </a:schemeClr>
                </a:solidFill>
              </a:rPr>
              <a:t>wú</a:t>
            </a:r>
            <a:endParaRPr lang="en-US" altLang="zh-CN" sz="8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88865" y="2208530"/>
            <a:ext cx="261683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稽</a:t>
            </a:r>
            <a:endParaRPr lang="zh-CN" altLang="en-US" sz="1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325870" y="2733675"/>
            <a:ext cx="110490" cy="1104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75325" y="2750820"/>
            <a:ext cx="110490" cy="1104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88865" y="2208530"/>
            <a:ext cx="261683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稽</a:t>
            </a:r>
            <a:endParaRPr lang="zh-CN" altLang="en-US" sz="1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4391660" y="3750945"/>
            <a:ext cx="707390" cy="707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14065" y="137223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23210" y="3891915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89630" y="2590165"/>
            <a:ext cx="555625" cy="5556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26125" y="128460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12995" y="215519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 212"/>
          <p:cNvSpPr/>
          <p:nvPr/>
        </p:nvSpPr>
        <p:spPr>
          <a:xfrm>
            <a:off x="4544695" y="3989705"/>
            <a:ext cx="229870" cy="229870"/>
          </a:xfrm>
          <a:prstGeom prst="hear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2005" y="146875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530350" y="76136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64945" y="248031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59765" y="355663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64945" y="505714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07995" y="525145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02150" y="522224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46085" y="430530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70700" y="207962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59855" y="514667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785860" y="266319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59855" y="313118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52280" y="894080"/>
            <a:ext cx="815975" cy="8159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94575" y="89408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36615" y="407987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89845" y="4058920"/>
            <a:ext cx="154495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Letter Gothic Std" panose="020B0409020202030304" charset="0"/>
              </a:rPr>
              <a:t>CUTLINE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76840" y="5068570"/>
            <a:ext cx="1349375" cy="42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#000000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87635" y="5817870"/>
            <a:ext cx="1349375" cy="4203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#FFFFFF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839960" y="46913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836150" y="47675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820" y="130175"/>
            <a:ext cx="914400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</a:rPr>
              <a:t>P 1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1032510" y="1362075"/>
            <a:ext cx="9549765" cy="1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>
                <a:solidFill>
                  <a:srgbClr val="2ECC71"/>
                </a:solidFill>
                <a:latin typeface="Kunstler Script" panose="030304020206070D0D06" charset="0"/>
                <a:ea typeface="微软雅黑" panose="020B0503020204020204" charset="-122"/>
              </a:rPr>
              <a:t>//</a:t>
            </a:r>
            <a:r>
              <a:rPr lang="en-US" altLang="zh-CN" sz="8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mpty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20800" y="2157730"/>
            <a:ext cx="9549765" cy="1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  Flo</a:t>
            </a:r>
            <a:r>
              <a:rPr lang="en-US" altLang="zh-CN" sz="4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 </a:t>
            </a:r>
            <a:r>
              <a:rPr lang="en-US" altLang="zh-CN" sz="4800">
                <a:solidFill>
                  <a:srgbClr val="2ECC71"/>
                </a:solidFill>
                <a:latin typeface="Letter Gothic Std" panose="020B0409020202030304" charset="0"/>
                <a:sym typeface="+mn-ea"/>
              </a:rPr>
              <a:t>❀</a:t>
            </a:r>
            <a:r>
              <a:rPr lang="en-US" altLang="zh-CN" sz="4800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 </a:t>
            </a:r>
            <a:r>
              <a:rPr lang="en-US" altLang="zh-CN" sz="4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  <a:sym typeface="+mn-ea"/>
              </a:rPr>
              <a:t>r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latin typeface="Letter Gothic Std" panose="020B040902020203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118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DejaVu Sans Mono</vt:lpstr>
      <vt:lpstr>Letter Gothic Std</vt:lpstr>
      <vt:lpstr>微软雅黑</vt:lpstr>
      <vt:lpstr>华文楷体</vt:lpstr>
      <vt:lpstr>Calibri</vt:lpstr>
      <vt:lpstr>Arial Unicode MS</vt:lpstr>
      <vt:lpstr>Calibri Light</vt:lpstr>
      <vt:lpstr>Times New Roman</vt:lpstr>
      <vt:lpstr>Kunstler Script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cymurus</cp:lastModifiedBy>
  <cp:revision>366</cp:revision>
  <dcterms:created xsi:type="dcterms:W3CDTF">2015-05-05T08:02:00Z</dcterms:created>
  <dcterms:modified xsi:type="dcterms:W3CDTF">2017-08-13T16:00:32Z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