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5" r:id="rId6"/>
    <p:sldId id="260" r:id="rId7"/>
    <p:sldId id="262" r:id="rId8"/>
    <p:sldId id="263" r:id="rId9"/>
    <p:sldId id="264" r:id="rId10"/>
    <p:sldId id="267" r:id="rId11"/>
    <p:sldId id="278" r:id="rId12"/>
    <p:sldId id="279" r:id="rId13"/>
    <p:sldId id="277" r:id="rId14"/>
    <p:sldId id="283" r:id="rId15"/>
    <p:sldId id="285" r:id="rId16"/>
    <p:sldId id="286" r:id="rId17"/>
    <p:sldId id="288" r:id="rId18"/>
    <p:sldId id="287" r:id="rId19"/>
    <p:sldId id="290" r:id="rId20"/>
    <p:sldId id="291" r:id="rId21"/>
    <p:sldId id="293" r:id="rId22"/>
    <p:sldId id="294" r:id="rId23"/>
    <p:sldId id="295" r:id="rId24"/>
    <p:sldId id="296" r:id="rId25"/>
    <p:sldId id="29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E74C3C"/>
    <a:srgbClr val="3498DB"/>
    <a:srgbClr val="F1C40F"/>
    <a:srgbClr val="333333"/>
    <a:srgbClr val="BDC3C7"/>
    <a:srgbClr val="343434"/>
    <a:srgbClr val="FAF3E7"/>
    <a:srgbClr val="F7EED6"/>
    <a:srgbClr val="34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856220" y="15963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dist"/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176260" y="1861820"/>
            <a:ext cx="112649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tlCol="0" anchor="ctr"/>
          <a:p>
            <a:pPr algn="dist"/>
            <a:r>
              <a:rPr lang="en-US" altLang="zh-CN" sz="3600">
                <a:solidFill>
                  <a:schemeClr val="bg1">
                    <a:lumMod val="75000"/>
                  </a:schemeClr>
                </a:solidFill>
                <a:latin typeface="DejaVu Sans Mono" panose="020B0609030804020204" charset="0"/>
              </a:rPr>
              <a:t>MON</a:t>
            </a:r>
            <a:endParaRPr lang="en-US" altLang="zh-CN" sz="3600">
              <a:solidFill>
                <a:schemeClr val="bg1">
                  <a:lumMod val="75000"/>
                </a:schemeClr>
              </a:solidFill>
              <a:latin typeface="DejaVu Sans Mono" panose="020B06090308040202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66100" y="2477770"/>
            <a:ext cx="1146175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tlCol="0" anchor="ctr"/>
          <a:p>
            <a:pPr algn="dist"/>
            <a:r>
              <a:rPr lang="en-US" altLang="zh-CN" sz="3600">
                <a:solidFill>
                  <a:schemeClr val="bg1">
                    <a:lumMod val="85000"/>
                  </a:schemeClr>
                </a:solidFill>
                <a:latin typeface="DejaVu Sans Mono" panose="020B0609030804020204" charset="0"/>
              </a:rPr>
              <a:t>TUE</a:t>
            </a:r>
            <a:endParaRPr lang="en-US" altLang="zh-CN" sz="3600">
              <a:solidFill>
                <a:schemeClr val="bg1">
                  <a:lumMod val="85000"/>
                </a:schemeClr>
              </a:solidFill>
              <a:latin typeface="DejaVu Sans Mono" panose="020B06090308040202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73440" y="3061335"/>
            <a:ext cx="86931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tlCol="0" anchor="ctr"/>
          <a:p>
            <a:pPr algn="dist"/>
            <a:r>
              <a:rPr lang="en-US" altLang="zh-CN" sz="2000">
                <a:latin typeface="DejaVu Sans Mono" panose="020B0609030804020204" charset="0"/>
              </a:rPr>
              <a:t>chat</a:t>
            </a:r>
            <a:endParaRPr lang="en-US" altLang="zh-CN" sz="2000">
              <a:latin typeface="DejaVu Sans Mono" panose="020B06090308040202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66100" y="3676650"/>
            <a:ext cx="1146175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tlCol="0" anchor="ctr"/>
          <a:p>
            <a:pPr algn="dist"/>
            <a:r>
              <a:rPr lang="en-US" altLang="zh-CN" sz="3600">
                <a:solidFill>
                  <a:schemeClr val="bg1">
                    <a:lumMod val="85000"/>
                  </a:schemeClr>
                </a:solidFill>
                <a:latin typeface="DejaVu Sans Mono" panose="020B0609030804020204" charset="0"/>
              </a:rPr>
              <a:t>THU</a:t>
            </a:r>
            <a:endParaRPr lang="en-US" altLang="zh-CN" sz="3600">
              <a:solidFill>
                <a:schemeClr val="bg1">
                  <a:lumMod val="85000"/>
                </a:schemeClr>
              </a:solidFill>
              <a:latin typeface="DejaVu Sans Mono" panose="020B060903080402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76260" y="4271010"/>
            <a:ext cx="112649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tlCol="0" anchor="ctr"/>
          <a:p>
            <a:pPr algn="dist"/>
            <a:r>
              <a:rPr lang="en-US" altLang="zh-CN" sz="3600">
                <a:solidFill>
                  <a:schemeClr val="bg1">
                    <a:lumMod val="65000"/>
                  </a:schemeClr>
                </a:solidFill>
                <a:latin typeface="DejaVu Sans Mono" panose="020B0609030804020204" charset="0"/>
              </a:rPr>
              <a:t>FRI</a:t>
            </a:r>
            <a:endParaRPr lang="en-US" altLang="zh-CN" sz="3600">
              <a:solidFill>
                <a:schemeClr val="bg1">
                  <a:lumMod val="65000"/>
                </a:schemeClr>
              </a:solidFill>
              <a:latin typeface="DejaVu Sans Mono" panose="020B06090308040202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88325" y="4886325"/>
            <a:ext cx="110236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tlCol="0" anchor="ctr"/>
          <a:p>
            <a:pPr algn="dist"/>
            <a:r>
              <a:rPr lang="en-US" altLang="zh-CN" sz="3200"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charset="0"/>
              </a:rPr>
              <a:t>SAT</a:t>
            </a:r>
            <a:endParaRPr lang="en-US" altLang="zh-CN" sz="3200"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88325" y="1246505"/>
            <a:ext cx="110236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tlCol="0" anchor="ctr"/>
          <a:p>
            <a:pPr algn="dist"/>
            <a:r>
              <a:rPr lang="en-US" altLang="zh-CN" sz="3200"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charset="0"/>
              </a:rPr>
              <a:t>SUN</a:t>
            </a:r>
            <a:endParaRPr lang="en-US" altLang="zh-CN" sz="3200"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charset="0"/>
            </a:endParaRPr>
          </a:p>
        </p:txBody>
      </p:sp>
      <p:sp>
        <p:nvSpPr>
          <p:cNvPr id="20" name="椭圆形标注 19"/>
          <p:cNvSpPr/>
          <p:nvPr/>
        </p:nvSpPr>
        <p:spPr>
          <a:xfrm>
            <a:off x="7974330" y="3061335"/>
            <a:ext cx="828040" cy="594360"/>
          </a:xfrm>
          <a:prstGeom prst="wedgeEllipseCallou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dist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251825" y="631190"/>
            <a:ext cx="97536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tlCol="0" anchor="ctr"/>
          <a:p>
            <a:pPr algn="dist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charset="0"/>
              </a:rPr>
              <a:t>SAT</a:t>
            </a:r>
            <a:endParaRPr lang="en-US" altLang="zh-CN" sz="3200">
              <a:solidFill>
                <a:schemeClr val="tx1">
                  <a:lumMod val="65000"/>
                  <a:lumOff val="35000"/>
                </a:schemeClr>
              </a:solidFill>
              <a:latin typeface="DejaVu Sans Mono" panose="020B06090308040202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251825" y="5501640"/>
            <a:ext cx="97536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tlCol="0" anchor="ctr"/>
          <a:p>
            <a:pPr algn="dist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charset="0"/>
              </a:rPr>
              <a:t>SUN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DejaVu Sans Mono" panose="020B0609030804020204" charset="0"/>
            </a:endParaRPr>
          </a:p>
        </p:txBody>
      </p:sp>
      <p:sp>
        <p:nvSpPr>
          <p:cNvPr id="27" name="等腰三角形 26"/>
          <p:cNvSpPr/>
          <p:nvPr/>
        </p:nvSpPr>
        <p:spPr>
          <a:xfrm>
            <a:off x="8653780" y="307975"/>
            <a:ext cx="148590" cy="14859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8665210" y="6275705"/>
            <a:ext cx="148590" cy="14859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943610" y="3358515"/>
            <a:ext cx="10419715" cy="0"/>
          </a:xfrm>
          <a:prstGeom prst="line">
            <a:avLst/>
          </a:prstGeom>
          <a:ln>
            <a:solidFill>
              <a:srgbClr val="92D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472805" y="3369310"/>
            <a:ext cx="86995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tlCol="0" anchor="ctr"/>
          <a:p>
            <a:pPr algn="dist"/>
            <a:r>
              <a:rPr lang="en-US" altLang="zh-CN" sz="2000">
                <a:latin typeface="DejaVu Sans Mono" panose="020B0609030804020204" charset="0"/>
              </a:rPr>
              <a:t>suck</a:t>
            </a:r>
            <a:endParaRPr lang="en-US" altLang="zh-CN" sz="2000">
              <a:latin typeface="DejaVu Sans Mono" panose="020B060903080402020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115300" y="3204845"/>
            <a:ext cx="56705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tlCol="0" anchor="ctr"/>
          <a:p>
            <a:pPr algn="dist"/>
            <a:r>
              <a:rPr lang="en-US" altLang="zh-CN" sz="2400">
                <a:solidFill>
                  <a:srgbClr val="92D050"/>
                </a:solidFill>
                <a:latin typeface="DejaVu Sans Mono" panose="020B0609030804020204" charset="0"/>
              </a:rPr>
              <a:t>We</a:t>
            </a:r>
            <a:endParaRPr lang="en-US" altLang="zh-CN" sz="2400">
              <a:solidFill>
                <a:srgbClr val="92D050"/>
              </a:solidFill>
              <a:latin typeface="DejaVu Sans Mono" panose="020B060903080402020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70610" y="3088005"/>
            <a:ext cx="519938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esapareciendo</a:t>
            </a:r>
            <a:r>
              <a:rPr lang="en-US" altLang="zh-CN" sz="2400">
                <a:solidFill>
                  <a:schemeClr val="bg1">
                    <a:lumMod val="75000"/>
                  </a:schemeClr>
                </a:solidFill>
              </a:rPr>
              <a:t>, como el agua del agua.</a:t>
            </a:r>
            <a:endParaRPr lang="en-US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饼形 38"/>
          <p:cNvSpPr/>
          <p:nvPr/>
        </p:nvSpPr>
        <p:spPr>
          <a:xfrm>
            <a:off x="667385" y="3061335"/>
            <a:ext cx="572770" cy="572770"/>
          </a:xfrm>
          <a:prstGeom prst="pie">
            <a:avLst>
              <a:gd name="adj1" fmla="val 16155452"/>
              <a:gd name="adj2" fmla="val 540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0" name="图片 39" descr="Hydroelectric-Power-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3740" y="3269615"/>
            <a:ext cx="486410" cy="486410"/>
          </a:xfrm>
          <a:prstGeom prst="rect">
            <a:avLst/>
          </a:prstGeom>
        </p:spPr>
      </p:pic>
      <p:sp>
        <p:nvSpPr>
          <p:cNvPr id="43" name="椭圆 42"/>
          <p:cNvSpPr/>
          <p:nvPr/>
        </p:nvSpPr>
        <p:spPr>
          <a:xfrm>
            <a:off x="5640070" y="341630"/>
            <a:ext cx="6175375" cy="6175375"/>
          </a:xfrm>
          <a:prstGeom prst="ellipse">
            <a:avLst/>
          </a:prstGeom>
          <a:solidFill>
            <a:srgbClr val="3498DB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" name="矩形 23"/>
          <p:cNvSpPr/>
          <p:nvPr/>
        </p:nvSpPr>
        <p:spPr>
          <a:xfrm>
            <a:off x="1032510" y="1047750"/>
            <a:ext cx="2860675" cy="166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800">
                <a:solidFill>
                  <a:srgbClr val="2ECC71"/>
                </a:solidFill>
                <a:latin typeface="Kunstler Script" panose="030304020206070D0D06" charset="0"/>
                <a:ea typeface="微软雅黑" panose="020B0503020204020204" charset="-122"/>
              </a:rPr>
              <a:t>//</a:t>
            </a:r>
            <a:r>
              <a:rPr lang="en-US" altLang="zh-CN" sz="11500" b="1">
                <a:solidFill>
                  <a:schemeClr val="tx1">
                    <a:lumMod val="50000"/>
                    <a:lumOff val="50000"/>
                  </a:schemeClr>
                </a:solidFill>
                <a:latin typeface="Letter Gothic Std" panose="020B0409020202030304" charset="0"/>
              </a:rPr>
              <a:t>E</a:t>
            </a:r>
            <a:endParaRPr lang="en-US" altLang="zh-CN" sz="11500" b="1">
              <a:solidFill>
                <a:schemeClr val="tx1">
                  <a:lumMod val="50000"/>
                  <a:lumOff val="50000"/>
                </a:schemeClr>
              </a:solidFill>
              <a:latin typeface="Letter Gothic Std" panose="020B0409020202030304" charset="0"/>
            </a:endParaRPr>
          </a:p>
        </p:txBody>
      </p:sp>
      <p:sp>
        <p:nvSpPr>
          <p:cNvPr id="32" name="矩形 31"/>
          <p:cNvSpPr/>
          <p:nvPr/>
        </p:nvSpPr>
        <p:spPr>
          <a:xfrm rot="10800000">
            <a:off x="2538730" y="862965"/>
            <a:ext cx="1110615" cy="134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1500" b="1">
                <a:solidFill>
                  <a:schemeClr val="tx1">
                    <a:lumMod val="50000"/>
                    <a:lumOff val="50000"/>
                  </a:schemeClr>
                </a:solidFill>
                <a:latin typeface="Letter Gothic Std" panose="020B0409020202030304" charset="0"/>
                <a:sym typeface="+mn-ea"/>
              </a:rPr>
              <a:t>F</a:t>
            </a:r>
            <a:endParaRPr lang="en-US" altLang="zh-CN" sz="11500" b="1">
              <a:solidFill>
                <a:schemeClr val="tx1">
                  <a:lumMod val="50000"/>
                  <a:lumOff val="50000"/>
                </a:schemeClr>
              </a:solidFill>
              <a:latin typeface="Letter Gothic Std" panose="020B0409020202030304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95195" y="1275080"/>
            <a:ext cx="708025" cy="79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800">
                <a:solidFill>
                  <a:srgbClr val="2ECC71"/>
                </a:solidFill>
                <a:latin typeface="Letter Gothic Std" panose="020B0409020202030304" charset="0"/>
                <a:sym typeface="+mn-ea"/>
              </a:rPr>
              <a:t>❀</a:t>
            </a:r>
            <a:endParaRPr lang="en-US" altLang="zh-CN" sz="4800" b="1">
              <a:solidFill>
                <a:schemeClr val="tx1">
                  <a:lumMod val="50000"/>
                  <a:lumOff val="50000"/>
                </a:schemeClr>
              </a:solidFill>
              <a:latin typeface="Letter Gothic Std" panose="020B040902020203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56155" y="1073150"/>
            <a:ext cx="1110615" cy="33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000" b="1">
                <a:solidFill>
                  <a:srgbClr val="2ECC71"/>
                </a:solidFill>
                <a:latin typeface="Letter Gothic Std" panose="020B0409020202030304" charset="0"/>
                <a:sym typeface="+mn-ea"/>
              </a:rPr>
              <a:t>{ nothing }</a:t>
            </a:r>
            <a:endParaRPr lang="en-US" altLang="zh-CN" sz="1000" b="1">
              <a:solidFill>
                <a:srgbClr val="2ECC71"/>
              </a:solidFill>
              <a:latin typeface="Letter Gothic Std" panose="020B04090202020303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5179695" y="5217795"/>
            <a:ext cx="1832610" cy="914400"/>
            <a:chOff x="3991" y="3796"/>
            <a:chExt cx="2886" cy="1440"/>
          </a:xfrm>
        </p:grpSpPr>
        <p:grpSp>
          <p:nvGrpSpPr>
            <p:cNvPr id="12" name="组合 11"/>
            <p:cNvGrpSpPr/>
            <p:nvPr/>
          </p:nvGrpSpPr>
          <p:grpSpPr>
            <a:xfrm>
              <a:off x="3991" y="4012"/>
              <a:ext cx="602" cy="665"/>
              <a:chOff x="10500" y="3875"/>
              <a:chExt cx="602" cy="665"/>
            </a:xfrm>
          </p:grpSpPr>
          <p:sp>
            <p:nvSpPr>
              <p:cNvPr id="10" name="直角三角形 9"/>
              <p:cNvSpPr/>
              <p:nvPr/>
            </p:nvSpPr>
            <p:spPr>
              <a:xfrm rot="10800000" flipH="1">
                <a:off x="10810" y="4216"/>
                <a:ext cx="293" cy="325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直角三角形 10"/>
              <p:cNvSpPr/>
              <p:nvPr/>
            </p:nvSpPr>
            <p:spPr>
              <a:xfrm flipH="1">
                <a:off x="10500" y="3875"/>
                <a:ext cx="293" cy="325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4594" y="3796"/>
              <a:ext cx="2283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dist"/>
              <a:r>
                <a:rPr lang="en-US" altLang="zh-CN" sz="3200">
                  <a:latin typeface="Letter Gothic Std" panose="020B0409020202030304" charset="0"/>
                </a:rPr>
                <a:t>icko</a:t>
              </a:r>
              <a:endParaRPr lang="en-US" altLang="zh-CN" sz="3200">
                <a:latin typeface="Letter Gothic Std" panose="020B040902020203030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18100" y="1685925"/>
            <a:ext cx="2093595" cy="2324100"/>
            <a:chOff x="8060" y="2997"/>
            <a:chExt cx="3297" cy="3660"/>
          </a:xfrm>
        </p:grpSpPr>
        <p:sp>
          <p:nvSpPr>
            <p:cNvPr id="17" name="直角三角形 16"/>
            <p:cNvSpPr/>
            <p:nvPr/>
          </p:nvSpPr>
          <p:spPr>
            <a:xfrm rot="10800000" flipH="1">
              <a:off x="9709" y="4827"/>
              <a:ext cx="1649" cy="18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直角三角形 17"/>
            <p:cNvSpPr/>
            <p:nvPr/>
          </p:nvSpPr>
          <p:spPr>
            <a:xfrm flipH="1">
              <a:off x="8060" y="2997"/>
              <a:ext cx="1649" cy="18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5709285" y="2287270"/>
            <a:ext cx="292735" cy="292735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411595" y="2287270"/>
            <a:ext cx="292735" cy="2927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 flipV="1">
            <a:off x="6165215" y="3230880"/>
            <a:ext cx="457200" cy="423545"/>
          </a:xfrm>
          <a:prstGeom prst="rtTriangl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 flipV="1">
            <a:off x="6165215" y="3230880"/>
            <a:ext cx="457200" cy="11557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4893310" y="5249545"/>
            <a:ext cx="2511425" cy="914400"/>
            <a:chOff x="3991" y="3795"/>
            <a:chExt cx="3955" cy="1440"/>
          </a:xfrm>
        </p:grpSpPr>
        <p:grpSp>
          <p:nvGrpSpPr>
            <p:cNvPr id="12" name="组合 11"/>
            <p:cNvGrpSpPr/>
            <p:nvPr/>
          </p:nvGrpSpPr>
          <p:grpSpPr>
            <a:xfrm>
              <a:off x="3991" y="4012"/>
              <a:ext cx="602" cy="665"/>
              <a:chOff x="10500" y="3875"/>
              <a:chExt cx="602" cy="665"/>
            </a:xfrm>
          </p:grpSpPr>
          <p:sp>
            <p:nvSpPr>
              <p:cNvPr id="10" name="直角三角形 9"/>
              <p:cNvSpPr/>
              <p:nvPr/>
            </p:nvSpPr>
            <p:spPr>
              <a:xfrm rot="10800000" flipH="1">
                <a:off x="10810" y="4216"/>
                <a:ext cx="293" cy="325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直角三角形 10"/>
              <p:cNvSpPr/>
              <p:nvPr/>
            </p:nvSpPr>
            <p:spPr>
              <a:xfrm flipH="1">
                <a:off x="10500" y="3875"/>
                <a:ext cx="293" cy="325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4594" y="3795"/>
              <a:ext cx="3352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dist"/>
              <a:r>
                <a:rPr lang="en-US" altLang="zh-CN" sz="2800">
                  <a:latin typeface="Letter Gothic Std" panose="020B0409020202030304" charset="0"/>
                </a:rPr>
                <a:t>tranger</a:t>
              </a:r>
              <a:endParaRPr lang="en-US" altLang="zh-CN" sz="2800">
                <a:latin typeface="Letter Gothic Std" panose="020B040902020203030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18100" y="1685925"/>
            <a:ext cx="2093595" cy="2324100"/>
            <a:chOff x="8060" y="2997"/>
            <a:chExt cx="3297" cy="3660"/>
          </a:xfrm>
        </p:grpSpPr>
        <p:sp>
          <p:nvSpPr>
            <p:cNvPr id="17" name="直角三角形 16"/>
            <p:cNvSpPr/>
            <p:nvPr/>
          </p:nvSpPr>
          <p:spPr>
            <a:xfrm rot="10800000" flipH="1">
              <a:off x="9709" y="4827"/>
              <a:ext cx="1649" cy="18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直角三角形 17"/>
            <p:cNvSpPr/>
            <p:nvPr/>
          </p:nvSpPr>
          <p:spPr>
            <a:xfrm flipH="1">
              <a:off x="8060" y="2997"/>
              <a:ext cx="1649" cy="18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6002655" y="2689860"/>
            <a:ext cx="292735" cy="292735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 rot="19200000">
            <a:off x="6413500" y="2971800"/>
            <a:ext cx="387350" cy="914400"/>
          </a:xfrm>
          <a:prstGeom prst="triangl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7200000">
            <a:off x="5316220" y="1994535"/>
            <a:ext cx="387350" cy="914400"/>
          </a:xfrm>
          <a:prstGeom prst="triangl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 rot="18660000">
            <a:off x="6148070" y="1866265"/>
            <a:ext cx="875665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6600" b="1">
                <a:solidFill>
                  <a:schemeClr val="bg1">
                    <a:lumMod val="85000"/>
                  </a:schemeClr>
                </a:solidFill>
              </a:rPr>
              <a:t>⊰</a:t>
            </a:r>
            <a:endParaRPr lang="zh-CN" altLang="en-US" sz="6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4" name="组合 33"/>
          <p:cNvGrpSpPr/>
          <p:nvPr/>
        </p:nvGrpSpPr>
        <p:grpSpPr>
          <a:xfrm>
            <a:off x="2343150" y="2197735"/>
            <a:ext cx="7505700" cy="1403985"/>
            <a:chOff x="3731" y="4680"/>
            <a:chExt cx="11820" cy="2211"/>
          </a:xfrm>
        </p:grpSpPr>
        <p:sp>
          <p:nvSpPr>
            <p:cNvPr id="23" name="矩形 22"/>
            <p:cNvSpPr/>
            <p:nvPr/>
          </p:nvSpPr>
          <p:spPr>
            <a:xfrm>
              <a:off x="3862" y="4680"/>
              <a:ext cx="11476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dist"/>
              <a:r>
                <a:rPr lang="en-US" altLang="zh-CN" sz="7200">
                  <a:solidFill>
                    <a:schemeClr val="bg1">
                      <a:lumMod val="85000"/>
                    </a:schemeClr>
                  </a:solidFill>
                  <a:latin typeface="Letter Gothic Std" panose="020B0409020202030304" charset="0"/>
                </a:rPr>
                <a:t>CYM</a:t>
              </a:r>
              <a:r>
                <a:rPr lang="en-US" altLang="zh-CN" sz="7200">
                  <a:solidFill>
                    <a:srgbClr val="F1C40F"/>
                  </a:solidFill>
                  <a:latin typeface="Letter Gothic Std" panose="020B0409020202030304" charset="0"/>
                </a:rPr>
                <a:t>UR</a:t>
              </a:r>
              <a:r>
                <a:rPr lang="en-US" altLang="zh-CN" sz="7200">
                  <a:solidFill>
                    <a:schemeClr val="bg1">
                      <a:lumMod val="85000"/>
                    </a:schemeClr>
                  </a:solidFill>
                  <a:latin typeface="Letter Gothic Std" panose="020B0409020202030304" charset="0"/>
                </a:rPr>
                <a:t>US</a:t>
              </a:r>
              <a:endParaRPr lang="en-US" altLang="zh-CN" sz="7200">
                <a:solidFill>
                  <a:schemeClr val="bg1">
                    <a:lumMod val="85000"/>
                  </a:schemeClr>
                </a:solidFill>
                <a:latin typeface="Letter Gothic Std" panose="020B040902020203030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731" y="5450"/>
              <a:ext cx="1440" cy="1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bg2">
                      <a:lumMod val="50000"/>
                    </a:schemeClr>
                  </a:solidFill>
                </a:rPr>
                <a:t>lown</a:t>
              </a:r>
              <a:endParaRPr lang="en-US" altLang="zh-CN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444" y="5450"/>
              <a:ext cx="1440" cy="1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bg2">
                      <a:lumMod val="50000"/>
                    </a:schemeClr>
                  </a:solidFill>
                </a:rPr>
                <a:t>ields</a:t>
              </a:r>
              <a:endParaRPr lang="en-US" altLang="zh-CN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985" y="5450"/>
              <a:ext cx="1852" cy="1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bg2">
                      <a:lumMod val="50000"/>
                    </a:schemeClr>
                  </a:solidFill>
                </a:rPr>
                <a:t>ockeries</a:t>
              </a:r>
              <a:endParaRPr lang="en-US" altLang="zh-CN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364" y="5450"/>
              <a:ext cx="1440" cy="1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bg2">
                      <a:lumMod val="50000"/>
                    </a:schemeClr>
                  </a:solidFill>
                </a:rPr>
                <a:t>ndying</a:t>
              </a:r>
              <a:endParaRPr lang="en-US" altLang="zh-CN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4111" y="5450"/>
              <a:ext cx="1440" cy="1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bg2">
                      <a:lumMod val="50000"/>
                    </a:schemeClr>
                  </a:solidFill>
                </a:rPr>
                <a:t>ick of _</a:t>
              </a:r>
              <a:endParaRPr lang="en-US" altLang="zh-CN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8820000" flipV="1">
              <a:off x="14373" y="5443"/>
              <a:ext cx="168" cy="16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0651" y="5450"/>
              <a:ext cx="1440" cy="1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bg2">
                      <a:lumMod val="50000"/>
                    </a:schemeClr>
                  </a:solidFill>
                </a:rPr>
                <a:t>the</a:t>
              </a:r>
              <a:endParaRPr lang="en-US" altLang="zh-CN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2361565" y="3705860"/>
            <a:ext cx="4284345" cy="2035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bg2">
                    <a:lumMod val="50000"/>
                  </a:schemeClr>
                </a:solidFill>
                <a:sym typeface="+mn-ea"/>
              </a:rPr>
              <a:t>- m </a:t>
            </a:r>
            <a:r>
              <a:rPr lang="en-US" altLang="zh-CN">
                <a:solidFill>
                  <a:srgbClr val="F1C40F"/>
                </a:solidFill>
                <a:sym typeface="+mn-ea"/>
              </a:rPr>
              <a:t>u r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sym typeface="+mn-ea"/>
              </a:rPr>
              <a:t>d e r .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n-US" altLang="zh-CN">
                <a:solidFill>
                  <a:srgbClr val="F1C40F"/>
                </a:solidFill>
              </a:rPr>
              <a:t>u  r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  t h e  </a:t>
            </a:r>
            <a:r>
              <a:rPr lang="en-US" altLang="zh-CN" strike="sngStrike">
                <a:solidFill>
                  <a:schemeClr val="bg2">
                    <a:lumMod val="50000"/>
                  </a:schemeClr>
                </a:solidFill>
                <a:uFillTx/>
              </a:rPr>
              <a:t>s t r o n g e s t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  m i n d  o f  m e.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等腰三角形 45"/>
          <p:cNvSpPr/>
          <p:nvPr/>
        </p:nvSpPr>
        <p:spPr>
          <a:xfrm rot="20340000" flipV="1">
            <a:off x="2903220" y="2296160"/>
            <a:ext cx="106680" cy="10668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 rot="0">
            <a:off x="8968740" y="4417695"/>
            <a:ext cx="741680" cy="741680"/>
            <a:chOff x="5403" y="7540"/>
            <a:chExt cx="1168" cy="1168"/>
          </a:xfrm>
        </p:grpSpPr>
        <p:sp>
          <p:nvSpPr>
            <p:cNvPr id="47" name="矩形 46"/>
            <p:cNvSpPr/>
            <p:nvPr/>
          </p:nvSpPr>
          <p:spPr>
            <a:xfrm>
              <a:off x="5403" y="7540"/>
              <a:ext cx="584" cy="58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</a:rPr>
                <a:t>c ʃ</a:t>
              </a:r>
              <a:endParaRPr lang="en-US" altLang="zh-CN"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987" y="8124"/>
              <a:ext cx="584" cy="58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987" y="7540"/>
              <a:ext cx="584" cy="584"/>
            </a:xfrm>
            <a:prstGeom prst="rect">
              <a:avLst/>
            </a:prstGeom>
            <a:solidFill>
              <a:srgbClr val="333333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403" y="8124"/>
              <a:ext cx="584" cy="584"/>
            </a:xfrm>
            <a:prstGeom prst="rect">
              <a:avLst/>
            </a:prstGeom>
            <a:solidFill>
              <a:srgbClr val="333333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4" name="组合 33"/>
          <p:cNvGrpSpPr/>
          <p:nvPr/>
        </p:nvGrpSpPr>
        <p:grpSpPr>
          <a:xfrm>
            <a:off x="3010147" y="2589530"/>
            <a:ext cx="6394708" cy="1403985"/>
            <a:chOff x="3862" y="4680"/>
            <a:chExt cx="12060" cy="2211"/>
          </a:xfrm>
        </p:grpSpPr>
        <p:sp>
          <p:nvSpPr>
            <p:cNvPr id="23" name="矩形 22"/>
            <p:cNvSpPr/>
            <p:nvPr/>
          </p:nvSpPr>
          <p:spPr>
            <a:xfrm>
              <a:off x="3862" y="4680"/>
              <a:ext cx="11476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dist"/>
              <a:r>
                <a:rPr lang="en-US" altLang="zh-CN" sz="7200">
                  <a:solidFill>
                    <a:schemeClr val="bg1">
                      <a:lumMod val="85000"/>
                    </a:schemeClr>
                  </a:solidFill>
                  <a:latin typeface="Letter Gothic Std" panose="020B0409020202030304" charset="0"/>
                </a:rPr>
                <a:t>CYM</a:t>
              </a:r>
              <a:r>
                <a:rPr lang="en-US" altLang="zh-CN" sz="7200">
                  <a:solidFill>
                    <a:srgbClr val="F1C40F"/>
                  </a:solidFill>
                  <a:latin typeface="Letter Gothic Std" panose="020B0409020202030304" charset="0"/>
                </a:rPr>
                <a:t>UR</a:t>
              </a:r>
              <a:r>
                <a:rPr lang="en-US" altLang="zh-CN" sz="7200">
                  <a:solidFill>
                    <a:schemeClr val="bg1">
                      <a:lumMod val="85000"/>
                    </a:schemeClr>
                  </a:solidFill>
                  <a:latin typeface="Letter Gothic Std" panose="020B0409020202030304" charset="0"/>
                </a:rPr>
                <a:t>US</a:t>
              </a:r>
              <a:endParaRPr lang="en-US" altLang="zh-CN" sz="7200">
                <a:solidFill>
                  <a:schemeClr val="bg1">
                    <a:lumMod val="85000"/>
                  </a:schemeClr>
                </a:solidFill>
                <a:latin typeface="Letter Gothic Std" panose="020B040902020203030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862" y="5450"/>
              <a:ext cx="1440" cy="1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bg2">
                      <a:lumMod val="50000"/>
                    </a:schemeClr>
                  </a:solidFill>
                </a:rPr>
                <a:t>lown</a:t>
              </a:r>
              <a:endParaRPr lang="en-US" altLang="zh-CN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546" y="5450"/>
              <a:ext cx="1440" cy="1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bg2">
                      <a:lumMod val="50000"/>
                    </a:schemeClr>
                  </a:solidFill>
                </a:rPr>
                <a:t>ields</a:t>
              </a:r>
              <a:endParaRPr lang="en-US" altLang="zh-CN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049" y="5450"/>
              <a:ext cx="1852" cy="1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bg2">
                      <a:lumMod val="50000"/>
                    </a:schemeClr>
                  </a:solidFill>
                </a:rPr>
                <a:t>ockeries</a:t>
              </a:r>
              <a:endParaRPr lang="en-US" altLang="zh-CN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746" y="5450"/>
              <a:ext cx="2467" cy="1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bg2">
                      <a:lumMod val="50000"/>
                    </a:schemeClr>
                  </a:solidFill>
                </a:rPr>
                <a:t>ndying</a:t>
              </a:r>
              <a:endParaRPr lang="en-US" altLang="zh-CN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3580" y="5450"/>
              <a:ext cx="2342" cy="1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bg2">
                      <a:lumMod val="50000"/>
                    </a:schemeClr>
                  </a:solidFill>
                </a:rPr>
                <a:t>ick of _</a:t>
              </a:r>
              <a:endParaRPr lang="en-US" altLang="zh-CN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8820000" flipV="1">
              <a:off x="14205" y="5453"/>
              <a:ext cx="168" cy="16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0354" y="5450"/>
              <a:ext cx="1852" cy="1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bg2">
                      <a:lumMod val="50000"/>
                    </a:schemeClr>
                  </a:solidFill>
                </a:rPr>
                <a:t>the</a:t>
              </a:r>
              <a:endParaRPr lang="en-US" altLang="zh-CN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46" name="等腰三角形 45"/>
          <p:cNvSpPr/>
          <p:nvPr/>
        </p:nvSpPr>
        <p:spPr>
          <a:xfrm rot="19980000" flipV="1">
            <a:off x="3502660" y="2691130"/>
            <a:ext cx="90170" cy="10668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 rot="0">
            <a:off x="3065780" y="4221480"/>
            <a:ext cx="741680" cy="741680"/>
            <a:chOff x="5403" y="7540"/>
            <a:chExt cx="1168" cy="1168"/>
          </a:xfrm>
        </p:grpSpPr>
        <p:sp>
          <p:nvSpPr>
            <p:cNvPr id="47" name="矩形 46"/>
            <p:cNvSpPr/>
            <p:nvPr/>
          </p:nvSpPr>
          <p:spPr>
            <a:xfrm>
              <a:off x="5403" y="7540"/>
              <a:ext cx="584" cy="58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</a:rPr>
                <a:t>c ʃ</a:t>
              </a:r>
              <a:endParaRPr lang="en-US" altLang="zh-CN"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987" y="8124"/>
              <a:ext cx="584" cy="58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987" y="7540"/>
              <a:ext cx="584" cy="584"/>
            </a:xfrm>
            <a:prstGeom prst="rect">
              <a:avLst/>
            </a:prstGeom>
            <a:solidFill>
              <a:srgbClr val="333333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403" y="8124"/>
              <a:ext cx="584" cy="584"/>
            </a:xfrm>
            <a:prstGeom prst="rect">
              <a:avLst/>
            </a:prstGeom>
            <a:solidFill>
              <a:srgbClr val="333333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4" name="组合 33"/>
          <p:cNvGrpSpPr/>
          <p:nvPr/>
        </p:nvGrpSpPr>
        <p:grpSpPr>
          <a:xfrm>
            <a:off x="3010147" y="914400"/>
            <a:ext cx="6394708" cy="1403985"/>
            <a:chOff x="3862" y="4680"/>
            <a:chExt cx="12060" cy="2211"/>
          </a:xfrm>
        </p:grpSpPr>
        <p:sp>
          <p:nvSpPr>
            <p:cNvPr id="23" name="矩形 22"/>
            <p:cNvSpPr/>
            <p:nvPr/>
          </p:nvSpPr>
          <p:spPr>
            <a:xfrm>
              <a:off x="3862" y="4680"/>
              <a:ext cx="11476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dist"/>
              <a:r>
                <a:rPr lang="en-US" altLang="zh-CN" sz="7200">
                  <a:solidFill>
                    <a:schemeClr val="bg1">
                      <a:lumMod val="85000"/>
                    </a:schemeClr>
                  </a:solidFill>
                  <a:latin typeface="Letter Gothic Std" panose="020B0409020202030304" charset="0"/>
                </a:rPr>
                <a:t>CYM</a:t>
              </a:r>
              <a:r>
                <a:rPr lang="en-US" altLang="zh-CN" sz="7200">
                  <a:solidFill>
                    <a:srgbClr val="F1C40F"/>
                  </a:solidFill>
                  <a:latin typeface="Letter Gothic Std" panose="020B0409020202030304" charset="0"/>
                </a:rPr>
                <a:t>UR</a:t>
              </a:r>
              <a:r>
                <a:rPr lang="en-US" altLang="zh-CN" sz="7200">
                  <a:solidFill>
                    <a:schemeClr val="bg1">
                      <a:lumMod val="85000"/>
                    </a:schemeClr>
                  </a:solidFill>
                  <a:latin typeface="Letter Gothic Std" panose="020B0409020202030304" charset="0"/>
                </a:rPr>
                <a:t>US</a:t>
              </a:r>
              <a:endParaRPr lang="en-US" altLang="zh-CN" sz="7200">
                <a:solidFill>
                  <a:schemeClr val="bg1">
                    <a:lumMod val="85000"/>
                  </a:schemeClr>
                </a:solidFill>
                <a:latin typeface="Letter Gothic Std" panose="020B040902020203030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862" y="5450"/>
              <a:ext cx="1440" cy="1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bg2">
                      <a:lumMod val="50000"/>
                    </a:schemeClr>
                  </a:solidFill>
                </a:rPr>
                <a:t>lown</a:t>
              </a:r>
              <a:endParaRPr lang="en-US" altLang="zh-CN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546" y="5450"/>
              <a:ext cx="1440" cy="1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bg2">
                      <a:lumMod val="50000"/>
                    </a:schemeClr>
                  </a:solidFill>
                </a:rPr>
                <a:t>ields</a:t>
              </a:r>
              <a:endParaRPr lang="en-US" altLang="zh-CN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049" y="5450"/>
              <a:ext cx="1852" cy="1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bg2">
                      <a:lumMod val="50000"/>
                    </a:schemeClr>
                  </a:solidFill>
                </a:rPr>
                <a:t>ockeries</a:t>
              </a:r>
              <a:endParaRPr lang="en-US" altLang="zh-CN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746" y="5450"/>
              <a:ext cx="2467" cy="1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bg2">
                      <a:lumMod val="50000"/>
                    </a:schemeClr>
                  </a:solidFill>
                </a:rPr>
                <a:t>ndying</a:t>
              </a:r>
              <a:endParaRPr lang="en-US" altLang="zh-CN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3580" y="5450"/>
              <a:ext cx="2342" cy="1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bg2">
                      <a:lumMod val="50000"/>
                    </a:schemeClr>
                  </a:solidFill>
                </a:rPr>
                <a:t>ick of _</a:t>
              </a:r>
              <a:endParaRPr lang="en-US" altLang="zh-CN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8820000" flipV="1">
              <a:off x="14205" y="5453"/>
              <a:ext cx="168" cy="16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0354" y="5450"/>
              <a:ext cx="1852" cy="1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bg2">
                      <a:lumMod val="50000"/>
                    </a:schemeClr>
                  </a:solidFill>
                </a:rPr>
                <a:t>the</a:t>
              </a:r>
              <a:endParaRPr lang="en-US" altLang="zh-CN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46" name="等腰三角形 45"/>
          <p:cNvSpPr/>
          <p:nvPr/>
        </p:nvSpPr>
        <p:spPr>
          <a:xfrm rot="19980000" flipV="1">
            <a:off x="3502660" y="1016000"/>
            <a:ext cx="90170" cy="10668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 rot="0">
            <a:off x="3031490" y="2739390"/>
            <a:ext cx="741680" cy="741680"/>
            <a:chOff x="5403" y="7540"/>
            <a:chExt cx="1168" cy="1168"/>
          </a:xfrm>
        </p:grpSpPr>
        <p:sp>
          <p:nvSpPr>
            <p:cNvPr id="47" name="矩形 46"/>
            <p:cNvSpPr/>
            <p:nvPr/>
          </p:nvSpPr>
          <p:spPr>
            <a:xfrm>
              <a:off x="5403" y="7540"/>
              <a:ext cx="584" cy="58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</a:rPr>
                <a:t>c ʃ</a:t>
              </a:r>
              <a:endParaRPr lang="en-US" altLang="zh-CN"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987" y="8124"/>
              <a:ext cx="584" cy="58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987" y="7540"/>
              <a:ext cx="584" cy="584"/>
            </a:xfrm>
            <a:prstGeom prst="rect">
              <a:avLst/>
            </a:prstGeom>
            <a:solidFill>
              <a:srgbClr val="333333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403" y="8124"/>
              <a:ext cx="584" cy="584"/>
            </a:xfrm>
            <a:prstGeom prst="rect">
              <a:avLst/>
            </a:prstGeom>
            <a:solidFill>
              <a:srgbClr val="333333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3048635" y="4021455"/>
            <a:ext cx="4284345" cy="2035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bg2">
                    <a:lumMod val="50000"/>
                  </a:schemeClr>
                </a:solidFill>
                <a:sym typeface="+mn-ea"/>
              </a:rPr>
              <a:t>- m </a:t>
            </a:r>
            <a:r>
              <a:rPr lang="en-US" altLang="zh-CN">
                <a:solidFill>
                  <a:srgbClr val="F1C40F"/>
                </a:solidFill>
                <a:sym typeface="+mn-ea"/>
              </a:rPr>
              <a:t>u r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sym typeface="+mn-ea"/>
              </a:rPr>
              <a:t>d e r .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n-US" altLang="zh-CN">
                <a:solidFill>
                  <a:srgbClr val="F1C40F"/>
                </a:solidFill>
              </a:rPr>
              <a:t>u  r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  t h e  </a:t>
            </a:r>
            <a:r>
              <a:rPr lang="en-US" altLang="zh-CN" strike="sngStrike">
                <a:solidFill>
                  <a:schemeClr val="bg2">
                    <a:lumMod val="50000"/>
                  </a:schemeClr>
                </a:solidFill>
                <a:uFillTx/>
              </a:rPr>
              <a:t>s t r o n g e s t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  m i n d  o f  m e.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7" name="组合 66"/>
          <p:cNvGrpSpPr/>
          <p:nvPr/>
        </p:nvGrpSpPr>
        <p:grpSpPr>
          <a:xfrm>
            <a:off x="4278630" y="2427605"/>
            <a:ext cx="3633470" cy="1153795"/>
            <a:chOff x="6738" y="3823"/>
            <a:chExt cx="5722" cy="1817"/>
          </a:xfrm>
        </p:grpSpPr>
        <p:sp>
          <p:nvSpPr>
            <p:cNvPr id="65" name="矩形 64"/>
            <p:cNvSpPr/>
            <p:nvPr/>
          </p:nvSpPr>
          <p:spPr>
            <a:xfrm>
              <a:off x="6738" y="4200"/>
              <a:ext cx="5723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dist"/>
              <a:r>
                <a:rPr lang="en-US" altLang="zh-CN" sz="7200">
                  <a:latin typeface="Agency FB" panose="020B0503020202020204" charset="0"/>
                </a:rPr>
                <a:t>F</a:t>
              </a:r>
              <a:r>
                <a:rPr lang="en-US" altLang="zh-CN" sz="7200">
                  <a:solidFill>
                    <a:schemeClr val="bg2">
                      <a:lumMod val="90000"/>
                    </a:schemeClr>
                  </a:solidFill>
                  <a:latin typeface="Agency FB" panose="020B0503020202020204" charset="0"/>
                </a:rPr>
                <a:t>A</a:t>
              </a:r>
              <a:r>
                <a:rPr lang="en-US" altLang="zh-CN" sz="7200">
                  <a:solidFill>
                    <a:schemeClr val="bg2">
                      <a:lumMod val="50000"/>
                    </a:schemeClr>
                  </a:solidFill>
                  <a:latin typeface="Agency FB" panose="020B0503020202020204" charset="0"/>
                </a:rPr>
                <a:t>D</a:t>
              </a:r>
              <a:r>
                <a:rPr lang="en-US" altLang="zh-CN" sz="7200">
                  <a:solidFill>
                    <a:schemeClr val="bg2">
                      <a:lumMod val="25000"/>
                    </a:schemeClr>
                  </a:solidFill>
                  <a:latin typeface="Agency FB" panose="020B0503020202020204" charset="0"/>
                </a:rPr>
                <a:t>E</a:t>
              </a:r>
              <a:endParaRPr lang="en-US" altLang="zh-CN" sz="7200">
                <a:solidFill>
                  <a:schemeClr val="bg2">
                    <a:lumMod val="25000"/>
                  </a:schemeClr>
                </a:solidFill>
                <a:latin typeface="Agency FB" panose="020B0503020202020204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7099" y="3823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400">
                  <a:latin typeface="Agency FB" panose="020B0503020202020204" charset="0"/>
                  <a:ea typeface="微软雅黑" panose="020B0503020204020204" charset="-122"/>
                </a:rPr>
                <a:t>#</a:t>
              </a:r>
              <a:endParaRPr lang="en-US" altLang="zh-CN" sz="5400">
                <a:latin typeface="Agency FB" panose="020B0503020202020204" charset="0"/>
                <a:ea typeface="微软雅黑" panose="020B0503020204020204" charset="-122"/>
              </a:endParaRPr>
            </a:p>
          </p:txBody>
        </p:sp>
      </p:grpSp>
      <p:cxnSp>
        <p:nvCxnSpPr>
          <p:cNvPr id="68" name="直接连接符 67"/>
          <p:cNvCxnSpPr/>
          <p:nvPr/>
        </p:nvCxnSpPr>
        <p:spPr>
          <a:xfrm>
            <a:off x="5187315" y="3581400"/>
            <a:ext cx="28054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2887980" y="220980"/>
            <a:ext cx="6416675" cy="6416040"/>
            <a:chOff x="4136" y="212"/>
            <a:chExt cx="10105" cy="10104"/>
          </a:xfrm>
        </p:grpSpPr>
        <p:sp>
          <p:nvSpPr>
            <p:cNvPr id="6" name="矩形 5"/>
            <p:cNvSpPr/>
            <p:nvPr/>
          </p:nvSpPr>
          <p:spPr>
            <a:xfrm>
              <a:off x="4136" y="212"/>
              <a:ext cx="10105" cy="10105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137" y="1447"/>
              <a:ext cx="10104" cy="7635"/>
            </a:xfrm>
            <a:prstGeom prst="rect">
              <a:avLst/>
            </a:prstGeom>
            <a:blipFill rotWithShape="1">
              <a:blip r:embed="rId2">
                <a:alphaModFix amt="83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5533390" y="280924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0">
                <a:solidFill>
                  <a:schemeClr val="bg1">
                    <a:lumMod val="95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犭</a:t>
            </a:r>
            <a:endParaRPr lang="zh-CN" altLang="en-US" sz="6000">
              <a:solidFill>
                <a:schemeClr val="bg1">
                  <a:lumMod val="95000"/>
                </a:schemeClr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 rot="10800000">
            <a:off x="5946775" y="306768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0">
                <a:solidFill>
                  <a:schemeClr val="bg1">
                    <a:lumMod val="95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昔</a:t>
            </a:r>
            <a:endParaRPr lang="zh-CN" altLang="en-US" sz="6000">
              <a:solidFill>
                <a:schemeClr val="bg1">
                  <a:lumMod val="95000"/>
                </a:schemeClr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20000" y="4645025"/>
            <a:ext cx="1684655" cy="1271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0">
                <a:solidFill>
                  <a:schemeClr val="tx1">
                    <a:lumMod val="85000"/>
                    <a:lumOff val="15000"/>
                    <a:alpha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🐾</a:t>
            </a:r>
            <a:endParaRPr lang="zh-CN" altLang="en-US" sz="6000">
              <a:solidFill>
                <a:schemeClr val="tx1">
                  <a:lumMod val="85000"/>
                  <a:lumOff val="15000"/>
                  <a:alpha val="35000"/>
                </a:schemeClr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" name="泪滴形 11"/>
          <p:cNvSpPr/>
          <p:nvPr/>
        </p:nvSpPr>
        <p:spPr>
          <a:xfrm rot="18900000">
            <a:off x="6156960" y="4091940"/>
            <a:ext cx="240665" cy="240665"/>
          </a:xfrm>
          <a:prstGeom prst="teardrop">
            <a:avLst>
              <a:gd name="adj" fmla="val 200000"/>
            </a:avLst>
          </a:prstGeom>
          <a:solidFill>
            <a:srgbClr val="E74C3C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9" name="组合 58"/>
          <p:cNvGrpSpPr/>
          <p:nvPr/>
        </p:nvGrpSpPr>
        <p:grpSpPr>
          <a:xfrm>
            <a:off x="1212215" y="979170"/>
            <a:ext cx="751205" cy="791845"/>
            <a:chOff x="12229" y="4942"/>
            <a:chExt cx="1183" cy="1247"/>
          </a:xfrm>
        </p:grpSpPr>
        <p:sp>
          <p:nvSpPr>
            <p:cNvPr id="51" name="直角三角形 50"/>
            <p:cNvSpPr/>
            <p:nvPr/>
          </p:nvSpPr>
          <p:spPr>
            <a:xfrm rot="10800000" flipH="1">
              <a:off x="12463" y="5271"/>
              <a:ext cx="720" cy="720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直角三角形 51"/>
            <p:cNvSpPr/>
            <p:nvPr/>
          </p:nvSpPr>
          <p:spPr>
            <a:xfrm rot="8100000" flipH="1">
              <a:off x="13034" y="5469"/>
              <a:ext cx="378" cy="378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直角三角形 53"/>
            <p:cNvSpPr/>
            <p:nvPr/>
          </p:nvSpPr>
          <p:spPr>
            <a:xfrm rot="13500000" flipH="1">
              <a:off x="12690" y="5821"/>
              <a:ext cx="368" cy="368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直角三角形 54"/>
            <p:cNvSpPr/>
            <p:nvPr/>
          </p:nvSpPr>
          <p:spPr>
            <a:xfrm rot="2700000" flipH="1">
              <a:off x="13116" y="5551"/>
              <a:ext cx="216" cy="216"/>
            </a:xfrm>
            <a:prstGeom prst="rtTriangl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 rot="18000000">
              <a:off x="11922" y="5248"/>
              <a:ext cx="1046" cy="433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直角三角形 57"/>
            <p:cNvSpPr/>
            <p:nvPr/>
          </p:nvSpPr>
          <p:spPr>
            <a:xfrm rot="2700000" flipH="1">
              <a:off x="13117" y="5278"/>
              <a:ext cx="216" cy="216"/>
            </a:xfrm>
            <a:prstGeom prst="rtTriangl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118995" y="1163955"/>
            <a:ext cx="1159510" cy="610870"/>
            <a:chOff x="2894" y="1991"/>
            <a:chExt cx="1826" cy="962"/>
          </a:xfrm>
        </p:grpSpPr>
        <p:sp>
          <p:nvSpPr>
            <p:cNvPr id="77" name="矩形 76"/>
            <p:cNvSpPr/>
            <p:nvPr/>
          </p:nvSpPr>
          <p:spPr>
            <a:xfrm rot="10800000">
              <a:off x="2894" y="2153"/>
              <a:ext cx="800" cy="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>
                  <a:solidFill>
                    <a:schemeClr val="bg1">
                      <a:lumMod val="95000"/>
                    </a:schemeClr>
                  </a:solidFill>
                </a:rPr>
                <a:t>y</a:t>
              </a:r>
              <a:endParaRPr lang="en-US" altLang="zh-CN" sz="4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356" y="1991"/>
              <a:ext cx="800" cy="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en-US" altLang="zh-CN" sz="4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 rot="2700000">
              <a:off x="3920" y="2103"/>
              <a:ext cx="800" cy="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>
                  <a:solidFill>
                    <a:schemeClr val="bg1">
                      <a:lumMod val="95000"/>
                    </a:schemeClr>
                  </a:solidFill>
                </a:rPr>
                <a:t>F</a:t>
              </a:r>
              <a:endParaRPr lang="en-US" altLang="zh-CN" sz="40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3244850" y="3873500"/>
            <a:ext cx="1061720" cy="995045"/>
            <a:chOff x="5110" y="6100"/>
            <a:chExt cx="1672" cy="1567"/>
          </a:xfrm>
        </p:grpSpPr>
        <p:sp>
          <p:nvSpPr>
            <p:cNvPr id="85" name="等腰三角形 84"/>
            <p:cNvSpPr/>
            <p:nvPr/>
          </p:nvSpPr>
          <p:spPr>
            <a:xfrm>
              <a:off x="5110" y="6100"/>
              <a:ext cx="1672" cy="144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 rot="19800000">
              <a:off x="5723" y="6461"/>
              <a:ext cx="460" cy="1206"/>
              <a:chOff x="8903" y="2424"/>
              <a:chExt cx="460" cy="120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8903" y="2783"/>
                <a:ext cx="460" cy="460"/>
              </a:xfrm>
              <a:prstGeom prst="ellipse">
                <a:avLst/>
              </a:prstGeom>
              <a:solidFill>
                <a:srgbClr val="333333"/>
              </a:solidFill>
              <a:ln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9074" y="2424"/>
                <a:ext cx="120" cy="120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2" name="组合 91"/>
          <p:cNvGrpSpPr/>
          <p:nvPr/>
        </p:nvGrpSpPr>
        <p:grpSpPr>
          <a:xfrm>
            <a:off x="6720205" y="4020820"/>
            <a:ext cx="914400" cy="914400"/>
            <a:chOff x="10583" y="6332"/>
            <a:chExt cx="1440" cy="1440"/>
          </a:xfrm>
        </p:grpSpPr>
        <p:sp>
          <p:nvSpPr>
            <p:cNvPr id="89" name="等腰三角形 88"/>
            <p:cNvSpPr/>
            <p:nvPr/>
          </p:nvSpPr>
          <p:spPr>
            <a:xfrm>
              <a:off x="11037" y="6738"/>
              <a:ext cx="533" cy="66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10583" y="6332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</a:rPr>
                <a:t>{   }</a:t>
              </a:r>
              <a:endParaRPr lang="en-US" altLang="zh-CN" sz="48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998720" y="5072380"/>
            <a:ext cx="2193925" cy="914400"/>
            <a:chOff x="6506" y="7685"/>
            <a:chExt cx="3455" cy="1440"/>
          </a:xfrm>
        </p:grpSpPr>
        <p:grpSp>
          <p:nvGrpSpPr>
            <p:cNvPr id="94" name="组合 93"/>
            <p:cNvGrpSpPr/>
            <p:nvPr/>
          </p:nvGrpSpPr>
          <p:grpSpPr>
            <a:xfrm>
              <a:off x="6506" y="7685"/>
              <a:ext cx="1440" cy="1440"/>
              <a:chOff x="10583" y="6332"/>
              <a:chExt cx="1440" cy="1440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1037" y="6738"/>
                <a:ext cx="533" cy="66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0583" y="6332"/>
                <a:ext cx="1440" cy="1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480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</a:rPr>
                  <a:t>{   }</a:t>
                </a:r>
                <a:endParaRPr lang="en-US" altLang="zh-CN" sz="48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7" name="矩形 96"/>
            <p:cNvSpPr/>
            <p:nvPr/>
          </p:nvSpPr>
          <p:spPr>
            <a:xfrm>
              <a:off x="8029" y="8142"/>
              <a:ext cx="1932" cy="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dist"/>
              <a:r>
                <a:rPr lang="en-US" altLang="zh-CN">
                  <a:solidFill>
                    <a:schemeClr val="bg1">
                      <a:lumMod val="95000"/>
                    </a:schemeClr>
                  </a:solidFill>
                  <a:latin typeface="Orator Std" panose="020D0509020203030204" charset="0"/>
                </a:rPr>
                <a:t>murus</a:t>
              </a:r>
              <a:endParaRPr lang="en-US" altLang="zh-CN">
                <a:solidFill>
                  <a:schemeClr val="bg1">
                    <a:lumMod val="95000"/>
                  </a:schemeClr>
                </a:solidFill>
                <a:latin typeface="Orator Std" panose="020D0509020203030204" charset="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8" name="组合 87"/>
          <p:cNvGrpSpPr/>
          <p:nvPr/>
        </p:nvGrpSpPr>
        <p:grpSpPr>
          <a:xfrm>
            <a:off x="5565140" y="2971800"/>
            <a:ext cx="1061720" cy="995045"/>
            <a:chOff x="5110" y="6100"/>
            <a:chExt cx="1672" cy="1567"/>
          </a:xfrm>
        </p:grpSpPr>
        <p:sp>
          <p:nvSpPr>
            <p:cNvPr id="85" name="等腰三角形 84"/>
            <p:cNvSpPr/>
            <p:nvPr/>
          </p:nvSpPr>
          <p:spPr>
            <a:xfrm>
              <a:off x="5110" y="6100"/>
              <a:ext cx="1672" cy="144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 rot="19800000">
              <a:off x="5723" y="6461"/>
              <a:ext cx="460" cy="1206"/>
              <a:chOff x="8903" y="2424"/>
              <a:chExt cx="460" cy="120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8903" y="2783"/>
                <a:ext cx="460" cy="460"/>
              </a:xfrm>
              <a:prstGeom prst="ellipse">
                <a:avLst/>
              </a:prstGeom>
              <a:solidFill>
                <a:srgbClr val="333333"/>
              </a:solidFill>
              <a:ln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9074" y="2424"/>
                <a:ext cx="120" cy="120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5171440" y="5226685"/>
            <a:ext cx="1849120" cy="1011555"/>
            <a:chOff x="12177" y="7913"/>
            <a:chExt cx="2912" cy="1593"/>
          </a:xfrm>
        </p:grpSpPr>
        <p:sp>
          <p:nvSpPr>
            <p:cNvPr id="9" name="矩形 8"/>
            <p:cNvSpPr/>
            <p:nvPr/>
          </p:nvSpPr>
          <p:spPr>
            <a:xfrm>
              <a:off x="12177" y="7913"/>
              <a:ext cx="2912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</a:rPr>
                <a:t>{       }</a:t>
              </a:r>
              <a:endParaRPr lang="en-US" altLang="zh-CN" sz="48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697" y="8706"/>
              <a:ext cx="1932" cy="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dist"/>
              <a:r>
                <a:rPr lang="en-US" altLang="zh-CN">
                  <a:solidFill>
                    <a:schemeClr val="bg1">
                      <a:lumMod val="95000"/>
                    </a:schemeClr>
                  </a:solidFill>
                  <a:latin typeface="Orator Std" panose="020D0509020203030204" charset="0"/>
                </a:rPr>
                <a:t>murus</a:t>
              </a:r>
              <a:endParaRPr lang="en-US" altLang="zh-CN">
                <a:solidFill>
                  <a:schemeClr val="bg1">
                    <a:lumMod val="95000"/>
                  </a:schemeClr>
                </a:solidFill>
                <a:latin typeface="Orator Std" panose="020D0509020203030204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3368" y="8299"/>
              <a:ext cx="531" cy="498"/>
              <a:chOff x="5110" y="6100"/>
              <a:chExt cx="1672" cy="1567"/>
            </a:xfrm>
          </p:grpSpPr>
          <p:sp>
            <p:nvSpPr>
              <p:cNvPr id="13" name="等腰三角形 12"/>
              <p:cNvSpPr/>
              <p:nvPr/>
            </p:nvSpPr>
            <p:spPr>
              <a:xfrm>
                <a:off x="5110" y="6100"/>
                <a:ext cx="1672" cy="144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 rot="19800000">
                <a:off x="5723" y="6461"/>
                <a:ext cx="460" cy="1206"/>
                <a:chOff x="8903" y="2424"/>
                <a:chExt cx="460" cy="1206"/>
              </a:xfrm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8903" y="2783"/>
                  <a:ext cx="460" cy="460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solidFill>
                    <a:srgbClr val="3333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9074" y="2424"/>
                  <a:ext cx="120" cy="1206"/>
                </a:xfrm>
                <a:prstGeom prst="rect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07085" y="713105"/>
            <a:ext cx="39541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6600">
                <a:solidFill>
                  <a:schemeClr val="bg1">
                    <a:lumMod val="85000"/>
                  </a:schemeClr>
                </a:solidFill>
                <a:latin typeface="Letter Gothic Std" panose="020B0409020202030304" charset="0"/>
              </a:rPr>
              <a:t>T</a:t>
            </a:r>
            <a:r>
              <a:rPr lang="en-US" altLang="zh-CN" sz="6600">
                <a:solidFill>
                  <a:schemeClr val="bg1">
                    <a:lumMod val="65000"/>
                  </a:schemeClr>
                </a:solidFill>
                <a:latin typeface="Letter Gothic Std" panose="020B0409020202030304" charset="0"/>
              </a:rPr>
              <a:t>A</a:t>
            </a:r>
            <a:r>
              <a:rPr lang="en-US" altLang="zh-CN" sz="6600">
                <a:solidFill>
                  <a:schemeClr val="bg1">
                    <a:lumMod val="50000"/>
                  </a:schemeClr>
                </a:solidFill>
                <a:latin typeface="Letter Gothic Std" panose="020B0409020202030304" charset="0"/>
              </a:rPr>
              <a:t>C</a:t>
            </a:r>
            <a:r>
              <a:rPr lang="en-US" altLang="zh-CN" sz="6600">
                <a:solidFill>
                  <a:schemeClr val="tx1">
                    <a:lumMod val="50000"/>
                    <a:lumOff val="50000"/>
                  </a:schemeClr>
                </a:solidFill>
                <a:latin typeface="Letter Gothic Std" panose="020B0409020202030304" charset="0"/>
              </a:rPr>
              <a:t>E</a:t>
            </a:r>
            <a:r>
              <a:rPr lang="en-US" altLang="zh-CN" sz="6600">
                <a:solidFill>
                  <a:schemeClr val="tx1">
                    <a:lumMod val="65000"/>
                    <a:lumOff val="35000"/>
                  </a:schemeClr>
                </a:solidFill>
                <a:latin typeface="Letter Gothic Std" panose="020B0409020202030304" charset="0"/>
              </a:rPr>
              <a:t>T</a:t>
            </a:r>
            <a:endParaRPr lang="en-US" altLang="zh-CN" sz="6600">
              <a:solidFill>
                <a:schemeClr val="tx1">
                  <a:lumMod val="65000"/>
                  <a:lumOff val="35000"/>
                </a:schemeClr>
              </a:solidFill>
              <a:latin typeface="Letter Gothic Std" panose="020B040902020203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6315" y="1493520"/>
            <a:ext cx="3181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e amé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33880" y="1493520"/>
            <a:ext cx="2844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cerca de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51760" y="1493520"/>
            <a:ext cx="3384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osita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64025" y="1493520"/>
            <a:ext cx="3181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ace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68370" y="1493520"/>
            <a:ext cx="3181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escribí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125595" y="2513965"/>
            <a:ext cx="635635" cy="6362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364355" y="2794000"/>
            <a:ext cx="116840" cy="1168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0" y="-4445"/>
            <a:ext cx="4572000" cy="457708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020185" y="427355"/>
            <a:ext cx="7969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6600">
                <a:solidFill>
                  <a:schemeClr val="tx1">
                    <a:lumMod val="65000"/>
                    <a:lumOff val="35000"/>
                  </a:schemeClr>
                </a:solidFill>
                <a:latin typeface="Letter Gothic Std" panose="020B0409020202030304" charset="0"/>
              </a:rPr>
              <a:t>+</a:t>
            </a:r>
            <a:endParaRPr lang="en-US" altLang="zh-CN" sz="6600">
              <a:solidFill>
                <a:schemeClr val="tx1">
                  <a:lumMod val="65000"/>
                  <a:lumOff val="35000"/>
                </a:schemeClr>
              </a:solidFill>
              <a:latin typeface="Letter Gothic Std" panose="020B040902020203030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9618345" y="-4445"/>
            <a:ext cx="2552700" cy="25527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041380" y="-4445"/>
            <a:ext cx="1129665" cy="25520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772265" y="-4445"/>
            <a:ext cx="406400" cy="68408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1040745" y="8255"/>
            <a:ext cx="406400" cy="68408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2" name="组合 31"/>
          <p:cNvGrpSpPr/>
          <p:nvPr/>
        </p:nvGrpSpPr>
        <p:grpSpPr>
          <a:xfrm>
            <a:off x="4470400" y="2971800"/>
            <a:ext cx="3251200" cy="914400"/>
            <a:chOff x="5160" y="4680"/>
            <a:chExt cx="5120" cy="1440"/>
          </a:xfrm>
        </p:grpSpPr>
        <p:sp>
          <p:nvSpPr>
            <p:cNvPr id="23" name="矩形 22"/>
            <p:cNvSpPr/>
            <p:nvPr/>
          </p:nvSpPr>
          <p:spPr>
            <a:xfrm>
              <a:off x="5160" y="4680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</a:rPr>
                <a:t>∮</a:t>
              </a:r>
              <a:endParaRPr lang="en-US" altLang="zh-CN" sz="48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6187" y="5189"/>
              <a:ext cx="533" cy="459"/>
              <a:chOff x="5110" y="6100"/>
              <a:chExt cx="1672" cy="1567"/>
            </a:xfrm>
          </p:grpSpPr>
          <p:sp>
            <p:nvSpPr>
              <p:cNvPr id="26" name="等腰三角形 25"/>
              <p:cNvSpPr/>
              <p:nvPr/>
            </p:nvSpPr>
            <p:spPr>
              <a:xfrm>
                <a:off x="5110" y="6100"/>
                <a:ext cx="1672" cy="144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 rot="19800000">
                <a:off x="5723" y="6461"/>
                <a:ext cx="460" cy="1206"/>
                <a:chOff x="8903" y="2424"/>
                <a:chExt cx="460" cy="1206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8903" y="2783"/>
                  <a:ext cx="460" cy="460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solidFill>
                    <a:srgbClr val="3333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9074" y="2424"/>
                  <a:ext cx="120" cy="1206"/>
                </a:xfrm>
                <a:prstGeom prst="rect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0" name="矩形 29"/>
            <p:cNvSpPr/>
            <p:nvPr/>
          </p:nvSpPr>
          <p:spPr>
            <a:xfrm>
              <a:off x="6642" y="4981"/>
              <a:ext cx="3638" cy="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600">
                  <a:solidFill>
                    <a:schemeClr val="bg1">
                      <a:lumMod val="95000"/>
                    </a:schemeClr>
                  </a:solidFill>
                  <a:latin typeface="Segoe UI" panose="020B0502040204020203" charset="0"/>
                </a:rPr>
                <a:t>( y, c, f ) d</a:t>
              </a:r>
              <a:r>
                <a:rPr lang="en-US" altLang="zh-CN" sz="1600">
                  <a:solidFill>
                    <a:srgbClr val="E74C3C"/>
                  </a:solidFill>
                  <a:latin typeface="Segoe UI" panose="020B0502040204020203" charset="0"/>
                </a:rPr>
                <a:t>y</a:t>
              </a:r>
              <a:r>
                <a:rPr lang="en-US" altLang="zh-CN" sz="1600">
                  <a:solidFill>
                    <a:schemeClr val="bg1">
                      <a:lumMod val="95000"/>
                    </a:schemeClr>
                  </a:solidFill>
                  <a:latin typeface="Segoe UI" panose="020B0502040204020203" charset="0"/>
                </a:rPr>
                <a:t> d</a:t>
              </a:r>
              <a:r>
                <a:rPr lang="en-US" altLang="zh-CN" sz="1600">
                  <a:solidFill>
                    <a:srgbClr val="E74C3C"/>
                  </a:solidFill>
                  <a:latin typeface="Segoe UI" panose="020B0502040204020203" charset="0"/>
                </a:rPr>
                <a:t>c</a:t>
              </a:r>
              <a:r>
                <a:rPr lang="en-US" altLang="zh-CN" sz="1600">
                  <a:solidFill>
                    <a:schemeClr val="bg1">
                      <a:lumMod val="95000"/>
                    </a:schemeClr>
                  </a:solidFill>
                  <a:latin typeface="Segoe UI" panose="020B0502040204020203" charset="0"/>
                </a:rPr>
                <a:t> d</a:t>
              </a:r>
              <a:r>
                <a:rPr lang="en-US" sz="1600">
                  <a:solidFill>
                    <a:srgbClr val="E74C3C"/>
                  </a:solidFill>
                  <a:latin typeface="Segoe UI" panose="020B0502040204020203" charset="0"/>
                </a:rPr>
                <a:t>f</a:t>
              </a:r>
              <a:r>
                <a:rPr lang="en-US" sz="1600">
                  <a:solidFill>
                    <a:schemeClr val="bg1">
                      <a:lumMod val="95000"/>
                    </a:schemeClr>
                  </a:solidFill>
                  <a:latin typeface="Segoe UI" panose="020B0502040204020203" charset="0"/>
                </a:rPr>
                <a:t> = </a:t>
              </a:r>
              <a:endParaRPr lang="en-US" sz="3600">
                <a:solidFill>
                  <a:schemeClr val="bg1">
                    <a:lumMod val="95000"/>
                  </a:schemeClr>
                </a:solidFill>
                <a:latin typeface="Segoe UI" panose="020B0502040204020203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355" y="4931"/>
              <a:ext cx="925" cy="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sz="3600">
                  <a:solidFill>
                    <a:schemeClr val="bg1">
                      <a:lumMod val="85000"/>
                    </a:schemeClr>
                  </a:solidFill>
                  <a:latin typeface="Segoe UI" panose="020B0502040204020203" charset="0"/>
                </a:rPr>
                <a:t>∞</a:t>
              </a:r>
              <a:endParaRPr lang="en-US" sz="3600">
                <a:solidFill>
                  <a:schemeClr val="bg1">
                    <a:lumMod val="85000"/>
                  </a:schemeClr>
                </a:solidFill>
                <a:latin typeface="Segoe UI" panose="020B0502040204020203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4011930" y="2955925"/>
            <a:ext cx="4168775" cy="946785"/>
            <a:chOff x="6223" y="4199"/>
            <a:chExt cx="6565" cy="1491"/>
          </a:xfrm>
        </p:grpSpPr>
        <p:grpSp>
          <p:nvGrpSpPr>
            <p:cNvPr id="25" name="组合 24"/>
            <p:cNvGrpSpPr/>
            <p:nvPr/>
          </p:nvGrpSpPr>
          <p:grpSpPr>
            <a:xfrm rot="0">
              <a:off x="9333" y="4349"/>
              <a:ext cx="533" cy="459"/>
              <a:chOff x="5110" y="6100"/>
              <a:chExt cx="1672" cy="1567"/>
            </a:xfrm>
          </p:grpSpPr>
          <p:sp>
            <p:nvSpPr>
              <p:cNvPr id="26" name="等腰三角形 25"/>
              <p:cNvSpPr/>
              <p:nvPr/>
            </p:nvSpPr>
            <p:spPr>
              <a:xfrm>
                <a:off x="5110" y="6100"/>
                <a:ext cx="1672" cy="144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 rot="19800000">
                <a:off x="5723" y="6461"/>
                <a:ext cx="460" cy="1206"/>
                <a:chOff x="8903" y="2424"/>
                <a:chExt cx="460" cy="1206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8903" y="2783"/>
                  <a:ext cx="460" cy="460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solidFill>
                    <a:srgbClr val="3333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9074" y="2424"/>
                  <a:ext cx="120" cy="1206"/>
                </a:xfrm>
                <a:prstGeom prst="rect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3" name="直接连接符 2"/>
            <p:cNvCxnSpPr/>
            <p:nvPr/>
          </p:nvCxnSpPr>
          <p:spPr>
            <a:xfrm>
              <a:off x="9076" y="4919"/>
              <a:ext cx="104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9076" y="5073"/>
              <a:ext cx="104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6223" y="4250"/>
              <a:ext cx="6306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</a:rPr>
                <a:t>Y</a:t>
              </a:r>
              <a:r>
                <a:rPr lang="en-US" altLang="zh-CN" sz="14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</a:rPr>
                <a:t> + C</a:t>
              </a:r>
              <a:r>
                <a:rPr lang="en-US" altLang="zh-CN" sz="14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</a:rPr>
                <a:t> + F</a:t>
              </a:r>
              <a:r>
                <a:rPr lang="en-US" altLang="zh-CN" sz="14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</a:rPr>
                <a:t>0                             </a:t>
              </a:r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</a:rPr>
                <a:t>+ ycf </a:t>
              </a:r>
              <a:endParaRPr lang="en-US" altLang="zh-CN" sz="2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285" y="4250"/>
              <a:ext cx="962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4400">
                  <a:solidFill>
                    <a:srgbClr val="2ECC71"/>
                  </a:solidFill>
                  <a:latin typeface="Arial" panose="020B0604020202020204" pitchFamily="34" charset="0"/>
                  <a:sym typeface="+mn-ea"/>
                </a:rPr>
                <a:t>♣</a:t>
              </a:r>
              <a:endParaRPr lang="en-US" altLang="zh-CN" sz="4400">
                <a:solidFill>
                  <a:srgbClr val="2ECC71"/>
                </a:solidFill>
                <a:latin typeface="Arial" panose="020B0604020202020204" pitchFamily="34" charset="0"/>
                <a:sym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118" y="4199"/>
              <a:ext cx="671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3200">
                  <a:solidFill>
                    <a:srgbClr val="2ECC71"/>
                  </a:solidFill>
                  <a:latin typeface="Arial" panose="020B0604020202020204" pitchFamily="34" charset="0"/>
                  <a:sym typeface="+mn-ea"/>
                </a:rPr>
                <a:t>↑</a:t>
              </a:r>
              <a:endParaRPr lang="en-US" altLang="zh-CN" sz="3200">
                <a:solidFill>
                  <a:srgbClr val="2ECC71"/>
                </a:solidFill>
                <a:latin typeface="Arial" panose="020B0604020202020204" pitchFamily="3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8" name="组合 87"/>
          <p:cNvGrpSpPr/>
          <p:nvPr/>
        </p:nvGrpSpPr>
        <p:grpSpPr>
          <a:xfrm>
            <a:off x="4782820" y="2199005"/>
            <a:ext cx="2626360" cy="2461260"/>
            <a:chOff x="5110" y="6100"/>
            <a:chExt cx="1672" cy="1567"/>
          </a:xfrm>
        </p:grpSpPr>
        <p:sp>
          <p:nvSpPr>
            <p:cNvPr id="85" name="等腰三角形 84"/>
            <p:cNvSpPr/>
            <p:nvPr/>
          </p:nvSpPr>
          <p:spPr>
            <a:xfrm>
              <a:off x="5110" y="6100"/>
              <a:ext cx="1672" cy="144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 rot="19800000">
              <a:off x="5723" y="6461"/>
              <a:ext cx="460" cy="1206"/>
              <a:chOff x="8903" y="2424"/>
              <a:chExt cx="460" cy="1206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9074" y="2424"/>
                <a:ext cx="120" cy="120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8903" y="2783"/>
                <a:ext cx="460" cy="460"/>
              </a:xfrm>
              <a:prstGeom prst="ellipse">
                <a:avLst/>
              </a:prstGeom>
              <a:solidFill>
                <a:srgbClr val="333333"/>
              </a:solidFill>
              <a:ln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4" name="组合 33"/>
          <p:cNvGrpSpPr/>
          <p:nvPr/>
        </p:nvGrpSpPr>
        <p:grpSpPr>
          <a:xfrm>
            <a:off x="4961255" y="2620010"/>
            <a:ext cx="2268855" cy="1618615"/>
            <a:chOff x="11378" y="4680"/>
            <a:chExt cx="3573" cy="2549"/>
          </a:xfrm>
        </p:grpSpPr>
        <p:sp>
          <p:nvSpPr>
            <p:cNvPr id="21" name="矩形 20"/>
            <p:cNvSpPr/>
            <p:nvPr/>
          </p:nvSpPr>
          <p:spPr>
            <a:xfrm rot="10800000">
              <a:off x="11378" y="4680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9900">
                  <a:solidFill>
                    <a:schemeClr val="bg1">
                      <a:lumMod val="95000"/>
                    </a:schemeClr>
                  </a:solidFill>
                  <a:latin typeface="Times New Roman" panose="02020603050405020304" charset="0"/>
                </a:rPr>
                <a:t>’</a:t>
              </a:r>
              <a:endParaRPr lang="en-US" altLang="zh-CN" sz="19900">
                <a:solidFill>
                  <a:schemeClr val="bg1">
                    <a:lumMod val="95000"/>
                  </a:schemeClr>
                </a:solidFill>
                <a:latin typeface="Times New Roman" panose="0202060305040502030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2432" y="5789"/>
              <a:ext cx="2519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dist"/>
              <a:r>
                <a:rPr lang="en-US" altLang="zh-CN" sz="2000">
                  <a:solidFill>
                    <a:schemeClr val="bg1">
                      <a:lumMod val="95000"/>
                    </a:schemeClr>
                  </a:solidFill>
                </a:rPr>
                <a:t>ack 0ff</a:t>
              </a:r>
              <a:endParaRPr lang="en-US" altLang="zh-CN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4036" y="6345"/>
              <a:ext cx="514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bg1">
                      <a:lumMod val="95000"/>
                    </a:schemeClr>
                  </a:solidFill>
                  <a:latin typeface="Orator Std" panose="020D0509020203030204" charset="0"/>
                </a:rPr>
                <a:t>x</a:t>
              </a:r>
              <a:endParaRPr lang="en-US" altLang="zh-CN" sz="1200">
                <a:solidFill>
                  <a:schemeClr val="bg1">
                    <a:lumMod val="95000"/>
                  </a:schemeClr>
                </a:solidFill>
                <a:latin typeface="Orator Std" panose="020D050902020303020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07085" y="713105"/>
            <a:ext cx="39541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6600">
                <a:solidFill>
                  <a:schemeClr val="bg1">
                    <a:lumMod val="85000"/>
                  </a:schemeClr>
                </a:solidFill>
                <a:latin typeface="Letter Gothic Std" panose="020B0409020202030304" charset="0"/>
              </a:rPr>
              <a:t>T</a:t>
            </a:r>
            <a:r>
              <a:rPr lang="en-US" altLang="zh-CN" sz="6600">
                <a:solidFill>
                  <a:schemeClr val="bg1">
                    <a:lumMod val="65000"/>
                  </a:schemeClr>
                </a:solidFill>
                <a:latin typeface="Letter Gothic Std" panose="020B0409020202030304" charset="0"/>
              </a:rPr>
              <a:t>A</a:t>
            </a:r>
            <a:r>
              <a:rPr lang="en-US" altLang="zh-CN" sz="6600">
                <a:solidFill>
                  <a:schemeClr val="bg1">
                    <a:lumMod val="50000"/>
                  </a:schemeClr>
                </a:solidFill>
                <a:latin typeface="Letter Gothic Std" panose="020B0409020202030304" charset="0"/>
              </a:rPr>
              <a:t>C</a:t>
            </a:r>
            <a:r>
              <a:rPr lang="en-US" altLang="zh-CN" sz="6600">
                <a:solidFill>
                  <a:schemeClr val="tx1">
                    <a:lumMod val="50000"/>
                    <a:lumOff val="50000"/>
                  </a:schemeClr>
                </a:solidFill>
                <a:latin typeface="Letter Gothic Std" panose="020B0409020202030304" charset="0"/>
              </a:rPr>
              <a:t>E</a:t>
            </a:r>
            <a:r>
              <a:rPr lang="en-US" altLang="zh-CN" sz="6600">
                <a:solidFill>
                  <a:schemeClr val="tx1">
                    <a:lumMod val="65000"/>
                    <a:lumOff val="35000"/>
                  </a:schemeClr>
                </a:solidFill>
                <a:latin typeface="Letter Gothic Std" panose="020B0409020202030304" charset="0"/>
              </a:rPr>
              <a:t>T</a:t>
            </a:r>
            <a:endParaRPr lang="en-US" altLang="zh-CN" sz="6600">
              <a:solidFill>
                <a:schemeClr val="tx1">
                  <a:lumMod val="65000"/>
                  <a:lumOff val="35000"/>
                </a:schemeClr>
              </a:solidFill>
              <a:latin typeface="Letter Gothic Std" panose="020B040902020203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6315" y="1493520"/>
            <a:ext cx="3181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e amé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33880" y="1493520"/>
            <a:ext cx="2844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cerca de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51760" y="1493520"/>
            <a:ext cx="3384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osita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64025" y="1493520"/>
            <a:ext cx="3181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ace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68370" y="1493520"/>
            <a:ext cx="3181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escribí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125595" y="2513965"/>
            <a:ext cx="635635" cy="6362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364355" y="2794000"/>
            <a:ext cx="116840" cy="1168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0" y="-4445"/>
            <a:ext cx="4572000" cy="457708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020185" y="427355"/>
            <a:ext cx="7969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6600">
                <a:solidFill>
                  <a:schemeClr val="tx1">
                    <a:lumMod val="65000"/>
                    <a:lumOff val="35000"/>
                  </a:schemeClr>
                </a:solidFill>
                <a:latin typeface="Letter Gothic Std" panose="020B0409020202030304" charset="0"/>
              </a:rPr>
              <a:t>+</a:t>
            </a:r>
            <a:endParaRPr lang="en-US" altLang="zh-CN" sz="6600">
              <a:solidFill>
                <a:schemeClr val="tx1">
                  <a:lumMod val="65000"/>
                  <a:lumOff val="35000"/>
                </a:schemeClr>
              </a:solidFill>
              <a:latin typeface="Letter Gothic Std" panose="020B040902020203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" name="文本框 50"/>
          <p:cNvSpPr txBox="1"/>
          <p:nvPr/>
        </p:nvSpPr>
        <p:spPr>
          <a:xfrm>
            <a:off x="3892550" y="17780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425450" y="2590800"/>
            <a:ext cx="681926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  <a:ea typeface="微软雅黑" panose="020B0503020204020204" charset="-122"/>
            </a:endParaRPr>
          </a:p>
          <a:p>
            <a:pPr algn="l"/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  <a:ea typeface="微软雅黑" panose="020B0503020204020204" charset="-122"/>
            </a:endParaRPr>
          </a:p>
          <a:p>
            <a:pPr algn="l"/>
            <a:r>
              <a:rPr lang="en-US" altLang="zh-CN" sz="5400" b="1">
                <a:solidFill>
                  <a:schemeClr val="tx1">
                    <a:lumMod val="75000"/>
                    <a:lumOff val="25000"/>
                  </a:schemeClr>
                </a:solidFill>
                <a:latin typeface="Letter Gothic Std" panose="020B0409020202030304" charset="0"/>
                <a:ea typeface="微软雅黑" panose="020B0503020204020204" charset="-122"/>
              </a:rPr>
              <a:t>The Father's Day</a:t>
            </a:r>
            <a:endParaRPr lang="en-US" altLang="zh-CN" sz="4800" b="1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  <a:ea typeface="微软雅黑" panose="020B0503020204020204" charset="-122"/>
            </a:endParaRPr>
          </a:p>
          <a:p>
            <a:pPr algn="l"/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  <a:ea typeface="微软雅黑" panose="020B0503020204020204" charset="-122"/>
            </a:endParaRPr>
          </a:p>
          <a:p>
            <a:pPr algn="r"/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67055" y="2489200"/>
            <a:ext cx="4709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Letter Gothic Std" panose="020B0409020202030304" charset="0"/>
                <a:ea typeface="微软雅黑" panose="020B0503020204020204" charset="-122"/>
                <a:sym typeface="+mn-ea"/>
              </a:rPr>
              <a:t>I just wanted to design sth. for </a:t>
            </a:r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1557655" y="3835400"/>
            <a:ext cx="5535295" cy="431800"/>
            <a:chOff x="2653" y="6040"/>
            <a:chExt cx="8717" cy="680"/>
          </a:xfrm>
        </p:grpSpPr>
        <p:sp>
          <p:nvSpPr>
            <p:cNvPr id="57" name="文本框 56"/>
            <p:cNvSpPr txBox="1"/>
            <p:nvPr/>
          </p:nvSpPr>
          <p:spPr>
            <a:xfrm>
              <a:off x="2653" y="6140"/>
              <a:ext cx="871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  <a:latin typeface="Letter Gothic Std" panose="020B0409020202030304" charset="0"/>
                  <a:ea typeface="微软雅黑" panose="020B0503020204020204" charset="-122"/>
                  <a:sym typeface="+mn-ea"/>
                </a:rPr>
                <a:t>but 1 hour later  here is just  </a:t>
              </a:r>
              <a:r>
                <a:rPr lang="en-US" altLang="zh-C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etter Gothic Std" panose="020B0409020202030304" charset="0"/>
                  <a:ea typeface="微软雅黑" panose="020B0503020204020204" charset="-122"/>
                  <a:sym typeface="+mn-ea"/>
                </a:rPr>
                <a:t>#</a:t>
              </a:r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  <a:latin typeface="Letter Gothic Std" panose="020B0409020202030304" charset="0"/>
                  <a:ea typeface="微软雅黑" panose="020B0503020204020204" charset="-122"/>
                  <a:sym typeface="+mn-ea"/>
                </a:rPr>
                <a:t>D9D9D9</a:t>
              </a:r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9590" y="6040"/>
              <a:ext cx="1780" cy="680"/>
            </a:xfrm>
            <a:prstGeom prst="roundRect">
              <a:avLst/>
            </a:prstGeom>
            <a:noFill/>
            <a:ln w="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1" name="直角三角形 60"/>
          <p:cNvSpPr/>
          <p:nvPr/>
        </p:nvSpPr>
        <p:spPr>
          <a:xfrm flipH="1">
            <a:off x="-6350" y="-5080"/>
            <a:ext cx="12178665" cy="6868795"/>
          </a:xfrm>
          <a:prstGeom prst="rtTriangle">
            <a:avLst/>
          </a:prstGeom>
          <a:gradFill>
            <a:gsLst>
              <a:gs pos="100000">
                <a:schemeClr val="bg1">
                  <a:lumMod val="6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直角三角形 61"/>
          <p:cNvSpPr/>
          <p:nvPr/>
        </p:nvSpPr>
        <p:spPr>
          <a:xfrm flipH="1">
            <a:off x="4375150" y="-5715"/>
            <a:ext cx="7810500" cy="6868795"/>
          </a:xfrm>
          <a:prstGeom prst="rtTriangle">
            <a:avLst/>
          </a:prstGeom>
          <a:gradFill>
            <a:gsLst>
              <a:gs pos="100000">
                <a:schemeClr val="bg1">
                  <a:lumMod val="6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直角三角形 63"/>
          <p:cNvSpPr/>
          <p:nvPr/>
        </p:nvSpPr>
        <p:spPr>
          <a:xfrm flipH="1">
            <a:off x="8350250" y="-5080"/>
            <a:ext cx="3835400" cy="6868795"/>
          </a:xfrm>
          <a:prstGeom prst="rtTriangle">
            <a:avLst/>
          </a:prstGeom>
          <a:gradFill>
            <a:gsLst>
              <a:gs pos="100000">
                <a:schemeClr val="bg1">
                  <a:lumMod val="6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饼形 64"/>
          <p:cNvSpPr/>
          <p:nvPr/>
        </p:nvSpPr>
        <p:spPr>
          <a:xfrm rot="16200000">
            <a:off x="10707370" y="-1514475"/>
            <a:ext cx="2971165" cy="2971165"/>
          </a:xfrm>
          <a:prstGeom prst="pie">
            <a:avLst>
              <a:gd name="adj1" fmla="val 10800000"/>
              <a:gd name="adj2" fmla="val 16200000"/>
            </a:avLst>
          </a:prstGeom>
          <a:gradFill>
            <a:gsLst>
              <a:gs pos="100000">
                <a:srgbClr val="F1C40F">
                  <a:alpha val="100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" name="文本框 50"/>
          <p:cNvSpPr txBox="1"/>
          <p:nvPr/>
        </p:nvSpPr>
        <p:spPr>
          <a:xfrm>
            <a:off x="3892550" y="17780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4820" y="2552065"/>
            <a:ext cx="112623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etter Gothic Std" panose="020B0409020202030304" charset="0"/>
                <a:ea typeface="微软雅黑" panose="020B0503020204020204" charset="-122"/>
                <a:sym typeface="+mn-ea"/>
              </a:rPr>
              <a:t>2 hours later I make it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  <a:ea typeface="微软雅黑" panose="020B0503020204020204" charset="-122"/>
              <a:sym typeface="+mn-ea"/>
            </a:endParaRPr>
          </a:p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  <a:ea typeface="微软雅黑" panose="020B0503020204020204" charset="-122"/>
              <a:sym typeface="+mn-ea"/>
            </a:endParaRPr>
          </a:p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  <a:ea typeface="微软雅黑" panose="020B0503020204020204" charset="-122"/>
              <a:sym typeface="+mn-ea"/>
            </a:endParaRPr>
          </a:p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  <a:ea typeface="微软雅黑" panose="020B0503020204020204" charset="-122"/>
              <a:sym typeface="+mn-ea"/>
            </a:endParaRPr>
          </a:p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etter Gothic Std" panose="020B0409020202030304" charset="0"/>
                <a:ea typeface="微软雅黑" panose="020B0503020204020204" charset="-122"/>
                <a:sym typeface="+mn-ea"/>
              </a:rPr>
              <a:t>just like the pic. 1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27700" y="3148330"/>
            <a:ext cx="736600" cy="5613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3600"/>
              <a:t>= )</a:t>
            </a:r>
            <a:endParaRPr lang="en-US" altLang="zh-CN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875530" y="2208530"/>
            <a:ext cx="2440940" cy="2440940"/>
          </a:xfrm>
          <a:prstGeom prst="rect">
            <a:avLst/>
          </a:prstGeom>
          <a:noFill/>
          <a:ln w="28575">
            <a:solidFill>
              <a:schemeClr val="bg1">
                <a:lumMod val="50000"/>
                <a:alpha val="3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6096000" y="2208530"/>
            <a:ext cx="0" cy="2440940"/>
          </a:xfrm>
          <a:prstGeom prst="line">
            <a:avLst/>
          </a:prstGeom>
          <a:ln w="28575">
            <a:solidFill>
              <a:schemeClr val="bg1">
                <a:lumMod val="75000"/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" idx="1"/>
            <a:endCxn id="2" idx="3"/>
          </p:cNvCxnSpPr>
          <p:nvPr/>
        </p:nvCxnSpPr>
        <p:spPr>
          <a:xfrm>
            <a:off x="4875530" y="3429000"/>
            <a:ext cx="2440940" cy="0"/>
          </a:xfrm>
          <a:prstGeom prst="line">
            <a:avLst/>
          </a:prstGeom>
          <a:ln w="28575">
            <a:solidFill>
              <a:schemeClr val="bg1">
                <a:lumMod val="75000"/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878705" y="2214880"/>
            <a:ext cx="2442210" cy="2442210"/>
          </a:xfrm>
          <a:prstGeom prst="line">
            <a:avLst/>
          </a:prstGeom>
          <a:ln w="28575">
            <a:solidFill>
              <a:schemeClr val="bg1">
                <a:lumMod val="75000"/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888865" y="2224405"/>
            <a:ext cx="2413000" cy="2419350"/>
          </a:xfrm>
          <a:prstGeom prst="line">
            <a:avLst/>
          </a:prstGeom>
          <a:ln w="28575">
            <a:solidFill>
              <a:schemeClr val="bg1">
                <a:lumMod val="75000"/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69865" y="779145"/>
            <a:ext cx="16510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8800">
                <a:solidFill>
                  <a:schemeClr val="bg2">
                    <a:lumMod val="50000"/>
                  </a:schemeClr>
                </a:solidFill>
              </a:rPr>
              <a:t>wú</a:t>
            </a:r>
            <a:endParaRPr lang="en-US" altLang="zh-CN" sz="88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09850" y="2973070"/>
            <a:ext cx="8540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150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禾</a:t>
            </a:r>
            <a:endParaRPr lang="zh-CN" altLang="en-US" sz="1150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74735" y="1579245"/>
            <a:ext cx="85407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尤</a:t>
            </a:r>
            <a:endParaRPr lang="zh-CN" altLang="en-US" sz="660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68975" y="4840605"/>
            <a:ext cx="8540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日</a:t>
            </a:r>
            <a:endParaRPr lang="zh-CN" altLang="en-US" sz="800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01865" y="2686050"/>
            <a:ext cx="85407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匕</a:t>
            </a:r>
            <a:endParaRPr lang="zh-CN" altLang="en-US" sz="660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875530" y="2208530"/>
            <a:ext cx="2440940" cy="2440940"/>
          </a:xfrm>
          <a:prstGeom prst="rect">
            <a:avLst/>
          </a:prstGeom>
          <a:noFill/>
          <a:ln w="28575">
            <a:solidFill>
              <a:schemeClr val="bg1">
                <a:lumMod val="50000"/>
                <a:alpha val="3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6096000" y="2208530"/>
            <a:ext cx="0" cy="2440940"/>
          </a:xfrm>
          <a:prstGeom prst="line">
            <a:avLst/>
          </a:prstGeom>
          <a:ln w="28575">
            <a:solidFill>
              <a:schemeClr val="bg1">
                <a:lumMod val="75000"/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" idx="1"/>
            <a:endCxn id="2" idx="3"/>
          </p:cNvCxnSpPr>
          <p:nvPr/>
        </p:nvCxnSpPr>
        <p:spPr>
          <a:xfrm>
            <a:off x="4875530" y="3429000"/>
            <a:ext cx="2440940" cy="0"/>
          </a:xfrm>
          <a:prstGeom prst="line">
            <a:avLst/>
          </a:prstGeom>
          <a:ln w="28575">
            <a:solidFill>
              <a:schemeClr val="bg1">
                <a:lumMod val="75000"/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878705" y="2214880"/>
            <a:ext cx="2442210" cy="2442210"/>
          </a:xfrm>
          <a:prstGeom prst="line">
            <a:avLst/>
          </a:prstGeom>
          <a:ln w="28575">
            <a:solidFill>
              <a:schemeClr val="bg1">
                <a:lumMod val="75000"/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888865" y="2224405"/>
            <a:ext cx="2413000" cy="2419350"/>
          </a:xfrm>
          <a:prstGeom prst="line">
            <a:avLst/>
          </a:prstGeom>
          <a:ln w="28575">
            <a:solidFill>
              <a:schemeClr val="bg1">
                <a:lumMod val="75000"/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69865" y="779145"/>
            <a:ext cx="16510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8800">
                <a:solidFill>
                  <a:schemeClr val="bg2">
                    <a:lumMod val="50000"/>
                  </a:schemeClr>
                </a:solidFill>
              </a:rPr>
              <a:t>wú</a:t>
            </a:r>
            <a:endParaRPr lang="en-US" altLang="zh-CN" sz="88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88865" y="2208530"/>
            <a:ext cx="2616835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60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稽</a:t>
            </a:r>
            <a:endParaRPr lang="zh-CN" altLang="en-US" sz="1660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325870" y="2733675"/>
            <a:ext cx="110490" cy="11049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775325" y="2750820"/>
            <a:ext cx="110490" cy="11049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888865" y="2208530"/>
            <a:ext cx="2616835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60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稽</a:t>
            </a:r>
            <a:endParaRPr lang="zh-CN" altLang="en-US" sz="1660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4391660" y="3750945"/>
            <a:ext cx="707390" cy="707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314065" y="1372235"/>
            <a:ext cx="707390" cy="70739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823210" y="3891915"/>
            <a:ext cx="566420" cy="5664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389630" y="2590165"/>
            <a:ext cx="555625" cy="55562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826125" y="1284605"/>
            <a:ext cx="425450" cy="42545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912995" y="2155190"/>
            <a:ext cx="707390" cy="70739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 212"/>
          <p:cNvSpPr/>
          <p:nvPr/>
        </p:nvSpPr>
        <p:spPr>
          <a:xfrm>
            <a:off x="4544695" y="3989705"/>
            <a:ext cx="229870" cy="229870"/>
          </a:xfrm>
          <a:prstGeom prst="hear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802005" y="1468755"/>
            <a:ext cx="523240" cy="5232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530350" y="761365"/>
            <a:ext cx="523240" cy="5232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464945" y="2480310"/>
            <a:ext cx="523240" cy="5232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59765" y="3556635"/>
            <a:ext cx="523240" cy="5232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464945" y="5057140"/>
            <a:ext cx="523240" cy="5232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007995" y="5251450"/>
            <a:ext cx="566420" cy="5664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502150" y="5222240"/>
            <a:ext cx="707390" cy="70739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046085" y="4305300"/>
            <a:ext cx="566420" cy="5664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870700" y="2079625"/>
            <a:ext cx="707390" cy="70739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459855" y="5146675"/>
            <a:ext cx="707390" cy="70739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785860" y="2663190"/>
            <a:ext cx="566420" cy="5664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459855" y="3131185"/>
            <a:ext cx="425450" cy="42545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352280" y="894080"/>
            <a:ext cx="815975" cy="8159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394575" y="894080"/>
            <a:ext cx="523240" cy="5232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936615" y="4079875"/>
            <a:ext cx="523240" cy="5232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189845" y="4058920"/>
            <a:ext cx="154495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Letter Gothic Std" panose="020B0409020202030304" charset="0"/>
              </a:rPr>
              <a:t>CUTLINE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Letter Gothic Std" panose="020B040902020203030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276840" y="5068570"/>
            <a:ext cx="1349375" cy="420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#000000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287635" y="5817870"/>
            <a:ext cx="1349375" cy="4203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#FFFFFF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9839960" y="4691380"/>
            <a:ext cx="23387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9836150" y="4767580"/>
            <a:ext cx="23387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3820" y="130175"/>
            <a:ext cx="914400" cy="55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Letter Gothic Std" panose="020B0409020202030304" charset="0"/>
              </a:rPr>
              <a:t>P 1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" name="矩形 23"/>
          <p:cNvSpPr/>
          <p:nvPr/>
        </p:nvSpPr>
        <p:spPr>
          <a:xfrm>
            <a:off x="1032510" y="1362075"/>
            <a:ext cx="9549765" cy="134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800">
                <a:solidFill>
                  <a:srgbClr val="2ECC71"/>
                </a:solidFill>
                <a:latin typeface="Kunstler Script" panose="030304020206070D0D06" charset="0"/>
                <a:ea typeface="微软雅黑" panose="020B0503020204020204" charset="-122"/>
              </a:rPr>
              <a:t>//</a:t>
            </a:r>
            <a:r>
              <a:rPr lang="en-US" altLang="zh-CN" sz="8800" b="1">
                <a:solidFill>
                  <a:schemeClr val="tx1">
                    <a:lumMod val="50000"/>
                    <a:lumOff val="50000"/>
                  </a:schemeClr>
                </a:solidFill>
                <a:latin typeface="Letter Gothic Std" panose="020B0409020202030304" charset="0"/>
              </a:rPr>
              <a:t>E</a:t>
            </a: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latin typeface="Letter Gothic Std" panose="020B0409020202030304" charset="0"/>
              </a:rPr>
              <a:t>mpty</a:t>
            </a:r>
            <a:endParaRPr lang="en-US" altLang="zh-CN" sz="4800" b="1">
              <a:solidFill>
                <a:schemeClr val="tx1">
                  <a:lumMod val="50000"/>
                  <a:lumOff val="50000"/>
                </a:schemeClr>
              </a:solidFill>
              <a:latin typeface="Letter Gothic Std" panose="020B040902020203030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20800" y="2157730"/>
            <a:ext cx="9549765" cy="134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latin typeface="Letter Gothic Std" panose="020B0409020202030304" charset="0"/>
                <a:sym typeface="+mn-ea"/>
              </a:rPr>
              <a:t>  Flo</a:t>
            </a:r>
            <a:r>
              <a:rPr lang="en-US" altLang="zh-CN" sz="4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</a:t>
            </a: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latin typeface="Letter Gothic Std" panose="020B0409020202030304" charset="0"/>
                <a:sym typeface="+mn-ea"/>
              </a:rPr>
              <a:t> </a:t>
            </a:r>
            <a:r>
              <a:rPr lang="en-US" altLang="zh-CN" sz="4800">
                <a:solidFill>
                  <a:srgbClr val="2ECC71"/>
                </a:solidFill>
                <a:latin typeface="Letter Gothic Std" panose="020B0409020202030304" charset="0"/>
                <a:sym typeface="+mn-ea"/>
              </a:rPr>
              <a:t>❀</a:t>
            </a:r>
            <a:r>
              <a:rPr lang="en-US" altLang="zh-CN" sz="4800">
                <a:solidFill>
                  <a:schemeClr val="tx1">
                    <a:lumMod val="50000"/>
                    <a:lumOff val="50000"/>
                  </a:schemeClr>
                </a:solidFill>
                <a:latin typeface="Letter Gothic Std" panose="020B0409020202030304" charset="0"/>
                <a:sym typeface="+mn-ea"/>
              </a:rPr>
              <a:t> </a:t>
            </a:r>
            <a:r>
              <a:rPr lang="en-US" altLang="zh-CN" sz="4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latin typeface="Letter Gothic Std" panose="020B0409020202030304" charset="0"/>
                <a:sym typeface="+mn-ea"/>
              </a:rPr>
              <a:t>r</a:t>
            </a:r>
            <a:endParaRPr lang="en-US" altLang="zh-CN" sz="4800" b="1">
              <a:solidFill>
                <a:schemeClr val="tx1">
                  <a:lumMod val="50000"/>
                  <a:lumOff val="50000"/>
                </a:schemeClr>
              </a:solidFill>
              <a:latin typeface="Letter Gothic Std" panose="020B040902020203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</Words>
  <Application>WPS 演示</Application>
  <PresentationFormat>宽屏</PresentationFormat>
  <Paragraphs>218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97" baseType="lpstr">
      <vt:lpstr>Arial</vt:lpstr>
      <vt:lpstr>宋体</vt:lpstr>
      <vt:lpstr>Wingdings</vt:lpstr>
      <vt:lpstr>DejaVu Sans Mono</vt:lpstr>
      <vt:lpstr>Letter Gothic Std</vt:lpstr>
      <vt:lpstr>微软雅黑</vt:lpstr>
      <vt:lpstr>华文楷体</vt:lpstr>
      <vt:lpstr>Kunstler Script</vt:lpstr>
      <vt:lpstr>Agency FB</vt:lpstr>
      <vt:lpstr>Calibri</vt:lpstr>
      <vt:lpstr>Arial Unicode MS</vt:lpstr>
      <vt:lpstr>Calibri Light</vt:lpstr>
      <vt:lpstr>Times New Roman</vt:lpstr>
      <vt:lpstr>Orator Std</vt:lpstr>
      <vt:lpstr>华文彩云</vt:lpstr>
      <vt:lpstr>幼圆</vt:lpstr>
      <vt:lpstr>方正姚体</vt:lpstr>
      <vt:lpstr>等线</vt:lpstr>
      <vt:lpstr>等线 Light</vt:lpstr>
      <vt:lpstr>Adobe Myungjo Std M</vt:lpstr>
      <vt:lpstr>Kozuka Gothic Pr6N H</vt:lpstr>
      <vt:lpstr>Kozuka Gothic Pro EL</vt:lpstr>
      <vt:lpstr>Kozuka Gothic Pro R</vt:lpstr>
      <vt:lpstr>Kozuka Mincho Pr6N R</vt:lpstr>
      <vt:lpstr>Malgun Gothic Semilight</vt:lpstr>
      <vt:lpstr>Microsoft JhengHei</vt:lpstr>
      <vt:lpstr>MingLiU_HKSCS-ExtB</vt:lpstr>
      <vt:lpstr>MS PGothic</vt:lpstr>
      <vt:lpstr>MS UI Gothic</vt:lpstr>
      <vt:lpstr>Yu Gothic Light</vt:lpstr>
      <vt:lpstr>Yu Gothic UI Light</vt:lpstr>
      <vt:lpstr>Algerian</vt:lpstr>
      <vt:lpstr>Arial Rounded MT Bold</vt:lpstr>
      <vt:lpstr>Baskerville Old Face</vt:lpstr>
      <vt:lpstr>Berlin Sans FB Demi</vt:lpstr>
      <vt:lpstr>Blackadder ITC</vt:lpstr>
      <vt:lpstr>Bodoni MT Black</vt:lpstr>
      <vt:lpstr>Bodoni MT Condensed</vt:lpstr>
      <vt:lpstr>Book Antiqua</vt:lpstr>
      <vt:lpstr>Bookman Old Style</vt:lpstr>
      <vt:lpstr>Bookshelf Symbol 7</vt:lpstr>
      <vt:lpstr>Bradley Hand ITC</vt:lpstr>
      <vt:lpstr>Blackoak Std</vt:lpstr>
      <vt:lpstr>Bodoni MT</vt:lpstr>
      <vt:lpstr>Castellar</vt:lpstr>
      <vt:lpstr>Century</vt:lpstr>
      <vt:lpstr>Cooper Black</vt:lpstr>
      <vt:lpstr>Eras Bold ITC</vt:lpstr>
      <vt:lpstr>Edwardian Script ITC</vt:lpstr>
      <vt:lpstr>Ebrima</vt:lpstr>
      <vt:lpstr>华文中宋</vt:lpstr>
      <vt:lpstr>仿宋</vt:lpstr>
      <vt:lpstr>华文仿宋</vt:lpstr>
      <vt:lpstr>方正舒体</vt:lpstr>
      <vt:lpstr>Adobe 黑体 Std R</vt:lpstr>
      <vt:lpstr>Adobe 宋体 Std L</vt:lpstr>
      <vt:lpstr>Kozuka Gothic Pr6N M</vt:lpstr>
      <vt:lpstr>Kozuka Mincho Pro H</vt:lpstr>
      <vt:lpstr>Yu Gothic UI Semibold</vt:lpstr>
      <vt:lpstr>Yu Gothic UI</vt:lpstr>
      <vt:lpstr>Bodoni MT Poster Compressed</vt:lpstr>
      <vt:lpstr>Arial Narrow</vt:lpstr>
      <vt:lpstr>Arial Black</vt:lpstr>
      <vt:lpstr>Onyx</vt:lpstr>
      <vt:lpstr>Palace Script MT</vt:lpstr>
      <vt:lpstr>Palatino Linotype</vt:lpstr>
      <vt:lpstr>Papyrus</vt:lpstr>
      <vt:lpstr>Playbill</vt:lpstr>
      <vt:lpstr>Poor Richard</vt:lpstr>
      <vt:lpstr>Rage Italic</vt:lpstr>
      <vt:lpstr>Segoe MDL2 Assets</vt:lpstr>
      <vt:lpstr>Segoe Print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cymurus</cp:lastModifiedBy>
  <cp:revision>542</cp:revision>
  <dcterms:created xsi:type="dcterms:W3CDTF">2015-05-05T08:02:00Z</dcterms:created>
  <dcterms:modified xsi:type="dcterms:W3CDTF">2017-08-22T14:26:45Z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