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5" r:id="rId6"/>
    <p:sldId id="260" r:id="rId7"/>
    <p:sldId id="262" r:id="rId8"/>
    <p:sldId id="263" r:id="rId9"/>
    <p:sldId id="264" r:id="rId10"/>
    <p:sldId id="267" r:id="rId11"/>
    <p:sldId id="273" r:id="rId12"/>
    <p:sldId id="274" r:id="rId13"/>
    <p:sldId id="276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43434"/>
    <a:srgbClr val="E74C3C"/>
    <a:srgbClr val="FAF3E7"/>
    <a:srgbClr val="F7EED6"/>
    <a:srgbClr val="34495E"/>
    <a:srgbClr val="2ECC71"/>
    <a:srgbClr val="BDC3C7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856220" y="1596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176260" y="1861820"/>
            <a:ext cx="112649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600">
                <a:solidFill>
                  <a:schemeClr val="bg1">
                    <a:lumMod val="75000"/>
                  </a:schemeClr>
                </a:solidFill>
                <a:latin typeface="DejaVu Sans Mono" panose="020B0609030804020204" charset="0"/>
              </a:rPr>
              <a:t>MON</a:t>
            </a:r>
            <a:endParaRPr lang="en-US" altLang="zh-CN" sz="3600">
              <a:solidFill>
                <a:schemeClr val="bg1">
                  <a:lumMod val="7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6100" y="2477770"/>
            <a:ext cx="114617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DejaVu Sans Mono" panose="020B0609030804020204" charset="0"/>
              </a:rPr>
              <a:t>TUE</a:t>
            </a:r>
            <a:endParaRPr lang="en-US" altLang="zh-CN" sz="3600">
              <a:solidFill>
                <a:schemeClr val="bg1">
                  <a:lumMod val="8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3440" y="3061335"/>
            <a:ext cx="86931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2000">
                <a:latin typeface="DejaVu Sans Mono" panose="020B0609030804020204" charset="0"/>
              </a:rPr>
              <a:t>chat</a:t>
            </a:r>
            <a:endParaRPr lang="en-US" altLang="zh-CN" sz="2000">
              <a:latin typeface="DejaVu Sans Mono" panose="020B060903080402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66100" y="3676650"/>
            <a:ext cx="114617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DejaVu Sans Mono" panose="020B0609030804020204" charset="0"/>
              </a:rPr>
              <a:t>THU</a:t>
            </a:r>
            <a:endParaRPr lang="en-US" altLang="zh-CN" sz="3600">
              <a:solidFill>
                <a:schemeClr val="bg1">
                  <a:lumMod val="8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76260" y="4271010"/>
            <a:ext cx="112649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600">
                <a:solidFill>
                  <a:schemeClr val="bg1">
                    <a:lumMod val="65000"/>
                  </a:schemeClr>
                </a:solidFill>
                <a:latin typeface="DejaVu Sans Mono" panose="020B0609030804020204" charset="0"/>
              </a:rPr>
              <a:t>FRI</a:t>
            </a:r>
            <a:endParaRPr lang="en-US" altLang="zh-CN" sz="3600">
              <a:solidFill>
                <a:schemeClr val="bg1">
                  <a:lumMod val="6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88325" y="4886325"/>
            <a:ext cx="110236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200"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charset="0"/>
              </a:rPr>
              <a:t>SAT</a:t>
            </a:r>
            <a:endParaRPr lang="en-US" altLang="zh-CN" sz="3200"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88325" y="1246505"/>
            <a:ext cx="110236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3200"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charset="0"/>
              </a:rPr>
              <a:t>SUN</a:t>
            </a:r>
            <a:endParaRPr lang="en-US" altLang="zh-CN" sz="3200"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7974330" y="3061335"/>
            <a:ext cx="828040" cy="594360"/>
          </a:xfrm>
          <a:prstGeom prst="wedgeEllipseCallou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251825" y="631190"/>
            <a:ext cx="97536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charset="0"/>
              </a:rPr>
              <a:t>SAT</a:t>
            </a:r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51825" y="5501640"/>
            <a:ext cx="97536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charset="0"/>
              </a:rPr>
              <a:t>SUN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charset="0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8653780" y="307975"/>
            <a:ext cx="148590" cy="148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8665210" y="6275705"/>
            <a:ext cx="148590" cy="1485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943610" y="3358515"/>
            <a:ext cx="10419715" cy="0"/>
          </a:xfrm>
          <a:prstGeom prst="line">
            <a:avLst/>
          </a:prstGeom>
          <a:ln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472805" y="3369310"/>
            <a:ext cx="86995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2000">
                <a:latin typeface="DejaVu Sans Mono" panose="020B0609030804020204" charset="0"/>
              </a:rPr>
              <a:t>suck</a:t>
            </a:r>
            <a:endParaRPr lang="en-US" altLang="zh-CN" sz="2000">
              <a:latin typeface="DejaVu Sans Mono" panose="020B060903080402020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15300" y="3204845"/>
            <a:ext cx="56705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p>
            <a:pPr algn="dist"/>
            <a:r>
              <a:rPr lang="en-US" altLang="zh-CN" sz="2400">
                <a:solidFill>
                  <a:srgbClr val="92D050"/>
                </a:solidFill>
                <a:latin typeface="DejaVu Sans Mono" panose="020B0609030804020204" charset="0"/>
              </a:rPr>
              <a:t>We</a:t>
            </a:r>
            <a:endParaRPr lang="en-US" altLang="zh-CN" sz="2400">
              <a:solidFill>
                <a:srgbClr val="92D050"/>
              </a:solidFill>
              <a:latin typeface="DejaVu Sans Mono" panose="020B060903080402020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70610" y="3088005"/>
            <a:ext cx="519938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esapareciendo</a:t>
            </a:r>
            <a:r>
              <a:rPr lang="en-US" altLang="zh-CN" sz="2400">
                <a:solidFill>
                  <a:schemeClr val="bg1">
                    <a:lumMod val="75000"/>
                  </a:schemeClr>
                </a:solidFill>
              </a:rPr>
              <a:t>, como el agua del agua.</a:t>
            </a:r>
            <a:endParaRPr lang="en-US" altLang="zh-CN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饼形 38"/>
          <p:cNvSpPr/>
          <p:nvPr/>
        </p:nvSpPr>
        <p:spPr>
          <a:xfrm>
            <a:off x="667385" y="3061335"/>
            <a:ext cx="572770" cy="572770"/>
          </a:xfrm>
          <a:prstGeom prst="pie">
            <a:avLst>
              <a:gd name="adj1" fmla="val 16155452"/>
              <a:gd name="adj2" fmla="val 54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0" name="图片 39" descr="Hydroelectric-Power-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3740" y="3269615"/>
            <a:ext cx="486410" cy="486410"/>
          </a:xfrm>
          <a:prstGeom prst="rect">
            <a:avLst/>
          </a:prstGeom>
        </p:spPr>
      </p:pic>
      <p:sp>
        <p:nvSpPr>
          <p:cNvPr id="43" name="椭圆 42"/>
          <p:cNvSpPr/>
          <p:nvPr/>
        </p:nvSpPr>
        <p:spPr>
          <a:xfrm>
            <a:off x="5640070" y="341630"/>
            <a:ext cx="6175375" cy="6175375"/>
          </a:xfrm>
          <a:prstGeom prst="ellipse">
            <a:avLst/>
          </a:prstGeom>
          <a:solidFill>
            <a:srgbClr val="3498DB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4391660" y="3750945"/>
            <a:ext cx="707390" cy="707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14065" y="1372235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823210" y="3891915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389630" y="2590165"/>
            <a:ext cx="555625" cy="55562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26125" y="1284605"/>
            <a:ext cx="425450" cy="42545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12995" y="2155190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02005" y="146875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530350" y="76136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64945" y="2480310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59765" y="355663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64945" y="5057140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07995" y="5251450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502150" y="5222240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046085" y="4305300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70700" y="2079625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459855" y="5146675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785860" y="2663190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459855" y="3131185"/>
            <a:ext cx="425450" cy="42545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52280" y="894080"/>
            <a:ext cx="815975" cy="8159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394575" y="894080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936615" y="407987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189845" y="4058920"/>
            <a:ext cx="154495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Letter Gothic Std" panose="020B0409020202030304" charset="0"/>
              </a:rPr>
              <a:t>CUTLINE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76840" y="5068570"/>
            <a:ext cx="1349375" cy="42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#000000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287635" y="5817870"/>
            <a:ext cx="1349375" cy="4203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#FFFFFF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839960" y="4691380"/>
            <a:ext cx="2338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836150" y="4767580"/>
            <a:ext cx="2338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820" y="130175"/>
            <a:ext cx="914400" cy="5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</a:rPr>
              <a:t>P 3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3820" y="502920"/>
            <a:ext cx="9714230" cy="6275070"/>
          </a:xfrm>
          <a:prstGeom prst="line">
            <a:avLst/>
          </a:prstGeom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61925" y="339725"/>
            <a:ext cx="11191875" cy="6221095"/>
          </a:xfrm>
          <a:prstGeom prst="line">
            <a:avLst/>
          </a:prstGeom>
          <a:ln>
            <a:solidFill>
              <a:srgbClr val="E74C3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629920" y="154940"/>
            <a:ext cx="728345" cy="6231890"/>
          </a:xfrm>
          <a:prstGeom prst="line">
            <a:avLst/>
          </a:prstGeom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5325" y="2145030"/>
            <a:ext cx="8867140" cy="2179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129540" y="1220470"/>
            <a:ext cx="11561445" cy="3067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32130" y="1024890"/>
            <a:ext cx="3784600" cy="5764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794000" y="666115"/>
            <a:ext cx="7450455" cy="5916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6938010" y="655320"/>
            <a:ext cx="2447290" cy="59486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555365" y="318135"/>
            <a:ext cx="5448935" cy="66560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956310" y="85725"/>
            <a:ext cx="10429875" cy="3554730"/>
          </a:xfrm>
          <a:prstGeom prst="line">
            <a:avLst/>
          </a:prstGeom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372100" y="431800"/>
            <a:ext cx="456565" cy="59061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2837815" y="638810"/>
            <a:ext cx="4143375" cy="4241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706880" y="2976880"/>
            <a:ext cx="9723120" cy="3284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152650" y="1301750"/>
            <a:ext cx="9309735" cy="12833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469130" y="236220"/>
            <a:ext cx="1240155" cy="6340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3054985" y="638810"/>
            <a:ext cx="8451215" cy="57746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6045835" y="1661160"/>
            <a:ext cx="4970780" cy="4415155"/>
          </a:xfrm>
          <a:prstGeom prst="line">
            <a:avLst/>
          </a:prstGeom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002655" y="475615"/>
            <a:ext cx="2773045" cy="6318885"/>
          </a:xfrm>
          <a:prstGeom prst="line">
            <a:avLst/>
          </a:prstGeom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7405370" y="1541145"/>
            <a:ext cx="4024630" cy="5100955"/>
          </a:xfrm>
          <a:prstGeom prst="line">
            <a:avLst/>
          </a:prstGeom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6329045" y="5043170"/>
            <a:ext cx="5600700" cy="1163955"/>
          </a:xfrm>
          <a:prstGeom prst="line">
            <a:avLst/>
          </a:prstGeom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569325" y="638810"/>
            <a:ext cx="3023870" cy="6134100"/>
          </a:xfrm>
          <a:prstGeom prst="line">
            <a:avLst/>
          </a:prstGeom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858520" y="518795"/>
            <a:ext cx="521970" cy="5938520"/>
          </a:xfrm>
          <a:prstGeom prst="line">
            <a:avLst/>
          </a:prstGeom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60350" y="2400300"/>
            <a:ext cx="4676140" cy="4122420"/>
          </a:xfrm>
          <a:prstGeom prst="line">
            <a:avLst/>
          </a:prstGeom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205740" y="3803650"/>
            <a:ext cx="10680065" cy="1294130"/>
          </a:xfrm>
          <a:prstGeom prst="line">
            <a:avLst/>
          </a:prstGeom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479040" y="105410"/>
            <a:ext cx="206375" cy="6330315"/>
          </a:xfrm>
          <a:prstGeom prst="line">
            <a:avLst/>
          </a:prstGeom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 212"/>
          <p:cNvSpPr/>
          <p:nvPr/>
        </p:nvSpPr>
        <p:spPr>
          <a:xfrm rot="17400000">
            <a:off x="4161790" y="4226560"/>
            <a:ext cx="229870" cy="229870"/>
          </a:xfrm>
          <a:prstGeom prst="hear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爆炸形 1 60"/>
          <p:cNvSpPr/>
          <p:nvPr/>
        </p:nvSpPr>
        <p:spPr>
          <a:xfrm rot="4200000">
            <a:off x="4208780" y="4277360"/>
            <a:ext cx="136525" cy="128270"/>
          </a:xfrm>
          <a:prstGeom prst="irregularSeal1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矩形 24"/>
          <p:cNvSpPr/>
          <p:nvPr/>
        </p:nvSpPr>
        <p:spPr>
          <a:xfrm>
            <a:off x="10189845" y="4058920"/>
            <a:ext cx="154495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Letter Gothic Std" panose="020B0409020202030304" charset="0"/>
              </a:rPr>
              <a:t>CUTLINE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76840" y="5068570"/>
            <a:ext cx="1349375" cy="42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#000000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287635" y="5817870"/>
            <a:ext cx="1349375" cy="4203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#FFFFFF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839960" y="4691380"/>
            <a:ext cx="2338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836150" y="4767580"/>
            <a:ext cx="2338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820" y="130175"/>
            <a:ext cx="914400" cy="5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>
                    <a:lumMod val="95000"/>
                  </a:schemeClr>
                </a:solidFill>
                <a:latin typeface="Letter Gothic Std" panose="020B0409020202030304" charset="0"/>
              </a:rPr>
              <a:t>P 4</a:t>
            </a:r>
            <a:endParaRPr lang="en-US" altLang="zh-CN" b="1">
              <a:solidFill>
                <a:schemeClr val="bg1">
                  <a:lumMod val="9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022090" y="2847975"/>
            <a:ext cx="2969895" cy="29698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 212"/>
          <p:cNvSpPr/>
          <p:nvPr/>
        </p:nvSpPr>
        <p:spPr>
          <a:xfrm rot="18480000">
            <a:off x="2990215" y="4969510"/>
            <a:ext cx="964565" cy="964565"/>
          </a:xfrm>
          <a:prstGeom prst="hear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椭圆形标注 31"/>
          <p:cNvSpPr/>
          <p:nvPr/>
        </p:nvSpPr>
        <p:spPr>
          <a:xfrm>
            <a:off x="6688455" y="381635"/>
            <a:ext cx="3883660" cy="2934970"/>
          </a:xfrm>
          <a:prstGeom prst="wedgeEllipseCallou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 HAD A HEART,</a:t>
            </a:r>
            <a:endParaRPr lang="en-US" altLang="zh-CN"/>
          </a:p>
          <a:p>
            <a:pPr algn="ctr"/>
            <a:r>
              <a:rPr lang="en-US" altLang="zh-CN"/>
              <a:t>BUT SHE'S GONE.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E74C3C"/>
                </a:solidFill>
              </a:rPr>
              <a:t>FUCK THE WORLD.</a:t>
            </a:r>
            <a:endParaRPr lang="en-US" altLang="zh-CN">
              <a:solidFill>
                <a:srgbClr val="E74C3C"/>
              </a:solidFill>
            </a:endParaRPr>
          </a:p>
          <a:p>
            <a:pPr algn="ctr"/>
            <a:r>
              <a:rPr lang="en-US" altLang="zh-CN">
                <a:solidFill>
                  <a:srgbClr val="E74C3C"/>
                </a:solidFill>
              </a:rPr>
              <a:t>FUCK THE CUTLINE.</a:t>
            </a:r>
            <a:endParaRPr lang="en-US" altLang="zh-CN">
              <a:solidFill>
                <a:srgbClr val="E74C3C"/>
              </a:solidFill>
            </a:endParaRPr>
          </a:p>
          <a:p>
            <a:pPr algn="ctr"/>
            <a:endParaRPr lang="en-US" altLang="zh-CN"/>
          </a:p>
          <a:p>
            <a:pPr algn="ctr"/>
            <a:r>
              <a:rPr lang="en-US" altLang="zh-CN"/>
              <a:t>SHE'S GONE.</a:t>
            </a:r>
            <a:endParaRPr lang="en-US" altLang="zh-CN"/>
          </a:p>
        </p:txBody>
      </p:sp>
      <p:sp>
        <p:nvSpPr>
          <p:cNvPr id="59" name="椭圆 58"/>
          <p:cNvSpPr/>
          <p:nvPr/>
        </p:nvSpPr>
        <p:spPr>
          <a:xfrm flipV="1">
            <a:off x="2674620" y="2664460"/>
            <a:ext cx="444500" cy="444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flipV="1">
            <a:off x="4149090" y="3206750"/>
            <a:ext cx="444500" cy="444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flipV="1">
            <a:off x="4840605" y="3413125"/>
            <a:ext cx="645795" cy="64579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flipV="1">
            <a:off x="4593590" y="4528820"/>
            <a:ext cx="444500" cy="444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flipV="1">
            <a:off x="4593590" y="5488940"/>
            <a:ext cx="444500" cy="444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 flipV="1">
            <a:off x="5285105" y="2664460"/>
            <a:ext cx="444500" cy="444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 flipV="1">
            <a:off x="5729605" y="4691380"/>
            <a:ext cx="1074420" cy="10744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泪滴形 65"/>
          <p:cNvSpPr/>
          <p:nvPr/>
        </p:nvSpPr>
        <p:spPr>
          <a:xfrm rot="8100000">
            <a:off x="5828665" y="3305810"/>
            <a:ext cx="478790" cy="478790"/>
          </a:xfrm>
          <a:prstGeom prst="teardrop">
            <a:avLst>
              <a:gd name="adj" fmla="val 2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 flipV="1">
            <a:off x="3119120" y="5488940"/>
            <a:ext cx="444500" cy="444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V="1">
            <a:off x="2598420" y="5142230"/>
            <a:ext cx="444500" cy="444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泪滴形 69"/>
          <p:cNvSpPr/>
          <p:nvPr/>
        </p:nvSpPr>
        <p:spPr>
          <a:xfrm rot="8100000">
            <a:off x="3494405" y="5095240"/>
            <a:ext cx="151765" cy="185420"/>
          </a:xfrm>
          <a:prstGeom prst="teardrop">
            <a:avLst>
              <a:gd name="adj" fmla="val 2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 flipV="1">
            <a:off x="3249930" y="4906010"/>
            <a:ext cx="182880" cy="1625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7085" y="713105"/>
            <a:ext cx="39541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>
                <a:solidFill>
                  <a:schemeClr val="bg1">
                    <a:lumMod val="85000"/>
                  </a:schemeClr>
                </a:solidFill>
                <a:latin typeface="Letter Gothic Std" panose="020B0409020202030304" charset="0"/>
              </a:rPr>
              <a:t>T</a:t>
            </a:r>
            <a:r>
              <a:rPr lang="en-US" altLang="zh-CN" sz="6600">
                <a:solidFill>
                  <a:schemeClr val="bg1">
                    <a:lumMod val="65000"/>
                  </a:schemeClr>
                </a:solidFill>
                <a:latin typeface="Letter Gothic Std" panose="020B0409020202030304" charset="0"/>
              </a:rPr>
              <a:t>A</a:t>
            </a:r>
            <a:r>
              <a:rPr lang="en-US" altLang="zh-CN" sz="6600">
                <a:solidFill>
                  <a:schemeClr val="bg1">
                    <a:lumMod val="50000"/>
                  </a:schemeClr>
                </a:solidFill>
                <a:latin typeface="Letter Gothic Std" panose="020B0409020202030304" charset="0"/>
              </a:rPr>
              <a:t>C</a:t>
            </a:r>
            <a:r>
              <a:rPr lang="en-US" altLang="zh-CN" sz="6600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</a:rPr>
              <a:t>E</a:t>
            </a:r>
            <a:r>
              <a:rPr lang="en-US" altLang="zh-CN" sz="6600">
                <a:solidFill>
                  <a:schemeClr val="tx1">
                    <a:lumMod val="65000"/>
                    <a:lumOff val="35000"/>
                  </a:schemeClr>
                </a:solidFill>
                <a:latin typeface="Letter Gothic Std" panose="020B0409020202030304" charset="0"/>
              </a:rPr>
              <a:t>T</a:t>
            </a:r>
            <a:endParaRPr lang="en-US" altLang="zh-CN" sz="6600">
              <a:solidFill>
                <a:schemeClr val="tx1">
                  <a:lumMod val="65000"/>
                  <a:lumOff val="3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6315" y="1493520"/>
            <a:ext cx="3181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 amé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3880" y="1493520"/>
            <a:ext cx="2844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cerca de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51760" y="1493520"/>
            <a:ext cx="3384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osita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4025" y="1493520"/>
            <a:ext cx="3181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ace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68370" y="1493520"/>
            <a:ext cx="3181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escribí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125595" y="2513965"/>
            <a:ext cx="635635" cy="636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364355" y="2794000"/>
            <a:ext cx="116840" cy="1168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0" y="-4445"/>
            <a:ext cx="4572000" cy="45770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20185" y="427355"/>
            <a:ext cx="7969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>
                <a:solidFill>
                  <a:schemeClr val="tx1">
                    <a:lumMod val="65000"/>
                    <a:lumOff val="35000"/>
                  </a:schemeClr>
                </a:solidFill>
                <a:latin typeface="Letter Gothic Std" panose="020B0409020202030304" charset="0"/>
              </a:rPr>
              <a:t>+</a:t>
            </a:r>
            <a:endParaRPr lang="en-US" altLang="zh-CN" sz="6600">
              <a:solidFill>
                <a:schemeClr val="tx1">
                  <a:lumMod val="65000"/>
                  <a:lumOff val="3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618345" y="-4445"/>
            <a:ext cx="2552700" cy="25527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41380" y="-4445"/>
            <a:ext cx="1129665" cy="25520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772265" y="-4445"/>
            <a:ext cx="406400" cy="68408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040745" y="8255"/>
            <a:ext cx="406400" cy="68408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7085" y="713105"/>
            <a:ext cx="39541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>
                <a:solidFill>
                  <a:schemeClr val="bg1">
                    <a:lumMod val="85000"/>
                  </a:schemeClr>
                </a:solidFill>
                <a:latin typeface="Letter Gothic Std" panose="020B0409020202030304" charset="0"/>
              </a:rPr>
              <a:t>T</a:t>
            </a:r>
            <a:r>
              <a:rPr lang="en-US" altLang="zh-CN" sz="6600">
                <a:solidFill>
                  <a:schemeClr val="bg1">
                    <a:lumMod val="65000"/>
                  </a:schemeClr>
                </a:solidFill>
                <a:latin typeface="Letter Gothic Std" panose="020B0409020202030304" charset="0"/>
              </a:rPr>
              <a:t>A</a:t>
            </a:r>
            <a:r>
              <a:rPr lang="en-US" altLang="zh-CN" sz="6600">
                <a:solidFill>
                  <a:schemeClr val="bg1">
                    <a:lumMod val="50000"/>
                  </a:schemeClr>
                </a:solidFill>
                <a:latin typeface="Letter Gothic Std" panose="020B0409020202030304" charset="0"/>
              </a:rPr>
              <a:t>C</a:t>
            </a:r>
            <a:r>
              <a:rPr lang="en-US" altLang="zh-CN" sz="6600">
                <a:solidFill>
                  <a:schemeClr val="tx1">
                    <a:lumMod val="50000"/>
                    <a:lumOff val="50000"/>
                  </a:schemeClr>
                </a:solidFill>
                <a:latin typeface="Letter Gothic Std" panose="020B0409020202030304" charset="0"/>
              </a:rPr>
              <a:t>E</a:t>
            </a:r>
            <a:r>
              <a:rPr lang="en-US" altLang="zh-CN" sz="6600">
                <a:solidFill>
                  <a:schemeClr val="tx1">
                    <a:lumMod val="65000"/>
                    <a:lumOff val="35000"/>
                  </a:schemeClr>
                </a:solidFill>
                <a:latin typeface="Letter Gothic Std" panose="020B0409020202030304" charset="0"/>
              </a:rPr>
              <a:t>T</a:t>
            </a:r>
            <a:endParaRPr lang="en-US" altLang="zh-CN" sz="6600">
              <a:solidFill>
                <a:schemeClr val="tx1">
                  <a:lumMod val="65000"/>
                  <a:lumOff val="3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6315" y="1493520"/>
            <a:ext cx="3181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 amé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3880" y="1493520"/>
            <a:ext cx="2844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cerca de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51760" y="1493520"/>
            <a:ext cx="3384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osita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4025" y="1493520"/>
            <a:ext cx="3181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ace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68370" y="1493520"/>
            <a:ext cx="3181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escribí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125595" y="2513965"/>
            <a:ext cx="635635" cy="636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364355" y="2794000"/>
            <a:ext cx="116840" cy="1168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0" y="-4445"/>
            <a:ext cx="4572000" cy="45770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20185" y="427355"/>
            <a:ext cx="7969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>
                <a:solidFill>
                  <a:schemeClr val="tx1">
                    <a:lumMod val="65000"/>
                    <a:lumOff val="35000"/>
                  </a:schemeClr>
                </a:solidFill>
                <a:latin typeface="Letter Gothic Std" panose="020B0409020202030304" charset="0"/>
              </a:rPr>
              <a:t>+</a:t>
            </a:r>
            <a:endParaRPr lang="en-US" altLang="zh-CN" sz="6600">
              <a:solidFill>
                <a:schemeClr val="tx1">
                  <a:lumMod val="65000"/>
                  <a:lumOff val="35000"/>
                </a:schemeClr>
              </a:solidFill>
              <a:latin typeface="Letter Gothic Std" panose="020B040902020203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" name="文本框 50"/>
          <p:cNvSpPr txBox="1"/>
          <p:nvPr/>
        </p:nvSpPr>
        <p:spPr>
          <a:xfrm>
            <a:off x="3892550" y="17780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25450" y="2590800"/>
            <a:ext cx="681926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</a:endParaRPr>
          </a:p>
          <a:p>
            <a:pPr algn="l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</a:endParaRPr>
          </a:p>
          <a:p>
            <a:pPr algn="l"/>
            <a:r>
              <a:rPr lang="en-US" altLang="zh-CN" sz="5400" b="1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  <a:ea typeface="微软雅黑" panose="020B0503020204020204" charset="-122"/>
              </a:rPr>
              <a:t>The Father's Day</a:t>
            </a:r>
            <a:endParaRPr lang="en-US" altLang="zh-CN" sz="4800" b="1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</a:endParaRPr>
          </a:p>
          <a:p>
            <a:pPr algn="l"/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</a:endParaRPr>
          </a:p>
          <a:p>
            <a:pPr algn="r"/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67055" y="2489200"/>
            <a:ext cx="4709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  <a:ea typeface="微软雅黑" panose="020B0503020204020204" charset="-122"/>
                <a:sym typeface="+mn-ea"/>
              </a:rPr>
              <a:t>I just wanted to design sth. for </a:t>
            </a:r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1557655" y="3835400"/>
            <a:ext cx="5535295" cy="431800"/>
            <a:chOff x="2653" y="6040"/>
            <a:chExt cx="8717" cy="680"/>
          </a:xfrm>
        </p:grpSpPr>
        <p:sp>
          <p:nvSpPr>
            <p:cNvPr id="57" name="文本框 56"/>
            <p:cNvSpPr txBox="1"/>
            <p:nvPr/>
          </p:nvSpPr>
          <p:spPr>
            <a:xfrm>
              <a:off x="2653" y="6140"/>
              <a:ext cx="871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Letter Gothic Std" panose="020B0409020202030304" charset="0"/>
                  <a:ea typeface="微软雅黑" panose="020B0503020204020204" charset="-122"/>
                  <a:sym typeface="+mn-ea"/>
                </a:rPr>
                <a:t>but 1 hour later  here is just  </a:t>
              </a:r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etter Gothic Std" panose="020B0409020202030304" charset="0"/>
                  <a:ea typeface="微软雅黑" panose="020B0503020204020204" charset="-122"/>
                  <a:sym typeface="+mn-ea"/>
                </a:rPr>
                <a:t>#</a:t>
              </a: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Letter Gothic Std" panose="020B0409020202030304" charset="0"/>
                  <a:ea typeface="微软雅黑" panose="020B0503020204020204" charset="-122"/>
                  <a:sym typeface="+mn-ea"/>
                </a:rPr>
                <a:t>D9D9D9</a:t>
              </a:r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9590" y="6040"/>
              <a:ext cx="1780" cy="680"/>
            </a:xfrm>
            <a:prstGeom prst="roundRect">
              <a:avLst/>
            </a:prstGeom>
            <a:noFill/>
            <a:ln w="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1" name="直角三角形 60"/>
          <p:cNvSpPr/>
          <p:nvPr/>
        </p:nvSpPr>
        <p:spPr>
          <a:xfrm flipH="1">
            <a:off x="-6350" y="-5080"/>
            <a:ext cx="12178665" cy="6868795"/>
          </a:xfrm>
          <a:prstGeom prst="rtTriangle">
            <a:avLst/>
          </a:prstGeom>
          <a:gradFill>
            <a:gsLst>
              <a:gs pos="100000">
                <a:schemeClr val="bg1">
                  <a:lumMod val="6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375150" y="-5715"/>
            <a:ext cx="7810500" cy="6868795"/>
          </a:xfrm>
          <a:prstGeom prst="rtTriangle">
            <a:avLst/>
          </a:prstGeom>
          <a:gradFill>
            <a:gsLst>
              <a:gs pos="100000">
                <a:schemeClr val="bg1">
                  <a:lumMod val="6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直角三角形 63"/>
          <p:cNvSpPr/>
          <p:nvPr/>
        </p:nvSpPr>
        <p:spPr>
          <a:xfrm flipH="1">
            <a:off x="8350250" y="-5080"/>
            <a:ext cx="3835400" cy="6868795"/>
          </a:xfrm>
          <a:prstGeom prst="rtTriangle">
            <a:avLst/>
          </a:prstGeom>
          <a:gradFill>
            <a:gsLst>
              <a:gs pos="100000">
                <a:schemeClr val="bg1">
                  <a:lumMod val="65000"/>
                  <a:alpha val="3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饼形 64"/>
          <p:cNvSpPr/>
          <p:nvPr/>
        </p:nvSpPr>
        <p:spPr>
          <a:xfrm rot="16200000">
            <a:off x="10707370" y="-1514475"/>
            <a:ext cx="2971165" cy="2971165"/>
          </a:xfrm>
          <a:prstGeom prst="pie">
            <a:avLst>
              <a:gd name="adj1" fmla="val 10800000"/>
              <a:gd name="adj2" fmla="val 16200000"/>
            </a:avLst>
          </a:prstGeom>
          <a:gradFill>
            <a:gsLst>
              <a:gs pos="100000">
                <a:srgbClr val="F1C40F">
                  <a:alpha val="10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" name="文本框 50"/>
          <p:cNvSpPr txBox="1"/>
          <p:nvPr/>
        </p:nvSpPr>
        <p:spPr>
          <a:xfrm>
            <a:off x="3892550" y="17780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820" y="2552065"/>
            <a:ext cx="11262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  <a:ea typeface="微软雅黑" panose="020B0503020204020204" charset="-122"/>
                <a:sym typeface="+mn-ea"/>
              </a:rPr>
              <a:t>2 hours later I make it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  <a:ea typeface="微软雅黑" panose="020B0503020204020204" charset="-122"/>
                <a:sym typeface="+mn-ea"/>
              </a:rPr>
              <a:t>just like the pic. 1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7700" y="3148330"/>
            <a:ext cx="736600" cy="5613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3600"/>
              <a:t>= )</a:t>
            </a:r>
            <a:endParaRPr lang="en-US" altLang="zh-CN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75530" y="2208530"/>
            <a:ext cx="2440940" cy="2440940"/>
          </a:xfrm>
          <a:prstGeom prst="rect">
            <a:avLst/>
          </a:prstGeom>
          <a:noFill/>
          <a:ln w="28575">
            <a:solidFill>
              <a:schemeClr val="bg1">
                <a:lumMod val="50000"/>
                <a:alpha val="3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096000" y="2208530"/>
            <a:ext cx="0" cy="244094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1"/>
            <a:endCxn id="2" idx="3"/>
          </p:cNvCxnSpPr>
          <p:nvPr/>
        </p:nvCxnSpPr>
        <p:spPr>
          <a:xfrm>
            <a:off x="4875530" y="3429000"/>
            <a:ext cx="2440940" cy="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78705" y="2214880"/>
            <a:ext cx="2442210" cy="244221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888865" y="2224405"/>
            <a:ext cx="2413000" cy="241935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69865" y="779145"/>
            <a:ext cx="1651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8800">
                <a:solidFill>
                  <a:schemeClr val="bg2">
                    <a:lumMod val="50000"/>
                  </a:schemeClr>
                </a:solidFill>
              </a:rPr>
              <a:t>wú</a:t>
            </a:r>
            <a:endParaRPr lang="en-US" altLang="zh-CN" sz="8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09850" y="2973070"/>
            <a:ext cx="8540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5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禾</a:t>
            </a:r>
            <a:endParaRPr lang="zh-CN" altLang="en-US" sz="115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74735" y="1579245"/>
            <a:ext cx="8540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尤</a:t>
            </a:r>
            <a:endParaRPr lang="zh-CN" altLang="en-US" sz="66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8975" y="4840605"/>
            <a:ext cx="8540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日</a:t>
            </a:r>
            <a:endParaRPr lang="zh-CN" altLang="en-US" sz="80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01865" y="2686050"/>
            <a:ext cx="8540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匕</a:t>
            </a:r>
            <a:endParaRPr lang="zh-CN" altLang="en-US" sz="66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75530" y="2208530"/>
            <a:ext cx="2440940" cy="2440940"/>
          </a:xfrm>
          <a:prstGeom prst="rect">
            <a:avLst/>
          </a:prstGeom>
          <a:noFill/>
          <a:ln w="28575">
            <a:solidFill>
              <a:schemeClr val="bg1">
                <a:lumMod val="50000"/>
                <a:alpha val="3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096000" y="2208530"/>
            <a:ext cx="0" cy="244094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1"/>
            <a:endCxn id="2" idx="3"/>
          </p:cNvCxnSpPr>
          <p:nvPr/>
        </p:nvCxnSpPr>
        <p:spPr>
          <a:xfrm>
            <a:off x="4875530" y="3429000"/>
            <a:ext cx="2440940" cy="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78705" y="2214880"/>
            <a:ext cx="2442210" cy="244221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888865" y="2224405"/>
            <a:ext cx="2413000" cy="2419350"/>
          </a:xfrm>
          <a:prstGeom prst="line">
            <a:avLst/>
          </a:prstGeom>
          <a:ln w="28575">
            <a:solidFill>
              <a:schemeClr val="bg1">
                <a:lumMod val="7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69865" y="779145"/>
            <a:ext cx="1651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8800">
                <a:solidFill>
                  <a:schemeClr val="bg2">
                    <a:lumMod val="50000"/>
                  </a:schemeClr>
                </a:solidFill>
              </a:rPr>
              <a:t>wú</a:t>
            </a:r>
            <a:endParaRPr lang="en-US" altLang="zh-CN" sz="8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88865" y="2208530"/>
            <a:ext cx="2616835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6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稽</a:t>
            </a:r>
            <a:endParaRPr lang="zh-CN" altLang="en-US" sz="166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325870" y="2733675"/>
            <a:ext cx="110490" cy="11049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775325" y="2750820"/>
            <a:ext cx="110490" cy="11049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88865" y="2208530"/>
            <a:ext cx="2616835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60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稽</a:t>
            </a:r>
            <a:endParaRPr lang="zh-CN" altLang="en-US" sz="1660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4391660" y="3750945"/>
            <a:ext cx="707390" cy="707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14065" y="1372235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823210" y="3891915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389630" y="2590165"/>
            <a:ext cx="555625" cy="55562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26125" y="1284605"/>
            <a:ext cx="425450" cy="42545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12995" y="2155190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 212"/>
          <p:cNvSpPr/>
          <p:nvPr/>
        </p:nvSpPr>
        <p:spPr>
          <a:xfrm>
            <a:off x="4544695" y="3989705"/>
            <a:ext cx="229870" cy="229870"/>
          </a:xfrm>
          <a:prstGeom prst="hear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2005" y="146875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530350" y="76136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64945" y="2480310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59765" y="355663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64945" y="5057140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07995" y="5251450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502150" y="5222240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046085" y="4305300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70700" y="2079625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459855" y="5146675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785860" y="2663190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459855" y="3131185"/>
            <a:ext cx="425450" cy="42545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52280" y="894080"/>
            <a:ext cx="815975" cy="8159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394575" y="894080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936615" y="407987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189845" y="4058920"/>
            <a:ext cx="154495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Letter Gothic Std" panose="020B0409020202030304" charset="0"/>
              </a:rPr>
              <a:t>CUTLINE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76840" y="5068570"/>
            <a:ext cx="1349375" cy="42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#000000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287635" y="5817870"/>
            <a:ext cx="1349375" cy="4203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#FFFFFF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839960" y="4691380"/>
            <a:ext cx="2338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836150" y="4767580"/>
            <a:ext cx="2338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820" y="130175"/>
            <a:ext cx="914400" cy="5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</a:rPr>
              <a:t>P 1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4391660" y="3750945"/>
            <a:ext cx="707390" cy="707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14065" y="1372235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823210" y="3891915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389630" y="2590165"/>
            <a:ext cx="555625" cy="55562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26125" y="1284605"/>
            <a:ext cx="425450" cy="42545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12995" y="2155190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 212"/>
          <p:cNvSpPr/>
          <p:nvPr/>
        </p:nvSpPr>
        <p:spPr>
          <a:xfrm rot="17400000">
            <a:off x="4161790" y="4226560"/>
            <a:ext cx="229870" cy="229870"/>
          </a:xfrm>
          <a:prstGeom prst="hear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2005" y="146875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530350" y="76136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64945" y="2480310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59765" y="355663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64945" y="5057140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07995" y="5251450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502150" y="5222240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046085" y="4305300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70700" y="2079625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459855" y="5146675"/>
            <a:ext cx="707390" cy="7073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785860" y="2663190"/>
            <a:ext cx="566420" cy="5664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459855" y="3131185"/>
            <a:ext cx="425450" cy="42545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52280" y="894080"/>
            <a:ext cx="815975" cy="8159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394575" y="894080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936615" y="4079875"/>
            <a:ext cx="523240" cy="5232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189845" y="4058920"/>
            <a:ext cx="154495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Letter Gothic Std" panose="020B0409020202030304" charset="0"/>
              </a:rPr>
              <a:t>CUTLINE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76840" y="5068570"/>
            <a:ext cx="1349375" cy="42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#000000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287635" y="5817870"/>
            <a:ext cx="1349375" cy="4203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#FFFFFF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839960" y="4691380"/>
            <a:ext cx="2338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836150" y="4767580"/>
            <a:ext cx="2338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820" y="130175"/>
            <a:ext cx="914400" cy="5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Letter Gothic Std" panose="020B0409020202030304" charset="0"/>
              </a:rPr>
              <a:t>P 2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Letter Gothic Std" panose="020B0409020202030304" charset="0"/>
            </a:endParaRPr>
          </a:p>
        </p:txBody>
      </p:sp>
      <p:sp>
        <p:nvSpPr>
          <p:cNvPr id="5" name="爆炸形 1 4"/>
          <p:cNvSpPr/>
          <p:nvPr/>
        </p:nvSpPr>
        <p:spPr>
          <a:xfrm rot="4200000">
            <a:off x="4208780" y="4277360"/>
            <a:ext cx="136525" cy="128270"/>
          </a:xfrm>
          <a:prstGeom prst="irregularSeal1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演示</Application>
  <PresentationFormat>宽屏</PresentationFormat>
  <Paragraphs>130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DejaVu Sans Mono</vt:lpstr>
      <vt:lpstr>Letter Gothic Std</vt:lpstr>
      <vt:lpstr>微软雅黑</vt:lpstr>
      <vt:lpstr>华文楷体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cymurus</cp:lastModifiedBy>
  <cp:revision>335</cp:revision>
  <dcterms:created xsi:type="dcterms:W3CDTF">2015-05-05T08:02:00Z</dcterms:created>
  <dcterms:modified xsi:type="dcterms:W3CDTF">2017-07-15T11:29:01Z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