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75" r:id="rId7"/>
    <p:sldId id="297" r:id="rId8"/>
    <p:sldId id="256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1" r:id="rId20"/>
    <p:sldId id="274" r:id="rId21"/>
    <p:sldId id="276" r:id="rId22"/>
    <p:sldId id="277" r:id="rId23"/>
    <p:sldId id="278" r:id="rId24"/>
    <p:sldId id="292" r:id="rId25"/>
    <p:sldId id="328" r:id="rId26"/>
    <p:sldId id="293" r:id="rId27"/>
    <p:sldId id="296" r:id="rId28"/>
    <p:sldId id="294" r:id="rId29"/>
    <p:sldId id="318" r:id="rId30"/>
    <p:sldId id="319" r:id="rId31"/>
    <p:sldId id="322" r:id="rId32"/>
    <p:sldId id="321" r:id="rId33"/>
    <p:sldId id="320" r:id="rId34"/>
    <p:sldId id="323" r:id="rId35"/>
    <p:sldId id="324" r:id="rId36"/>
    <p:sldId id="325" r:id="rId37"/>
    <p:sldId id="340" r:id="rId38"/>
    <p:sldId id="342" r:id="rId39"/>
    <p:sldId id="341" r:id="rId40"/>
    <p:sldId id="344" r:id="rId41"/>
    <p:sldId id="345" r:id="rId42"/>
    <p:sldId id="346" r:id="rId43"/>
    <p:sldId id="347" r:id="rId44"/>
    <p:sldId id="348" r:id="rId45"/>
    <p:sldId id="349" r:id="rId46"/>
    <p:sldId id="357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  <a:srgbClr val="333333"/>
    <a:srgbClr val="3498DB"/>
    <a:srgbClr val="2ECC71"/>
    <a:srgbClr val="FF4B4B"/>
    <a:srgbClr val="F1C40F"/>
    <a:srgbClr val="E67E22"/>
    <a:srgbClr val="1ABC9C"/>
    <a:srgbClr val="9B59B6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泪滴形 31"/>
          <p:cNvSpPr/>
          <p:nvPr/>
        </p:nvSpPr>
        <p:spPr>
          <a:xfrm rot="2700000">
            <a:off x="5387023" y="2719705"/>
            <a:ext cx="1417320" cy="1417320"/>
          </a:xfrm>
          <a:prstGeom prst="teardrop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泪滴形 28"/>
          <p:cNvSpPr/>
          <p:nvPr/>
        </p:nvSpPr>
        <p:spPr>
          <a:xfrm rot="18900000" flipH="1">
            <a:off x="5387023" y="2719705"/>
            <a:ext cx="1417320" cy="1417320"/>
          </a:xfrm>
          <a:prstGeom prst="teardrop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827905" y="4589780"/>
            <a:ext cx="2535555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ECC71"/>
                </a:solidFill>
                <a:latin typeface="微软雅黑" panose="020B0503020204020204" charset="-122"/>
                <a:ea typeface="微软雅黑" panose="020B0503020204020204" charset="-122"/>
              </a:rPr>
              <a:t>_Phi sees the Ntauer .</a:t>
            </a:r>
            <a:endParaRPr lang="en-US" altLang="zh-CN">
              <a:solidFill>
                <a:srgbClr val="2ECC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453698" y="2786380"/>
            <a:ext cx="1283970" cy="128397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622608" y="2955290"/>
            <a:ext cx="946150" cy="94615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2580000">
            <a:off x="6007100" y="2229485"/>
            <a:ext cx="177165" cy="2397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763260" y="3047365"/>
            <a:ext cx="664845" cy="762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400">
                <a:solidFill>
                  <a:srgbClr val="2ECC71"/>
                </a:solidFill>
              </a:rPr>
              <a:t>✿</a:t>
            </a:r>
            <a:endParaRPr lang="zh-CN" altLang="en-US" sz="4400">
              <a:solidFill>
                <a:srgbClr val="2ECC7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/>
        </p:nvSpPr>
        <p:spPr>
          <a:xfrm>
            <a:off x="4714875" y="5012055"/>
            <a:ext cx="276225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_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老子的母语 </a:t>
            </a:r>
            <a:r>
              <a:rPr 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超他妈骄傲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.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椭圆形标注 19"/>
          <p:cNvSpPr/>
          <p:nvPr/>
        </p:nvSpPr>
        <p:spPr>
          <a:xfrm>
            <a:off x="5177155" y="2510155"/>
            <a:ext cx="1838325" cy="1838325"/>
          </a:xfrm>
          <a:prstGeom prst="wedgeEllipseCallou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五角星 1"/>
          <p:cNvSpPr/>
          <p:nvPr/>
        </p:nvSpPr>
        <p:spPr>
          <a:xfrm>
            <a:off x="5464175" y="2841625"/>
            <a:ext cx="548640" cy="548640"/>
          </a:xfrm>
          <a:prstGeom prst="star5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五角星 2"/>
          <p:cNvSpPr/>
          <p:nvPr/>
        </p:nvSpPr>
        <p:spPr>
          <a:xfrm>
            <a:off x="6176010" y="3458210"/>
            <a:ext cx="327660" cy="327660"/>
          </a:xfrm>
          <a:prstGeom prst="star5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97525" y="3467735"/>
            <a:ext cx="579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C000"/>
                </a:solidFill>
              </a:rPr>
              <a:t>4 </a:t>
            </a:r>
            <a:r>
              <a:rPr lang="zh-CN" altLang="en-US" b="1">
                <a:solidFill>
                  <a:srgbClr val="FFC000"/>
                </a:solidFill>
              </a:rPr>
              <a:t>×</a:t>
            </a:r>
            <a:endParaRPr lang="zh-CN" altLang="en-US" b="1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/>
        </p:nvSpPr>
        <p:spPr>
          <a:xfrm>
            <a:off x="5156200" y="5012055"/>
            <a:ext cx="187960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_</a:t>
            </a:r>
            <a:r>
              <a:rPr 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Porque te vas .</a:t>
            </a:r>
            <a:endParaRPr 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979670" y="1897380"/>
            <a:ext cx="2058670" cy="2950845"/>
            <a:chOff x="7184" y="2352"/>
            <a:chExt cx="3242" cy="4647"/>
          </a:xfrm>
        </p:grpSpPr>
        <p:grpSp>
          <p:nvGrpSpPr>
            <p:cNvPr id="11" name="组合 10"/>
            <p:cNvGrpSpPr/>
            <p:nvPr/>
          </p:nvGrpSpPr>
          <p:grpSpPr>
            <a:xfrm>
              <a:off x="7184" y="2352"/>
              <a:ext cx="2444" cy="1880"/>
              <a:chOff x="7956" y="2367"/>
              <a:chExt cx="2444" cy="1880"/>
            </a:xfrm>
          </p:grpSpPr>
          <p:sp>
            <p:nvSpPr>
              <p:cNvPr id="6" name="泪滴形 5"/>
              <p:cNvSpPr/>
              <p:nvPr/>
            </p:nvSpPr>
            <p:spPr>
              <a:xfrm rot="8100000">
                <a:off x="8317" y="2505"/>
                <a:ext cx="1743" cy="1743"/>
              </a:xfrm>
              <a:prstGeom prst="teardrop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976" y="2367"/>
                <a:ext cx="2424" cy="939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956" y="3216"/>
                <a:ext cx="2424" cy="243"/>
              </a:xfrm>
              <a:prstGeom prst="rect">
                <a:avLst/>
              </a:prstGeom>
              <a:solidFill>
                <a:srgbClr val="DED3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 rot="10800000">
              <a:off x="7982" y="5119"/>
              <a:ext cx="2444" cy="1880"/>
              <a:chOff x="7956" y="2367"/>
              <a:chExt cx="2444" cy="1880"/>
            </a:xfrm>
          </p:grpSpPr>
          <p:sp>
            <p:nvSpPr>
              <p:cNvPr id="15" name="泪滴形 14"/>
              <p:cNvSpPr/>
              <p:nvPr/>
            </p:nvSpPr>
            <p:spPr>
              <a:xfrm rot="8100000">
                <a:off x="8317" y="2505"/>
                <a:ext cx="1743" cy="1743"/>
              </a:xfrm>
              <a:prstGeom prst="teardrop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976" y="2367"/>
                <a:ext cx="2424" cy="939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956" y="3216"/>
                <a:ext cx="2424" cy="243"/>
              </a:xfrm>
              <a:prstGeom prst="rect">
                <a:avLst/>
              </a:prstGeom>
              <a:solidFill>
                <a:srgbClr val="DED3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>
              <a:off x="8411" y="4050"/>
              <a:ext cx="0" cy="985"/>
            </a:xfrm>
            <a:prstGeom prst="line">
              <a:avLst/>
            </a:prstGeom>
            <a:ln w="76200" cap="rnd" cmpd="sng">
              <a:solidFill>
                <a:schemeClr val="accent4">
                  <a:lumMod val="20000"/>
                  <a:lumOff val="80000"/>
                </a:schemeClr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/>
        </p:nvSpPr>
        <p:spPr>
          <a:xfrm>
            <a:off x="4661535" y="5031740"/>
            <a:ext cx="286766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_愿い叶え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痛みを知る 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椭圆形标注 19"/>
          <p:cNvSpPr/>
          <p:nvPr/>
        </p:nvSpPr>
        <p:spPr>
          <a:xfrm>
            <a:off x="5177155" y="2510155"/>
            <a:ext cx="1838325" cy="1838325"/>
          </a:xfrm>
          <a:prstGeom prst="wedgeEllipseCallo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33720" y="2880360"/>
            <a:ext cx="923925" cy="1097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6600">
                <a:solidFill>
                  <a:srgbClr val="FF6565"/>
                </a:solidFill>
              </a:rPr>
              <a:t>✽</a:t>
            </a:r>
            <a:endParaRPr lang="zh-CN" altLang="en-US" sz="6600">
              <a:solidFill>
                <a:srgbClr val="FF656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/>
        </p:nvSpPr>
        <p:spPr>
          <a:xfrm>
            <a:off x="4944110" y="5021580"/>
            <a:ext cx="23037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_</a:t>
            </a:r>
            <a:r>
              <a:rPr 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dona eis requiem .</a:t>
            </a:r>
            <a:endParaRPr 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451475" y="2476500"/>
            <a:ext cx="1289050" cy="12890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5610225" y="2635250"/>
            <a:ext cx="971550" cy="97155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995035" y="2263775"/>
            <a:ext cx="202565" cy="24726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5994400" y="2239645"/>
            <a:ext cx="202565" cy="17614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/>
        </p:nvSpPr>
        <p:spPr>
          <a:xfrm>
            <a:off x="4090670" y="5012055"/>
            <a:ext cx="401066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_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星星里有没有花蜜 迷宫里有没有皇帝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4245" y="2110105"/>
            <a:ext cx="3280410" cy="3383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>
                <a:solidFill>
                  <a:schemeClr val="bg1"/>
                </a:solidFill>
              </a:rPr>
              <a:t>▸</a:t>
            </a:r>
            <a:r>
              <a:rPr lang="zh-CN" altLang="en-US" sz="5400">
                <a:solidFill>
                  <a:srgbClr val="FF6565"/>
                </a:solidFill>
                <a:sym typeface="+mn-ea"/>
              </a:rPr>
              <a:t>▾</a:t>
            </a:r>
            <a:r>
              <a:rPr lang="zh-CN" altLang="en-US" sz="5400">
                <a:solidFill>
                  <a:srgbClr val="2ECC71"/>
                </a:solidFill>
              </a:rPr>
              <a:t>◂</a:t>
            </a:r>
            <a:r>
              <a:rPr lang="zh-CN" altLang="en-US" sz="5400">
                <a:solidFill>
                  <a:schemeClr val="accent4">
                    <a:lumMod val="60000"/>
                    <a:lumOff val="40000"/>
                  </a:schemeClr>
                </a:solidFill>
              </a:rPr>
              <a:t>▴</a:t>
            </a:r>
            <a:endParaRPr lang="zh-CN" altLang="en-US" sz="540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5400">
                <a:solidFill>
                  <a:schemeClr val="bg1">
                    <a:lumMod val="95000"/>
                  </a:schemeClr>
                </a:solidFill>
                <a:sym typeface="+mn-ea"/>
              </a:rPr>
              <a:t>▴ </a:t>
            </a:r>
            <a:r>
              <a:rPr lang="zh-CN" altLang="en-US" sz="5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•</a:t>
            </a:r>
            <a:r>
              <a:rPr lang="zh-CN" altLang="en-US" sz="5400">
                <a:sym typeface="+mn-ea"/>
              </a:rPr>
              <a:t> </a:t>
            </a:r>
            <a:r>
              <a:rPr lang="zh-CN" altLang="en-US" sz="5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▾</a:t>
            </a:r>
            <a:r>
              <a:rPr lang="zh-CN" altLang="en-US" sz="54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▸</a:t>
            </a:r>
            <a:endParaRPr lang="zh-CN" altLang="en-US" sz="540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r>
              <a:rPr lang="zh-CN" altLang="en-US" sz="5400">
                <a:solidFill>
                  <a:schemeClr val="bg1">
                    <a:lumMod val="85000"/>
                  </a:schemeClr>
                </a:solidFill>
                <a:sym typeface="+mn-ea"/>
              </a:rPr>
              <a:t>▾</a:t>
            </a:r>
            <a:r>
              <a:rPr lang="zh-CN" altLang="en-US" sz="5400">
                <a:solidFill>
                  <a:schemeClr val="bg1">
                    <a:lumMod val="75000"/>
                  </a:schemeClr>
                </a:solidFill>
                <a:sym typeface="+mn-ea"/>
              </a:rPr>
              <a:t>▸</a:t>
            </a:r>
            <a:r>
              <a:rPr lang="zh-CN" altLang="en-US" sz="5400">
                <a:solidFill>
                  <a:schemeClr val="bg1">
                    <a:lumMod val="65000"/>
                  </a:schemeClr>
                </a:solidFill>
                <a:sym typeface="+mn-ea"/>
              </a:rPr>
              <a:t>◂</a:t>
            </a:r>
            <a:r>
              <a:rPr lang="zh-CN" altLang="en-US" sz="5400">
                <a:solidFill>
                  <a:schemeClr val="bg1">
                    <a:lumMod val="50000"/>
                  </a:schemeClr>
                </a:solidFill>
                <a:sym typeface="+mn-ea"/>
              </a:rPr>
              <a:t>▴</a:t>
            </a:r>
            <a:endParaRPr lang="zh-CN" altLang="en-US" sz="54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endParaRPr lang="zh-CN" altLang="en-US" sz="5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/>
        </p:nvSpPr>
        <p:spPr>
          <a:xfrm>
            <a:off x="4445000" y="5021580"/>
            <a:ext cx="3301365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_empty( this.fucking_world );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3620" y="2308225"/>
            <a:ext cx="2449830" cy="2241550"/>
            <a:chOff x="7493" y="4066"/>
            <a:chExt cx="3858" cy="3530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7493" y="5354"/>
              <a:ext cx="720" cy="1074"/>
            </a:xfrm>
            <a:prstGeom prst="line">
              <a:avLst/>
            </a:prstGeom>
            <a:ln w="76200" cap="rnd" cmpd="sng">
              <a:solidFill>
                <a:srgbClr val="FF6565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 flipH="1" flipV="1">
              <a:off x="8213" y="5354"/>
              <a:ext cx="333" cy="2242"/>
            </a:xfrm>
            <a:prstGeom prst="line">
              <a:avLst/>
            </a:prstGeom>
            <a:ln w="76200" cap="rnd" cmpd="sng">
              <a:solidFill>
                <a:srgbClr val="FF6565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V="1">
              <a:off x="8546" y="4066"/>
              <a:ext cx="470" cy="3530"/>
            </a:xfrm>
            <a:prstGeom prst="line">
              <a:avLst/>
            </a:prstGeom>
            <a:ln w="76200" cap="rnd" cmpd="sng">
              <a:solidFill>
                <a:srgbClr val="FF6565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9016" y="4066"/>
              <a:ext cx="212" cy="3030"/>
            </a:xfrm>
            <a:prstGeom prst="line">
              <a:avLst/>
            </a:prstGeom>
            <a:ln w="76200" cap="rnd" cmpd="sng">
              <a:solidFill>
                <a:srgbClr val="FF6565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9228" y="5308"/>
              <a:ext cx="909" cy="1788"/>
            </a:xfrm>
            <a:prstGeom prst="line">
              <a:avLst/>
            </a:prstGeom>
            <a:ln w="76200" cap="rnd" cmpd="sng">
              <a:solidFill>
                <a:srgbClr val="FF6565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0137" y="5308"/>
              <a:ext cx="348" cy="1030"/>
            </a:xfrm>
            <a:prstGeom prst="line">
              <a:avLst/>
            </a:prstGeom>
            <a:ln w="76200" cap="rnd" cmpd="sng">
              <a:solidFill>
                <a:srgbClr val="FF6565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10485" y="6149"/>
              <a:ext cx="866" cy="189"/>
            </a:xfrm>
            <a:prstGeom prst="line">
              <a:avLst/>
            </a:prstGeom>
            <a:ln w="76200" cap="rnd" cmpd="sng">
              <a:solidFill>
                <a:srgbClr val="FF6565"/>
              </a:solidFill>
              <a:prstDash val="solid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 rot="1980000">
            <a:off x="4480560" y="3487420"/>
            <a:ext cx="675640" cy="701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solidFill>
                  <a:srgbClr val="FF6565"/>
                </a:solidFill>
              </a:rPr>
              <a:t>❤</a:t>
            </a:r>
            <a:endParaRPr lang="zh-CN" altLang="en-US" sz="4000">
              <a:solidFill>
                <a:srgbClr val="FF656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 rot="4440000">
            <a:off x="7108825" y="3202305"/>
            <a:ext cx="856615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>
                <a:solidFill>
                  <a:srgbClr val="FF6565"/>
                </a:solidFill>
              </a:rPr>
              <a:t>♠</a:t>
            </a:r>
            <a:endParaRPr lang="zh-CN" altLang="en-US" sz="5400">
              <a:solidFill>
                <a:srgbClr val="FF6565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/>
        </p:nvSpPr>
        <p:spPr>
          <a:xfrm>
            <a:off x="5777865" y="5012055"/>
            <a:ext cx="635635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_esc</a:t>
            </a:r>
            <a:endParaRPr 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圆角矩形 22"/>
          <p:cNvSpPr/>
          <p:nvPr/>
        </p:nvSpPr>
        <p:spPr>
          <a:xfrm>
            <a:off x="4989830" y="2154555"/>
            <a:ext cx="2212340" cy="254952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247005" y="5137150"/>
            <a:ext cx="169799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_*uDrlsmidsre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259070" y="2883535"/>
            <a:ext cx="505460" cy="50546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409690" y="2883535"/>
            <a:ext cx="505460" cy="50546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363845" y="2987675"/>
            <a:ext cx="296545" cy="296545"/>
          </a:xfrm>
          <a:prstGeom prst="ellipse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13830" y="2987675"/>
            <a:ext cx="296545" cy="296545"/>
          </a:xfrm>
          <a:prstGeom prst="ellipse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735320" y="3963035"/>
            <a:ext cx="721360" cy="981710"/>
          </a:xfrm>
          <a:prstGeom prst="roundRect">
            <a:avLst/>
          </a:prstGeom>
          <a:noFill/>
          <a:ln w="76200">
            <a:solidFill>
              <a:srgbClr val="3333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/>
        </p:nvSpPr>
        <p:spPr>
          <a:xfrm>
            <a:off x="4268470" y="5320030"/>
            <a:ext cx="239522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_I wanna sleep hard.</a:t>
            </a:r>
            <a:endParaRPr 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454650" y="3178175"/>
            <a:ext cx="22860" cy="621665"/>
          </a:xfrm>
          <a:prstGeom prst="line">
            <a:avLst/>
          </a:prstGeom>
          <a:ln w="76200" cap="rnd" cmpd="sng"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 flipH="1">
            <a:off x="5118100" y="3178175"/>
            <a:ext cx="359410" cy="384810"/>
          </a:xfrm>
          <a:prstGeom prst="line">
            <a:avLst/>
          </a:prstGeom>
          <a:ln w="76200" cap="rnd" cmpd="sng"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5118100" y="3562985"/>
            <a:ext cx="19050" cy="528955"/>
          </a:xfrm>
          <a:prstGeom prst="line">
            <a:avLst/>
          </a:prstGeom>
          <a:ln w="76200" cap="rnd" cmpd="sng"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5358765" y="3799840"/>
            <a:ext cx="95885" cy="466090"/>
          </a:xfrm>
          <a:prstGeom prst="line">
            <a:avLst/>
          </a:prstGeom>
          <a:ln w="76200" cap="rnd" cmpd="sng"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358765" y="4265930"/>
            <a:ext cx="51435" cy="650240"/>
          </a:xfrm>
          <a:prstGeom prst="line">
            <a:avLst/>
          </a:prstGeom>
          <a:ln w="76200" cap="rnd" cmpd="sng"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77510" y="3799840"/>
            <a:ext cx="146685" cy="348615"/>
          </a:xfrm>
          <a:prstGeom prst="line">
            <a:avLst/>
          </a:prstGeom>
          <a:ln w="76200" cap="rnd" cmpd="sng"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5194935" y="4148455"/>
            <a:ext cx="429260" cy="675005"/>
          </a:xfrm>
          <a:prstGeom prst="line">
            <a:avLst/>
          </a:prstGeom>
          <a:ln w="76200" cap="rnd" cmpd="sng"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5477510" y="3196590"/>
            <a:ext cx="579755" cy="220980"/>
          </a:xfrm>
          <a:prstGeom prst="line">
            <a:avLst/>
          </a:prstGeom>
          <a:ln w="76200" cap="rnd" cmpd="sng"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6013450" y="3417570"/>
            <a:ext cx="43815" cy="750570"/>
          </a:xfrm>
          <a:prstGeom prst="line">
            <a:avLst/>
          </a:prstGeom>
          <a:ln w="76200" cap="rnd" cmpd="sng"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4851400" y="2441575"/>
            <a:ext cx="1116330" cy="73660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  <a:headEnd type="triangle" w="med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 rot="20040000">
            <a:off x="5197475" y="2584450"/>
            <a:ext cx="374650" cy="53848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/>
        </p:nvSpPr>
        <p:spPr>
          <a:xfrm>
            <a:off x="3519805" y="4425315"/>
            <a:ext cx="5152390" cy="12077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_Lorem ipsum dolor sit amet, consectetur adipisicing elit, sed do eiusmod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tempor incididunt ut labore et dolore magna aliqua. </a:t>
            </a:r>
            <a:endParaRPr 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589270" y="2788920"/>
            <a:ext cx="1013460" cy="1279525"/>
            <a:chOff x="7982" y="3990"/>
            <a:chExt cx="1596" cy="2015"/>
          </a:xfrm>
        </p:grpSpPr>
        <p:sp>
          <p:nvSpPr>
            <p:cNvPr id="4" name="矩形 3"/>
            <p:cNvSpPr/>
            <p:nvPr/>
          </p:nvSpPr>
          <p:spPr>
            <a:xfrm>
              <a:off x="9215" y="3990"/>
              <a:ext cx="363" cy="1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982" y="3990"/>
              <a:ext cx="363" cy="20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396" y="3990"/>
              <a:ext cx="363" cy="20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8796" y="3990"/>
              <a:ext cx="363" cy="20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8190" y="3990"/>
              <a:ext cx="363" cy="112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8599" y="3990"/>
              <a:ext cx="363" cy="112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225" y="5154"/>
              <a:ext cx="323" cy="850"/>
            </a:xfrm>
            <a:prstGeom prst="rect">
              <a:avLst/>
            </a:prstGeom>
            <a:noFill/>
            <a:ln w="28575" cmpd="sng">
              <a:solidFill>
                <a:schemeClr val="bg1">
                  <a:lumMod val="95000"/>
                </a:schemeClr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9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/>
        </p:nvSpPr>
        <p:spPr>
          <a:xfrm>
            <a:off x="4617720" y="4884420"/>
            <a:ext cx="293497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1C40F"/>
                </a:solidFill>
                <a:latin typeface="微软雅黑" panose="020B0503020204020204" charset="-122"/>
                <a:ea typeface="微软雅黑" panose="020B0503020204020204" charset="-122"/>
              </a:rPr>
              <a:t>_Dead sun shinning high.</a:t>
            </a:r>
            <a:endParaRPr lang="en-US" altLang="zh-CN">
              <a:solidFill>
                <a:srgbClr val="F1C40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443220" y="2789555"/>
            <a:ext cx="1283970" cy="128397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996940" y="2163445"/>
            <a:ext cx="176530" cy="2508250"/>
            <a:chOff x="9444" y="3423"/>
            <a:chExt cx="278" cy="3950"/>
          </a:xfrm>
        </p:grpSpPr>
        <p:sp>
          <p:nvSpPr>
            <p:cNvPr id="12" name="等腰三角形 11"/>
            <p:cNvSpPr/>
            <p:nvPr/>
          </p:nvSpPr>
          <p:spPr>
            <a:xfrm>
              <a:off x="9444" y="3423"/>
              <a:ext cx="278" cy="56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flipV="1">
              <a:off x="9444" y="6813"/>
              <a:ext cx="278" cy="56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 rot="5400000">
            <a:off x="5981383" y="2173923"/>
            <a:ext cx="176530" cy="2508885"/>
            <a:chOff x="9444" y="3423"/>
            <a:chExt cx="278" cy="3951"/>
          </a:xfrm>
        </p:grpSpPr>
        <p:sp>
          <p:nvSpPr>
            <p:cNvPr id="28" name="等腰三角形 27"/>
            <p:cNvSpPr/>
            <p:nvPr/>
          </p:nvSpPr>
          <p:spPr>
            <a:xfrm>
              <a:off x="9444" y="3423"/>
              <a:ext cx="278" cy="539"/>
            </a:xfrm>
            <a:prstGeom prst="triangle">
              <a:avLst/>
            </a:prstGeom>
            <a:solidFill>
              <a:srgbClr val="F1C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flipV="1">
              <a:off x="9444" y="6813"/>
              <a:ext cx="278" cy="56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 rot="2640000">
            <a:off x="5983605" y="2184400"/>
            <a:ext cx="176530" cy="2508250"/>
            <a:chOff x="9444" y="3423"/>
            <a:chExt cx="278" cy="3950"/>
          </a:xfrm>
        </p:grpSpPr>
        <p:sp>
          <p:nvSpPr>
            <p:cNvPr id="31" name="等腰三角形 30"/>
            <p:cNvSpPr/>
            <p:nvPr/>
          </p:nvSpPr>
          <p:spPr>
            <a:xfrm>
              <a:off x="9444" y="3423"/>
              <a:ext cx="278" cy="561"/>
            </a:xfrm>
            <a:prstGeom prst="triangle">
              <a:avLst/>
            </a:prstGeom>
            <a:solidFill>
              <a:srgbClr val="F1C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flipV="1">
              <a:off x="9444" y="6813"/>
              <a:ext cx="278" cy="56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 rot="19080000">
            <a:off x="5988050" y="2179955"/>
            <a:ext cx="176530" cy="2508250"/>
            <a:chOff x="9444" y="3423"/>
            <a:chExt cx="278" cy="3950"/>
          </a:xfrm>
        </p:grpSpPr>
        <p:sp>
          <p:nvSpPr>
            <p:cNvPr id="34" name="等腰三角形 33"/>
            <p:cNvSpPr/>
            <p:nvPr/>
          </p:nvSpPr>
          <p:spPr>
            <a:xfrm>
              <a:off x="9444" y="3423"/>
              <a:ext cx="278" cy="56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 flipV="1">
              <a:off x="9444" y="6813"/>
              <a:ext cx="278" cy="56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6" name="椭圆 35"/>
          <p:cNvSpPr/>
          <p:nvPr/>
        </p:nvSpPr>
        <p:spPr>
          <a:xfrm>
            <a:off x="5646420" y="3166110"/>
            <a:ext cx="350520" cy="35052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173470" y="3166110"/>
            <a:ext cx="350520" cy="35052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743575" y="3270885"/>
            <a:ext cx="149225" cy="149225"/>
          </a:xfrm>
          <a:prstGeom prst="ellipse">
            <a:avLst/>
          </a:prstGeom>
          <a:solidFill>
            <a:srgbClr val="F1C40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274435" y="3270885"/>
            <a:ext cx="149225" cy="149225"/>
          </a:xfrm>
          <a:prstGeom prst="ellipse">
            <a:avLst/>
          </a:prstGeom>
          <a:solidFill>
            <a:srgbClr val="F1C40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同侧圆角矩形 39"/>
          <p:cNvSpPr/>
          <p:nvPr/>
        </p:nvSpPr>
        <p:spPr>
          <a:xfrm rot="10800000">
            <a:off x="5658485" y="3752215"/>
            <a:ext cx="876935" cy="762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5764530" y="3616960"/>
            <a:ext cx="76200" cy="355600"/>
            <a:chOff x="9160" y="5624"/>
            <a:chExt cx="120" cy="664"/>
          </a:xfrm>
        </p:grpSpPr>
        <p:sp>
          <p:nvSpPr>
            <p:cNvPr id="41" name="等腰三角形 40"/>
            <p:cNvSpPr/>
            <p:nvPr/>
          </p:nvSpPr>
          <p:spPr>
            <a:xfrm>
              <a:off x="9160" y="5624"/>
              <a:ext cx="120" cy="296"/>
            </a:xfrm>
            <a:prstGeom prst="triangl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9160" y="5992"/>
              <a:ext cx="120" cy="296"/>
            </a:xfrm>
            <a:prstGeom prst="triangl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977890" y="3579495"/>
            <a:ext cx="76200" cy="421640"/>
            <a:chOff x="9160" y="5624"/>
            <a:chExt cx="120" cy="664"/>
          </a:xfrm>
        </p:grpSpPr>
        <p:sp>
          <p:nvSpPr>
            <p:cNvPr id="47" name="等腰三角形 46"/>
            <p:cNvSpPr/>
            <p:nvPr/>
          </p:nvSpPr>
          <p:spPr>
            <a:xfrm>
              <a:off x="9160" y="5624"/>
              <a:ext cx="120" cy="296"/>
            </a:xfrm>
            <a:prstGeom prst="triangl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9160" y="5992"/>
              <a:ext cx="120" cy="296"/>
            </a:xfrm>
            <a:prstGeom prst="triangl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193155" y="3591560"/>
            <a:ext cx="76200" cy="393065"/>
            <a:chOff x="9160" y="5624"/>
            <a:chExt cx="120" cy="664"/>
          </a:xfrm>
        </p:grpSpPr>
        <p:sp>
          <p:nvSpPr>
            <p:cNvPr id="58" name="等腰三角形 57"/>
            <p:cNvSpPr/>
            <p:nvPr/>
          </p:nvSpPr>
          <p:spPr>
            <a:xfrm>
              <a:off x="9160" y="5624"/>
              <a:ext cx="120" cy="296"/>
            </a:xfrm>
            <a:prstGeom prst="triangl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等腰三角形 58"/>
            <p:cNvSpPr/>
            <p:nvPr/>
          </p:nvSpPr>
          <p:spPr>
            <a:xfrm flipV="1">
              <a:off x="9160" y="5992"/>
              <a:ext cx="120" cy="296"/>
            </a:xfrm>
            <a:prstGeom prst="triangl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370955" y="3624580"/>
            <a:ext cx="76200" cy="325755"/>
            <a:chOff x="9160" y="5624"/>
            <a:chExt cx="120" cy="664"/>
          </a:xfrm>
        </p:grpSpPr>
        <p:sp>
          <p:nvSpPr>
            <p:cNvPr id="63" name="等腰三角形 62"/>
            <p:cNvSpPr/>
            <p:nvPr/>
          </p:nvSpPr>
          <p:spPr>
            <a:xfrm>
              <a:off x="9160" y="5624"/>
              <a:ext cx="120" cy="296"/>
            </a:xfrm>
            <a:prstGeom prst="triangl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/>
            <p:nvPr/>
          </p:nvSpPr>
          <p:spPr>
            <a:xfrm flipV="1">
              <a:off x="9160" y="5992"/>
              <a:ext cx="120" cy="296"/>
            </a:xfrm>
            <a:prstGeom prst="triangl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/>
        </p:nvSpPr>
        <p:spPr>
          <a:xfrm>
            <a:off x="4739640" y="5137150"/>
            <a:ext cx="2588895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_Born to be a psych0 .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4976495" y="2281555"/>
            <a:ext cx="2239645" cy="2294890"/>
            <a:chOff x="7571" y="3228"/>
            <a:chExt cx="4057" cy="4157"/>
          </a:xfrm>
        </p:grpSpPr>
        <p:sp>
          <p:nvSpPr>
            <p:cNvPr id="47" name="椭圆 46"/>
            <p:cNvSpPr/>
            <p:nvPr/>
          </p:nvSpPr>
          <p:spPr>
            <a:xfrm rot="8100000">
              <a:off x="7571" y="5471"/>
              <a:ext cx="2469" cy="19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8170" y="3228"/>
              <a:ext cx="3458" cy="3589"/>
              <a:chOff x="8170" y="3228"/>
              <a:chExt cx="3458" cy="3589"/>
            </a:xfrm>
          </p:grpSpPr>
          <p:sp>
            <p:nvSpPr>
              <p:cNvPr id="51" name="爆炸形 2 50"/>
              <p:cNvSpPr/>
              <p:nvPr/>
            </p:nvSpPr>
            <p:spPr>
              <a:xfrm>
                <a:off x="8294" y="5345"/>
                <a:ext cx="1025" cy="877"/>
              </a:xfrm>
              <a:prstGeom prst="irregularSeal2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" name="弧形 51"/>
              <p:cNvSpPr/>
              <p:nvPr/>
            </p:nvSpPr>
            <p:spPr>
              <a:xfrm rot="14880000">
                <a:off x="8856" y="4045"/>
                <a:ext cx="2630" cy="2914"/>
              </a:xfrm>
              <a:prstGeom prst="arc">
                <a:avLst/>
              </a:prstGeom>
              <a:noFill/>
              <a:ln w="76200">
                <a:solidFill>
                  <a:srgbClr val="2ECC7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2ECC7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等腰三角形 52"/>
              <p:cNvSpPr/>
              <p:nvPr/>
            </p:nvSpPr>
            <p:spPr>
              <a:xfrm rot="9600000">
                <a:off x="8772" y="6024"/>
                <a:ext cx="116" cy="107"/>
              </a:xfrm>
              <a:prstGeom prst="triangle">
                <a:avLst/>
              </a:prstGeom>
              <a:solidFill>
                <a:srgbClr val="2EC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9" name="圆角矩形 58"/>
              <p:cNvSpPr/>
              <p:nvPr/>
            </p:nvSpPr>
            <p:spPr>
              <a:xfrm rot="4260000">
                <a:off x="9497" y="3094"/>
                <a:ext cx="1415" cy="1682"/>
              </a:xfrm>
              <a:prstGeom prst="roundRect">
                <a:avLst>
                  <a:gd name="adj" fmla="val 50000"/>
                </a:avLst>
              </a:prstGeom>
              <a:solidFill>
                <a:srgbClr val="FF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86" name="组合 85"/>
              <p:cNvGrpSpPr/>
              <p:nvPr/>
            </p:nvGrpSpPr>
            <p:grpSpPr>
              <a:xfrm>
                <a:off x="9901" y="3505"/>
                <a:ext cx="1341" cy="982"/>
                <a:chOff x="12935" y="4654"/>
                <a:chExt cx="1341" cy="982"/>
              </a:xfrm>
            </p:grpSpPr>
            <p:sp>
              <p:nvSpPr>
                <p:cNvPr id="62" name="矩形 61"/>
                <p:cNvSpPr/>
                <p:nvPr/>
              </p:nvSpPr>
              <p:spPr>
                <a:xfrm rot="4380000">
                  <a:off x="13549" y="4600"/>
                  <a:ext cx="264" cy="1075"/>
                </a:xfrm>
                <a:prstGeom prst="rect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3" name="等腰三角形 62"/>
                <p:cNvSpPr/>
                <p:nvPr/>
              </p:nvSpPr>
              <p:spPr>
                <a:xfrm rot="20700000">
                  <a:off x="13089" y="4964"/>
                  <a:ext cx="181" cy="273"/>
                </a:xfrm>
                <a:prstGeom prst="triangl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" name="等腰三角形 63"/>
                <p:cNvSpPr/>
                <p:nvPr/>
              </p:nvSpPr>
              <p:spPr>
                <a:xfrm rot="15060000">
                  <a:off x="12957" y="5205"/>
                  <a:ext cx="228" cy="273"/>
                </a:xfrm>
                <a:prstGeom prst="triangl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5" name="等腰三角形 64"/>
                <p:cNvSpPr/>
                <p:nvPr/>
              </p:nvSpPr>
              <p:spPr>
                <a:xfrm rot="20700000">
                  <a:off x="13216" y="4873"/>
                  <a:ext cx="181" cy="273"/>
                </a:xfrm>
                <a:prstGeom prst="triangl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6" name="等腰三角形 65"/>
                <p:cNvSpPr/>
                <p:nvPr/>
              </p:nvSpPr>
              <p:spPr>
                <a:xfrm rot="20700000">
                  <a:off x="13334" y="4874"/>
                  <a:ext cx="181" cy="273"/>
                </a:xfrm>
                <a:prstGeom prst="triangl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7" name="等腰三角形 66"/>
                <p:cNvSpPr/>
                <p:nvPr/>
              </p:nvSpPr>
              <p:spPr>
                <a:xfrm rot="20700000">
                  <a:off x="13528" y="4874"/>
                  <a:ext cx="181" cy="273"/>
                </a:xfrm>
                <a:prstGeom prst="triangl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8" name="等腰三角形 67"/>
                <p:cNvSpPr/>
                <p:nvPr/>
              </p:nvSpPr>
              <p:spPr>
                <a:xfrm rot="20700000">
                  <a:off x="13728" y="4755"/>
                  <a:ext cx="181" cy="273"/>
                </a:xfrm>
                <a:prstGeom prst="triangl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9" name="等腰三角形 68"/>
                <p:cNvSpPr/>
                <p:nvPr/>
              </p:nvSpPr>
              <p:spPr>
                <a:xfrm rot="20700000">
                  <a:off x="13948" y="4654"/>
                  <a:ext cx="181" cy="273"/>
                </a:xfrm>
                <a:prstGeom prst="triangl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0" name="等腰三角形 69"/>
                <p:cNvSpPr/>
                <p:nvPr/>
              </p:nvSpPr>
              <p:spPr>
                <a:xfrm rot="20700000">
                  <a:off x="13461" y="4898"/>
                  <a:ext cx="181" cy="273"/>
                </a:xfrm>
                <a:prstGeom prst="triangl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1" name="等腰三角形 70"/>
                <p:cNvSpPr/>
                <p:nvPr/>
              </p:nvSpPr>
              <p:spPr>
                <a:xfrm rot="20700000">
                  <a:off x="13641" y="4756"/>
                  <a:ext cx="181" cy="273"/>
                </a:xfrm>
                <a:prstGeom prst="triangl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2" name="等腰三角形 71"/>
                <p:cNvSpPr/>
                <p:nvPr/>
              </p:nvSpPr>
              <p:spPr>
                <a:xfrm rot="20700000">
                  <a:off x="13841" y="4655"/>
                  <a:ext cx="181" cy="273"/>
                </a:xfrm>
                <a:prstGeom prst="triangl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" name="等腰三角形 74"/>
                <p:cNvSpPr/>
                <p:nvPr/>
              </p:nvSpPr>
              <p:spPr>
                <a:xfrm rot="9900000">
                  <a:off x="13216" y="5364"/>
                  <a:ext cx="181" cy="273"/>
                </a:xfrm>
                <a:prstGeom prst="triangl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" name="等腰三角形 75"/>
                <p:cNvSpPr/>
                <p:nvPr/>
              </p:nvSpPr>
              <p:spPr>
                <a:xfrm rot="9900000">
                  <a:off x="13334" y="5264"/>
                  <a:ext cx="181" cy="273"/>
                </a:xfrm>
                <a:prstGeom prst="triangl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" name="等腰三角形 76"/>
                <p:cNvSpPr/>
                <p:nvPr/>
              </p:nvSpPr>
              <p:spPr>
                <a:xfrm rot="9900000">
                  <a:off x="13579" y="5068"/>
                  <a:ext cx="181" cy="273"/>
                </a:xfrm>
                <a:prstGeom prst="triangl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" name="等腰三角形 77"/>
                <p:cNvSpPr/>
                <p:nvPr/>
              </p:nvSpPr>
              <p:spPr>
                <a:xfrm rot="9900000">
                  <a:off x="13483" y="5276"/>
                  <a:ext cx="181" cy="273"/>
                </a:xfrm>
                <a:prstGeom prst="triangl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" name="等腰三角形 78"/>
                <p:cNvSpPr/>
                <p:nvPr/>
              </p:nvSpPr>
              <p:spPr>
                <a:xfrm rot="9900000">
                  <a:off x="13641" y="5209"/>
                  <a:ext cx="181" cy="273"/>
                </a:xfrm>
                <a:prstGeom prst="triangl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" name="等腰三角形 79"/>
                <p:cNvSpPr/>
                <p:nvPr/>
              </p:nvSpPr>
              <p:spPr>
                <a:xfrm rot="9900000">
                  <a:off x="13728" y="5184"/>
                  <a:ext cx="181" cy="273"/>
                </a:xfrm>
                <a:prstGeom prst="triangl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" name="等腰三角形 80"/>
                <p:cNvSpPr/>
                <p:nvPr/>
              </p:nvSpPr>
              <p:spPr>
                <a:xfrm rot="9900000">
                  <a:off x="13948" y="5069"/>
                  <a:ext cx="181" cy="273"/>
                </a:xfrm>
                <a:prstGeom prst="triangl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" name="等腰三角形 81"/>
                <p:cNvSpPr/>
                <p:nvPr/>
              </p:nvSpPr>
              <p:spPr>
                <a:xfrm rot="9900000">
                  <a:off x="14096" y="4965"/>
                  <a:ext cx="181" cy="273"/>
                </a:xfrm>
                <a:prstGeom prst="triangl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" name="等腰三角形 82"/>
                <p:cNvSpPr/>
                <p:nvPr/>
              </p:nvSpPr>
              <p:spPr>
                <a:xfrm rot="9900000">
                  <a:off x="13841" y="5130"/>
                  <a:ext cx="181" cy="273"/>
                </a:xfrm>
                <a:prstGeom prst="triangl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" name="等腰三角形 83"/>
                <p:cNvSpPr/>
                <p:nvPr/>
              </p:nvSpPr>
              <p:spPr>
                <a:xfrm rot="9900000">
                  <a:off x="14020" y="5054"/>
                  <a:ext cx="181" cy="273"/>
                </a:xfrm>
                <a:prstGeom prst="triangl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5" name="等腰三角形 84"/>
                <p:cNvSpPr/>
                <p:nvPr/>
              </p:nvSpPr>
              <p:spPr>
                <a:xfrm rot="9900000">
                  <a:off x="13528" y="5186"/>
                  <a:ext cx="181" cy="273"/>
                </a:xfrm>
                <a:prstGeom prst="triangl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9632" y="3583"/>
                <a:ext cx="379" cy="37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8" name="泪滴形 87"/>
              <p:cNvSpPr/>
              <p:nvPr/>
            </p:nvSpPr>
            <p:spPr>
              <a:xfrm rot="4860000">
                <a:off x="8170" y="4312"/>
                <a:ext cx="547" cy="547"/>
              </a:xfrm>
              <a:prstGeom prst="teardrop">
                <a:avLst>
                  <a:gd name="adj" fmla="val 125340"/>
                </a:avLst>
              </a:prstGeom>
              <a:solidFill>
                <a:srgbClr val="2EC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9" name="泪滴形 88"/>
              <p:cNvSpPr/>
              <p:nvPr/>
            </p:nvSpPr>
            <p:spPr>
              <a:xfrm rot="13860000">
                <a:off x="9213" y="4687"/>
                <a:ext cx="547" cy="547"/>
              </a:xfrm>
              <a:prstGeom prst="teardrop">
                <a:avLst>
                  <a:gd name="adj" fmla="val 125340"/>
                </a:avLst>
              </a:prstGeom>
              <a:solidFill>
                <a:srgbClr val="2EC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25" name="等腰三角形 124"/>
          <p:cNvSpPr/>
          <p:nvPr/>
        </p:nvSpPr>
        <p:spPr>
          <a:xfrm rot="17820000">
            <a:off x="5778500" y="2296160"/>
            <a:ext cx="278765" cy="307340"/>
          </a:xfrm>
          <a:prstGeom prst="triangle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3" name="组合 202"/>
          <p:cNvGrpSpPr/>
          <p:nvPr/>
        </p:nvGrpSpPr>
        <p:grpSpPr>
          <a:xfrm>
            <a:off x="5168265" y="2498090"/>
            <a:ext cx="1858010" cy="1858010"/>
            <a:chOff x="8062" y="3451"/>
            <a:chExt cx="2926" cy="2926"/>
          </a:xfrm>
          <a:noFill/>
        </p:grpSpPr>
        <p:sp>
          <p:nvSpPr>
            <p:cNvPr id="196" name="弧形 195"/>
            <p:cNvSpPr/>
            <p:nvPr/>
          </p:nvSpPr>
          <p:spPr>
            <a:xfrm rot="2700000">
              <a:off x="8062" y="3451"/>
              <a:ext cx="2926" cy="2926"/>
            </a:xfrm>
            <a:prstGeom prst="arc">
              <a:avLst>
                <a:gd name="adj1" fmla="val 15282822"/>
                <a:gd name="adj2" fmla="val 6511996"/>
              </a:avLst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DED38C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97" name="直接连接符 196"/>
            <p:cNvCxnSpPr/>
            <p:nvPr/>
          </p:nvCxnSpPr>
          <p:spPr>
            <a:xfrm flipH="1">
              <a:off x="10313" y="3851"/>
              <a:ext cx="272" cy="253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 flipH="1">
              <a:off x="8426" y="5659"/>
              <a:ext cx="272" cy="253"/>
            </a:xfrm>
            <a:prstGeom prst="line">
              <a:avLst/>
            </a:prstGeom>
            <a:grp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泪滴形 198"/>
          <p:cNvSpPr/>
          <p:nvPr/>
        </p:nvSpPr>
        <p:spPr>
          <a:xfrm rot="18900000">
            <a:off x="5652135" y="4798060"/>
            <a:ext cx="885825" cy="885825"/>
          </a:xfrm>
          <a:prstGeom prst="teardrop">
            <a:avLst>
              <a:gd name="adj" fmla="val 13647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矩形 194"/>
          <p:cNvSpPr/>
          <p:nvPr/>
        </p:nvSpPr>
        <p:spPr>
          <a:xfrm>
            <a:off x="5528945" y="4930140"/>
            <a:ext cx="1137285" cy="116713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5377180" y="2710180"/>
            <a:ext cx="1437640" cy="1437640"/>
          </a:xfrm>
          <a:prstGeom prst="ellipse">
            <a:avLst/>
          </a:prstGeom>
          <a:solidFill>
            <a:srgbClr val="9B5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440680" y="2773680"/>
            <a:ext cx="1310640" cy="131064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5505450" y="2838450"/>
            <a:ext cx="1181100" cy="1181100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5554345" y="2887345"/>
            <a:ext cx="1083310" cy="10833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5" name="椭圆 214"/>
          <p:cNvSpPr/>
          <p:nvPr/>
        </p:nvSpPr>
        <p:spPr>
          <a:xfrm>
            <a:off x="5598160" y="2930525"/>
            <a:ext cx="996315" cy="996315"/>
          </a:xfrm>
          <a:prstGeom prst="ellipse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5640705" y="2973705"/>
            <a:ext cx="909955" cy="909955"/>
          </a:xfrm>
          <a:prstGeom prst="ellipse">
            <a:avLst/>
          </a:prstGeom>
          <a:solidFill>
            <a:srgbClr val="E6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5711825" y="3044190"/>
            <a:ext cx="768985" cy="768985"/>
          </a:xfrm>
          <a:prstGeom prst="ellipse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5759450" y="3091180"/>
            <a:ext cx="674370" cy="674370"/>
          </a:xfrm>
          <a:prstGeom prst="ellipse">
            <a:avLst/>
          </a:prstGeom>
          <a:solidFill>
            <a:srgbClr val="E6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5824855" y="3155950"/>
            <a:ext cx="544195" cy="544195"/>
          </a:xfrm>
          <a:prstGeom prst="ellipse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5855970" y="3188335"/>
            <a:ext cx="478790" cy="47879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5889625" y="3220085"/>
            <a:ext cx="414655" cy="414655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5928995" y="3263265"/>
            <a:ext cx="332105" cy="332105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5958205" y="3290570"/>
            <a:ext cx="277495" cy="277495"/>
          </a:xfrm>
          <a:prstGeom prst="ellipse">
            <a:avLst/>
          </a:prstGeom>
          <a:solidFill>
            <a:srgbClr val="9B5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012180" y="3344545"/>
            <a:ext cx="169545" cy="169545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76725" y="5321300"/>
            <a:ext cx="364236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_DizzZzzZZZszgnjkdyndkthngs .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6038215" y="3367405"/>
            <a:ext cx="119380" cy="1193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6056630" y="3391535"/>
            <a:ext cx="76200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/>
        </p:nvSpPr>
        <p:spPr>
          <a:xfrm>
            <a:off x="5097780" y="5302250"/>
            <a:ext cx="1995805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_Heaven please .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786120" y="2042160"/>
            <a:ext cx="619125" cy="966470"/>
            <a:chOff x="9214" y="3534"/>
            <a:chExt cx="772" cy="1204"/>
          </a:xfrm>
        </p:grpSpPr>
        <p:sp>
          <p:nvSpPr>
            <p:cNvPr id="2" name="圆角矩形 1"/>
            <p:cNvSpPr/>
            <p:nvPr/>
          </p:nvSpPr>
          <p:spPr>
            <a:xfrm>
              <a:off x="9214" y="3534"/>
              <a:ext cx="772" cy="12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7200000">
              <a:off x="9538" y="4208"/>
              <a:ext cx="131" cy="43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3600000">
              <a:off x="9538" y="4207"/>
              <a:ext cx="131" cy="43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泪滴形 7"/>
            <p:cNvSpPr/>
            <p:nvPr/>
          </p:nvSpPr>
          <p:spPr>
            <a:xfrm rot="8100000">
              <a:off x="9318" y="3827"/>
              <a:ext cx="176" cy="176"/>
            </a:xfrm>
            <a:prstGeom prst="teardrop">
              <a:avLst>
                <a:gd name="adj" fmla="val 200000"/>
              </a:avLst>
            </a:prstGeom>
            <a:solidFill>
              <a:srgbClr val="FF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泪滴形 8"/>
            <p:cNvSpPr/>
            <p:nvPr/>
          </p:nvSpPr>
          <p:spPr>
            <a:xfrm rot="8100000">
              <a:off x="9698" y="3827"/>
              <a:ext cx="176" cy="176"/>
            </a:xfrm>
            <a:prstGeom prst="teardrop">
              <a:avLst>
                <a:gd name="adj" fmla="val 200000"/>
              </a:avLst>
            </a:prstGeom>
            <a:solidFill>
              <a:srgbClr val="FF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321" y="3831"/>
              <a:ext cx="170" cy="17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9699" y="3831"/>
              <a:ext cx="170" cy="17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5080635" y="3085465"/>
            <a:ext cx="2030095" cy="2049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弧形 17"/>
          <p:cNvSpPr/>
          <p:nvPr/>
        </p:nvSpPr>
        <p:spPr>
          <a:xfrm>
            <a:off x="3860165" y="3085465"/>
            <a:ext cx="2236470" cy="4329430"/>
          </a:xfrm>
          <a:prstGeom prst="arc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弧形 18"/>
          <p:cNvSpPr/>
          <p:nvPr/>
        </p:nvSpPr>
        <p:spPr>
          <a:xfrm flipH="1">
            <a:off x="6097270" y="3085465"/>
            <a:ext cx="2236470" cy="4329430"/>
          </a:xfrm>
          <a:prstGeom prst="arc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012180" y="2889885"/>
            <a:ext cx="173355" cy="50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84495" y="3008630"/>
            <a:ext cx="231140" cy="23114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944235" y="3390265"/>
            <a:ext cx="231140" cy="23114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405245" y="3159125"/>
            <a:ext cx="231140" cy="23114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113145" y="3994785"/>
            <a:ext cx="231140" cy="23114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908165" y="3008630"/>
            <a:ext cx="231140" cy="23114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554980" y="3489960"/>
            <a:ext cx="231140" cy="23114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344285" y="2416810"/>
            <a:ext cx="231140" cy="23114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 rot="21240000">
            <a:off x="2359025" y="830580"/>
            <a:ext cx="1181100" cy="2515870"/>
            <a:chOff x="7778" y="1726"/>
            <a:chExt cx="1860" cy="3962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8699" y="2880"/>
              <a:ext cx="25" cy="2809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 rot="2220000">
              <a:off x="7778" y="1726"/>
              <a:ext cx="1860" cy="2818"/>
              <a:chOff x="4939" y="1437"/>
              <a:chExt cx="4227" cy="6404"/>
            </a:xfrm>
          </p:grpSpPr>
          <p:sp>
            <p:nvSpPr>
              <p:cNvPr id="6" name="新月形 5"/>
              <p:cNvSpPr/>
              <p:nvPr/>
            </p:nvSpPr>
            <p:spPr>
              <a:xfrm rot="1560000">
                <a:off x="6705" y="1437"/>
                <a:ext cx="2461" cy="5313"/>
              </a:xfrm>
              <a:prstGeom prst="moon">
                <a:avLst>
                  <a:gd name="adj" fmla="val 27922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 rot="19440000">
                <a:off x="4939" y="4601"/>
                <a:ext cx="2781" cy="324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/>
        </p:nvSpPr>
        <p:spPr>
          <a:xfrm>
            <a:off x="4665980" y="4763770"/>
            <a:ext cx="213614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_Δεν θα πεθάνω .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4231005" y="2681605"/>
            <a:ext cx="3007360" cy="1188085"/>
            <a:chOff x="7977" y="3712"/>
            <a:chExt cx="7725" cy="3052"/>
          </a:xfrm>
        </p:grpSpPr>
        <p:grpSp>
          <p:nvGrpSpPr>
            <p:cNvPr id="59" name="组合 58"/>
            <p:cNvGrpSpPr/>
            <p:nvPr/>
          </p:nvGrpSpPr>
          <p:grpSpPr>
            <a:xfrm>
              <a:off x="7977" y="3712"/>
              <a:ext cx="2256" cy="3053"/>
              <a:chOff x="7977" y="3712"/>
              <a:chExt cx="2256" cy="3053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9043" y="6285"/>
                <a:ext cx="1025" cy="480"/>
                <a:chOff x="9408" y="7080"/>
                <a:chExt cx="1025" cy="48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53" name="泪滴形 52"/>
                <p:cNvSpPr/>
                <p:nvPr/>
              </p:nvSpPr>
              <p:spPr>
                <a:xfrm rot="8100000">
                  <a:off x="9408" y="7080"/>
                  <a:ext cx="383" cy="383"/>
                </a:xfrm>
                <a:prstGeom prst="teardrop">
                  <a:avLst>
                    <a:gd name="adj" fmla="val 2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4" name="泪滴形 53"/>
                <p:cNvSpPr/>
                <p:nvPr/>
              </p:nvSpPr>
              <p:spPr>
                <a:xfrm rot="8100000">
                  <a:off x="9616" y="7141"/>
                  <a:ext cx="261" cy="261"/>
                </a:xfrm>
                <a:prstGeom prst="teardrop">
                  <a:avLst>
                    <a:gd name="adj" fmla="val 2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5" name="泪滴形 54"/>
                <p:cNvSpPr/>
                <p:nvPr/>
              </p:nvSpPr>
              <p:spPr>
                <a:xfrm rot="8100000">
                  <a:off x="9750" y="7108"/>
                  <a:ext cx="328" cy="328"/>
                </a:xfrm>
                <a:prstGeom prst="teardrop">
                  <a:avLst>
                    <a:gd name="adj" fmla="val 2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6" name="泪滴形 55"/>
                <p:cNvSpPr/>
                <p:nvPr/>
              </p:nvSpPr>
              <p:spPr>
                <a:xfrm rot="8100000">
                  <a:off x="9939" y="7232"/>
                  <a:ext cx="328" cy="328"/>
                </a:xfrm>
                <a:prstGeom prst="teardrop">
                  <a:avLst>
                    <a:gd name="adj" fmla="val 2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7" name="泪滴形 56"/>
                <p:cNvSpPr/>
                <p:nvPr/>
              </p:nvSpPr>
              <p:spPr>
                <a:xfrm rot="8100000">
                  <a:off x="10155" y="7133"/>
                  <a:ext cx="279" cy="279"/>
                </a:xfrm>
                <a:prstGeom prst="teardrop">
                  <a:avLst>
                    <a:gd name="adj" fmla="val 2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7977" y="3712"/>
                <a:ext cx="2256" cy="2878"/>
                <a:chOff x="8533" y="2727"/>
                <a:chExt cx="3499" cy="4635"/>
              </a:xfrm>
            </p:grpSpPr>
            <p:sp>
              <p:nvSpPr>
                <p:cNvPr id="24" name="等腰三角形 23"/>
                <p:cNvSpPr/>
                <p:nvPr/>
              </p:nvSpPr>
              <p:spPr>
                <a:xfrm>
                  <a:off x="10092" y="2894"/>
                  <a:ext cx="1918" cy="3424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/>
                <p:cNvSpPr/>
                <p:nvPr/>
              </p:nvSpPr>
              <p:spPr>
                <a:xfrm rot="1800000">
                  <a:off x="9207" y="3688"/>
                  <a:ext cx="1918" cy="3424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/>
                <p:cNvSpPr/>
                <p:nvPr/>
              </p:nvSpPr>
              <p:spPr>
                <a:xfrm rot="19800000">
                  <a:off x="8582" y="2727"/>
                  <a:ext cx="1583" cy="3424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" name="梯形 33"/>
                <p:cNvSpPr/>
                <p:nvPr/>
              </p:nvSpPr>
              <p:spPr>
                <a:xfrm>
                  <a:off x="10094" y="5342"/>
                  <a:ext cx="1916" cy="2020"/>
                </a:xfrm>
                <a:prstGeom prst="trapezoid">
                  <a:avLst>
                    <a:gd name="adj" fmla="val 29702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" name="等腰三角形 35"/>
                <p:cNvSpPr/>
                <p:nvPr/>
              </p:nvSpPr>
              <p:spPr>
                <a:xfrm rot="14040000">
                  <a:off x="8773" y="5355"/>
                  <a:ext cx="1201" cy="1680"/>
                </a:xfrm>
                <a:prstGeom prst="triangle">
                  <a:avLst>
                    <a:gd name="adj" fmla="val 81619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" name="梯形 38"/>
                <p:cNvSpPr/>
                <p:nvPr/>
              </p:nvSpPr>
              <p:spPr>
                <a:xfrm rot="4200000">
                  <a:off x="10746" y="5671"/>
                  <a:ext cx="1087" cy="1487"/>
                </a:xfrm>
                <a:prstGeom prst="trapezoid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等腰三角形 39"/>
                <p:cNvSpPr/>
                <p:nvPr/>
              </p:nvSpPr>
              <p:spPr>
                <a:xfrm>
                  <a:off x="10991" y="3241"/>
                  <a:ext cx="590" cy="1546"/>
                </a:xfrm>
                <a:prstGeom prst="triangle">
                  <a:avLst>
                    <a:gd name="adj" fmla="val 27118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3" name="等腰三角形 42"/>
                <p:cNvSpPr/>
                <p:nvPr/>
              </p:nvSpPr>
              <p:spPr>
                <a:xfrm rot="4680000">
                  <a:off x="8306" y="3780"/>
                  <a:ext cx="1705" cy="465"/>
                </a:xfrm>
                <a:prstGeom prst="triangle">
                  <a:avLst>
                    <a:gd name="adj" fmla="val 75118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9177" y="5228"/>
                <a:ext cx="516" cy="516"/>
                <a:chOff x="13303" y="3626"/>
                <a:chExt cx="1060" cy="1060"/>
              </a:xfrm>
            </p:grpSpPr>
            <p:sp>
              <p:nvSpPr>
                <p:cNvPr id="46" name="泪滴形 45"/>
                <p:cNvSpPr/>
                <p:nvPr/>
              </p:nvSpPr>
              <p:spPr>
                <a:xfrm rot="8100000">
                  <a:off x="13303" y="3626"/>
                  <a:ext cx="1061" cy="1061"/>
                </a:xfrm>
                <a:prstGeom prst="teardrop">
                  <a:avLst>
                    <a:gd name="adj" fmla="val 200000"/>
                  </a:avLst>
                </a:prstGeom>
                <a:solidFill>
                  <a:srgbClr val="FF6565"/>
                </a:solidFill>
                <a:ln>
                  <a:solidFill>
                    <a:srgbClr val="FF656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13326" y="3648"/>
                  <a:ext cx="1015" cy="101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79" name="组合 78"/>
            <p:cNvGrpSpPr/>
            <p:nvPr/>
          </p:nvGrpSpPr>
          <p:grpSpPr>
            <a:xfrm>
              <a:off x="10712" y="3712"/>
              <a:ext cx="2256" cy="2878"/>
              <a:chOff x="7977" y="3712"/>
              <a:chExt cx="2256" cy="2878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7977" y="3712"/>
                <a:ext cx="2256" cy="2878"/>
                <a:chOff x="8533" y="2727"/>
                <a:chExt cx="3499" cy="4635"/>
              </a:xfrm>
            </p:grpSpPr>
            <p:sp>
              <p:nvSpPr>
                <p:cNvPr id="87" name="等腰三角形 86"/>
                <p:cNvSpPr/>
                <p:nvPr/>
              </p:nvSpPr>
              <p:spPr>
                <a:xfrm>
                  <a:off x="10092" y="2894"/>
                  <a:ext cx="1918" cy="3424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" name="等腰三角形 87"/>
                <p:cNvSpPr/>
                <p:nvPr/>
              </p:nvSpPr>
              <p:spPr>
                <a:xfrm rot="1800000">
                  <a:off x="9207" y="3688"/>
                  <a:ext cx="1918" cy="3424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" name="等腰三角形 88"/>
                <p:cNvSpPr/>
                <p:nvPr/>
              </p:nvSpPr>
              <p:spPr>
                <a:xfrm rot="19800000">
                  <a:off x="8582" y="2727"/>
                  <a:ext cx="1583" cy="3424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0" name="梯形 89"/>
                <p:cNvSpPr/>
                <p:nvPr/>
              </p:nvSpPr>
              <p:spPr>
                <a:xfrm>
                  <a:off x="10094" y="5342"/>
                  <a:ext cx="1916" cy="2020"/>
                </a:xfrm>
                <a:prstGeom prst="trapezoid">
                  <a:avLst>
                    <a:gd name="adj" fmla="val 29702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" name="等腰三角形 90"/>
                <p:cNvSpPr/>
                <p:nvPr/>
              </p:nvSpPr>
              <p:spPr>
                <a:xfrm rot="14040000">
                  <a:off x="8773" y="5355"/>
                  <a:ext cx="1201" cy="1680"/>
                </a:xfrm>
                <a:prstGeom prst="triangle">
                  <a:avLst>
                    <a:gd name="adj" fmla="val 81619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" name="梯形 91"/>
                <p:cNvSpPr/>
                <p:nvPr/>
              </p:nvSpPr>
              <p:spPr>
                <a:xfrm rot="4200000">
                  <a:off x="10746" y="5671"/>
                  <a:ext cx="1087" cy="1487"/>
                </a:xfrm>
                <a:prstGeom prst="trapezoid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" name="等腰三角形 92"/>
                <p:cNvSpPr/>
                <p:nvPr/>
              </p:nvSpPr>
              <p:spPr>
                <a:xfrm>
                  <a:off x="10991" y="3241"/>
                  <a:ext cx="590" cy="1546"/>
                </a:xfrm>
                <a:prstGeom prst="triangle">
                  <a:avLst>
                    <a:gd name="adj" fmla="val 27118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" name="等腰三角形 93"/>
                <p:cNvSpPr/>
                <p:nvPr/>
              </p:nvSpPr>
              <p:spPr>
                <a:xfrm rot="4680000">
                  <a:off x="8306" y="3780"/>
                  <a:ext cx="1705" cy="465"/>
                </a:xfrm>
                <a:prstGeom prst="triangle">
                  <a:avLst>
                    <a:gd name="adj" fmla="val 75118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5" name="组合 94"/>
              <p:cNvGrpSpPr/>
              <p:nvPr/>
            </p:nvGrpSpPr>
            <p:grpSpPr>
              <a:xfrm>
                <a:off x="9177" y="5228"/>
                <a:ext cx="516" cy="516"/>
                <a:chOff x="13303" y="3626"/>
                <a:chExt cx="1060" cy="1060"/>
              </a:xfrm>
            </p:grpSpPr>
            <p:sp>
              <p:nvSpPr>
                <p:cNvPr id="96" name="泪滴形 95"/>
                <p:cNvSpPr/>
                <p:nvPr/>
              </p:nvSpPr>
              <p:spPr>
                <a:xfrm rot="8100000">
                  <a:off x="13303" y="3626"/>
                  <a:ext cx="1061" cy="1061"/>
                </a:xfrm>
                <a:prstGeom prst="teardrop">
                  <a:avLst>
                    <a:gd name="adj" fmla="val 200000"/>
                  </a:avLst>
                </a:prstGeom>
                <a:solidFill>
                  <a:srgbClr val="FF6565"/>
                </a:solidFill>
                <a:ln>
                  <a:solidFill>
                    <a:srgbClr val="FF656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13326" y="3648"/>
                  <a:ext cx="1015" cy="101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18" name="组合 117"/>
            <p:cNvGrpSpPr/>
            <p:nvPr/>
          </p:nvGrpSpPr>
          <p:grpSpPr>
            <a:xfrm rot="0">
              <a:off x="13446" y="3724"/>
              <a:ext cx="2256" cy="2878"/>
              <a:chOff x="8533" y="2727"/>
              <a:chExt cx="3499" cy="4635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0092" y="2894"/>
                <a:ext cx="1918" cy="3424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0" name="等腰三角形 119"/>
              <p:cNvSpPr/>
              <p:nvPr/>
            </p:nvSpPr>
            <p:spPr>
              <a:xfrm rot="1800000">
                <a:off x="9207" y="3688"/>
                <a:ext cx="1918" cy="3424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1" name="等腰三角形 120"/>
              <p:cNvSpPr/>
              <p:nvPr/>
            </p:nvSpPr>
            <p:spPr>
              <a:xfrm rot="19800000">
                <a:off x="8582" y="2727"/>
                <a:ext cx="1583" cy="3424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梯形 121"/>
              <p:cNvSpPr/>
              <p:nvPr/>
            </p:nvSpPr>
            <p:spPr>
              <a:xfrm>
                <a:off x="10094" y="5342"/>
                <a:ext cx="1916" cy="2020"/>
              </a:xfrm>
              <a:prstGeom prst="trapezoid">
                <a:avLst>
                  <a:gd name="adj" fmla="val 29702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等腰三角形 122"/>
              <p:cNvSpPr/>
              <p:nvPr/>
            </p:nvSpPr>
            <p:spPr>
              <a:xfrm rot="14040000">
                <a:off x="8773" y="5355"/>
                <a:ext cx="1201" cy="1680"/>
              </a:xfrm>
              <a:prstGeom prst="triangle">
                <a:avLst>
                  <a:gd name="adj" fmla="val 8161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梯形 123"/>
              <p:cNvSpPr/>
              <p:nvPr/>
            </p:nvSpPr>
            <p:spPr>
              <a:xfrm rot="4200000">
                <a:off x="10746" y="5671"/>
                <a:ext cx="1087" cy="1487"/>
              </a:xfrm>
              <a:prstGeom prst="trapezoid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等腰三角形 124"/>
              <p:cNvSpPr/>
              <p:nvPr/>
            </p:nvSpPr>
            <p:spPr>
              <a:xfrm>
                <a:off x="10991" y="3241"/>
                <a:ext cx="590" cy="1546"/>
              </a:xfrm>
              <a:prstGeom prst="triangle">
                <a:avLst>
                  <a:gd name="adj" fmla="val 27118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等腰三角形 125"/>
              <p:cNvSpPr/>
              <p:nvPr/>
            </p:nvSpPr>
            <p:spPr>
              <a:xfrm rot="4680000">
                <a:off x="8306" y="3780"/>
                <a:ext cx="1705" cy="465"/>
              </a:xfrm>
              <a:prstGeom prst="triangle">
                <a:avLst>
                  <a:gd name="adj" fmla="val 7511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9" name="组合 78"/>
          <p:cNvGrpSpPr/>
          <p:nvPr/>
        </p:nvGrpSpPr>
        <p:grpSpPr>
          <a:xfrm rot="0">
            <a:off x="5017135" y="1765935"/>
            <a:ext cx="2157730" cy="2752090"/>
            <a:chOff x="7977" y="3712"/>
            <a:chExt cx="2256" cy="2878"/>
          </a:xfrm>
        </p:grpSpPr>
        <p:grpSp>
          <p:nvGrpSpPr>
            <p:cNvPr id="86" name="组合 85"/>
            <p:cNvGrpSpPr/>
            <p:nvPr/>
          </p:nvGrpSpPr>
          <p:grpSpPr>
            <a:xfrm>
              <a:off x="7977" y="3712"/>
              <a:ext cx="2256" cy="2878"/>
              <a:chOff x="8533" y="2727"/>
              <a:chExt cx="3499" cy="4635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0092" y="2894"/>
                <a:ext cx="1918" cy="3424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8" name="等腰三角形 87"/>
              <p:cNvSpPr/>
              <p:nvPr/>
            </p:nvSpPr>
            <p:spPr>
              <a:xfrm rot="1800000">
                <a:off x="9207" y="3688"/>
                <a:ext cx="1918" cy="3424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9" name="等腰三角形 88"/>
              <p:cNvSpPr/>
              <p:nvPr/>
            </p:nvSpPr>
            <p:spPr>
              <a:xfrm rot="19800000">
                <a:off x="8582" y="2727"/>
                <a:ext cx="1583" cy="3424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0" name="梯形 89"/>
              <p:cNvSpPr/>
              <p:nvPr/>
            </p:nvSpPr>
            <p:spPr>
              <a:xfrm>
                <a:off x="10094" y="5342"/>
                <a:ext cx="1916" cy="2020"/>
              </a:xfrm>
              <a:prstGeom prst="trapezoid">
                <a:avLst>
                  <a:gd name="adj" fmla="val 29702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1" name="等腰三角形 90"/>
              <p:cNvSpPr/>
              <p:nvPr/>
            </p:nvSpPr>
            <p:spPr>
              <a:xfrm rot="14040000">
                <a:off x="8773" y="5355"/>
                <a:ext cx="1201" cy="1680"/>
              </a:xfrm>
              <a:prstGeom prst="triangle">
                <a:avLst>
                  <a:gd name="adj" fmla="val 8161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2" name="梯形 91"/>
              <p:cNvSpPr/>
              <p:nvPr/>
            </p:nvSpPr>
            <p:spPr>
              <a:xfrm rot="4200000">
                <a:off x="10746" y="5671"/>
                <a:ext cx="1087" cy="1487"/>
              </a:xfrm>
              <a:prstGeom prst="trapezoid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3" name="等腰三角形 92"/>
              <p:cNvSpPr/>
              <p:nvPr/>
            </p:nvSpPr>
            <p:spPr>
              <a:xfrm>
                <a:off x="10991" y="3241"/>
                <a:ext cx="590" cy="1546"/>
              </a:xfrm>
              <a:prstGeom prst="triangle">
                <a:avLst>
                  <a:gd name="adj" fmla="val 27118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4" name="等腰三角形 93"/>
              <p:cNvSpPr/>
              <p:nvPr/>
            </p:nvSpPr>
            <p:spPr>
              <a:xfrm rot="4680000">
                <a:off x="8306" y="3780"/>
                <a:ext cx="1705" cy="465"/>
              </a:xfrm>
              <a:prstGeom prst="triangle">
                <a:avLst>
                  <a:gd name="adj" fmla="val 7511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9177" y="5228"/>
              <a:ext cx="516" cy="516"/>
              <a:chOff x="13303" y="3626"/>
              <a:chExt cx="1060" cy="1060"/>
            </a:xfrm>
          </p:grpSpPr>
          <p:sp>
            <p:nvSpPr>
              <p:cNvPr id="96" name="泪滴形 95"/>
              <p:cNvSpPr/>
              <p:nvPr/>
            </p:nvSpPr>
            <p:spPr>
              <a:xfrm rot="8100000">
                <a:off x="13303" y="3626"/>
                <a:ext cx="1061" cy="1061"/>
              </a:xfrm>
              <a:prstGeom prst="teardrop">
                <a:avLst>
                  <a:gd name="adj" fmla="val 200000"/>
                </a:avLst>
              </a:prstGeom>
              <a:solidFill>
                <a:srgbClr val="FF6565"/>
              </a:solidFill>
              <a:ln>
                <a:solidFill>
                  <a:srgbClr val="FF65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13326" y="3648"/>
                <a:ext cx="1015" cy="101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/>
        </p:nvSpPr>
        <p:spPr>
          <a:xfrm>
            <a:off x="4392930" y="5224145"/>
            <a:ext cx="1699895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_Soy rebelde .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505835" y="2876550"/>
            <a:ext cx="3598545" cy="1880870"/>
            <a:chOff x="6526" y="4008"/>
            <a:chExt cx="5828" cy="3046"/>
          </a:xfrm>
        </p:grpSpPr>
        <p:grpSp>
          <p:nvGrpSpPr>
            <p:cNvPr id="82" name="组合 81"/>
            <p:cNvGrpSpPr/>
            <p:nvPr/>
          </p:nvGrpSpPr>
          <p:grpSpPr>
            <a:xfrm>
              <a:off x="6526" y="4008"/>
              <a:ext cx="5828" cy="3047"/>
              <a:chOff x="6526" y="4014"/>
              <a:chExt cx="5828" cy="3047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6526" y="4014"/>
                <a:ext cx="1923" cy="3047"/>
                <a:chOff x="7640" y="2010"/>
                <a:chExt cx="3988" cy="6318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7640" y="2010"/>
                  <a:ext cx="3988" cy="6318"/>
                  <a:chOff x="7640" y="2010"/>
                  <a:chExt cx="3988" cy="6318"/>
                </a:xfrm>
              </p:grpSpPr>
              <p:sp>
                <p:nvSpPr>
                  <p:cNvPr id="23" name="心形 22"/>
                  <p:cNvSpPr/>
                  <p:nvPr/>
                </p:nvSpPr>
                <p:spPr>
                  <a:xfrm>
                    <a:off x="7640" y="3070"/>
                    <a:ext cx="3988" cy="5258"/>
                  </a:xfrm>
                  <a:prstGeom prst="hear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泪滴形 24"/>
                  <p:cNvSpPr/>
                  <p:nvPr/>
                </p:nvSpPr>
                <p:spPr>
                  <a:xfrm rot="8100000">
                    <a:off x="8363" y="2010"/>
                    <a:ext cx="2472" cy="2530"/>
                  </a:xfrm>
                  <a:prstGeom prst="teardrop">
                    <a:avLst>
                      <a:gd name="adj" fmla="val 200000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2" name="弦形 31"/>
                <p:cNvSpPr/>
                <p:nvPr/>
              </p:nvSpPr>
              <p:spPr>
                <a:xfrm rot="5040000">
                  <a:off x="9311" y="3725"/>
                  <a:ext cx="928" cy="928"/>
                </a:xfrm>
                <a:prstGeom prst="chord">
                  <a:avLst>
                    <a:gd name="adj1" fmla="val 4733184"/>
                    <a:gd name="adj2" fmla="val 16200000"/>
                  </a:avLst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" name="泪滴形 34"/>
                <p:cNvSpPr/>
                <p:nvPr/>
              </p:nvSpPr>
              <p:spPr>
                <a:xfrm rot="6960000">
                  <a:off x="8698" y="2821"/>
                  <a:ext cx="531" cy="531"/>
                </a:xfrm>
                <a:prstGeom prst="teardrop">
                  <a:avLst>
                    <a:gd name="adj" fmla="val 200000"/>
                  </a:avLst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8749" y="2872"/>
                  <a:ext cx="428" cy="42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" name="泪滴形 35"/>
                <p:cNvSpPr/>
                <p:nvPr/>
              </p:nvSpPr>
              <p:spPr>
                <a:xfrm rot="6960000">
                  <a:off x="9665" y="2591"/>
                  <a:ext cx="531" cy="531"/>
                </a:xfrm>
                <a:prstGeom prst="teardrop">
                  <a:avLst>
                    <a:gd name="adj" fmla="val 200000"/>
                  </a:avLst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>
                  <a:off x="9716" y="2642"/>
                  <a:ext cx="428" cy="42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10431" y="4031"/>
                <a:ext cx="1923" cy="2816"/>
                <a:chOff x="10431" y="4031"/>
                <a:chExt cx="1923" cy="2816"/>
              </a:xfrm>
            </p:grpSpPr>
            <p:grpSp>
              <p:nvGrpSpPr>
                <p:cNvPr id="59" name="组合 58"/>
                <p:cNvGrpSpPr/>
                <p:nvPr/>
              </p:nvGrpSpPr>
              <p:grpSpPr>
                <a:xfrm>
                  <a:off x="10431" y="4031"/>
                  <a:ext cx="1923" cy="2816"/>
                  <a:chOff x="10431" y="4031"/>
                  <a:chExt cx="1923" cy="2816"/>
                </a:xfrm>
              </p:grpSpPr>
              <p:sp>
                <p:nvSpPr>
                  <p:cNvPr id="42" name="心形 41"/>
                  <p:cNvSpPr/>
                  <p:nvPr/>
                </p:nvSpPr>
                <p:spPr>
                  <a:xfrm flipH="1" flipV="1">
                    <a:off x="10431" y="4031"/>
                    <a:ext cx="1923" cy="2536"/>
                  </a:xfrm>
                  <a:prstGeom prst="hear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椭圆 48"/>
                  <p:cNvSpPr/>
                  <p:nvPr/>
                </p:nvSpPr>
                <p:spPr>
                  <a:xfrm>
                    <a:off x="10716" y="5494"/>
                    <a:ext cx="1353" cy="135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" name="燕尾形 50"/>
                  <p:cNvSpPr/>
                  <p:nvPr/>
                </p:nvSpPr>
                <p:spPr>
                  <a:xfrm rot="16200000">
                    <a:off x="11247" y="6169"/>
                    <a:ext cx="291" cy="822"/>
                  </a:xfrm>
                  <a:prstGeom prst="chevron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61" name="圆角矩形 60"/>
                <p:cNvSpPr/>
                <p:nvPr/>
              </p:nvSpPr>
              <p:spPr>
                <a:xfrm>
                  <a:off x="11331" y="4430"/>
                  <a:ext cx="123" cy="97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" name="圆角矩形 63"/>
                <p:cNvSpPr/>
                <p:nvPr/>
              </p:nvSpPr>
              <p:spPr>
                <a:xfrm rot="5400000">
                  <a:off x="11332" y="4813"/>
                  <a:ext cx="120" cy="60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1" name="组合 90"/>
            <p:cNvGrpSpPr/>
            <p:nvPr/>
          </p:nvGrpSpPr>
          <p:grpSpPr>
            <a:xfrm>
              <a:off x="10958" y="5958"/>
              <a:ext cx="256" cy="256"/>
              <a:chOff x="3957" y="5272"/>
              <a:chExt cx="256" cy="256"/>
            </a:xfrm>
          </p:grpSpPr>
          <p:sp>
            <p:nvSpPr>
              <p:cNvPr id="88" name="泪滴形 87"/>
              <p:cNvSpPr/>
              <p:nvPr/>
            </p:nvSpPr>
            <p:spPr>
              <a:xfrm rot="8220000">
                <a:off x="3957" y="5272"/>
                <a:ext cx="256" cy="256"/>
              </a:xfrm>
              <a:prstGeom prst="teardrop">
                <a:avLst>
                  <a:gd name="adj" fmla="val 200000"/>
                </a:avLst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9" name="泪滴形 88"/>
              <p:cNvSpPr/>
              <p:nvPr/>
            </p:nvSpPr>
            <p:spPr>
              <a:xfrm rot="19020000">
                <a:off x="3957" y="5272"/>
                <a:ext cx="256" cy="256"/>
              </a:xfrm>
              <a:prstGeom prst="teardrop">
                <a:avLst>
                  <a:gd name="adj" fmla="val 200000"/>
                </a:avLst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3981" y="5297"/>
                <a:ext cx="206" cy="20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93" name="泪滴形 92"/>
            <p:cNvSpPr/>
            <p:nvPr/>
          </p:nvSpPr>
          <p:spPr>
            <a:xfrm rot="8220000">
              <a:off x="11574" y="5958"/>
              <a:ext cx="256" cy="256"/>
            </a:xfrm>
            <a:prstGeom prst="teardrop">
              <a:avLst>
                <a:gd name="adj" fmla="val 200000"/>
              </a:avLst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1598" y="5983"/>
              <a:ext cx="206" cy="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泪滴形 94"/>
            <p:cNvSpPr/>
            <p:nvPr/>
          </p:nvSpPr>
          <p:spPr>
            <a:xfrm rot="19020000">
              <a:off x="11574" y="5958"/>
              <a:ext cx="256" cy="256"/>
            </a:xfrm>
            <a:prstGeom prst="teardrop">
              <a:avLst>
                <a:gd name="adj" fmla="val 200000"/>
              </a:avLst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11598" y="5983"/>
              <a:ext cx="206" cy="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/>
        </p:nvSpPr>
        <p:spPr>
          <a:xfrm>
            <a:off x="4921250" y="5021580"/>
            <a:ext cx="2350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_VCD calls me back.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133340" y="2362200"/>
            <a:ext cx="1925955" cy="19259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698490" y="2928620"/>
            <a:ext cx="793750" cy="793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910580" y="3140075"/>
            <a:ext cx="369570" cy="369570"/>
          </a:xfrm>
          <a:prstGeom prst="ellipse">
            <a:avLst/>
          </a:prstGeom>
          <a:solidFill>
            <a:srgbClr val="33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" name="组合 111"/>
          <p:cNvGrpSpPr/>
          <p:nvPr/>
        </p:nvGrpSpPr>
        <p:grpSpPr>
          <a:xfrm>
            <a:off x="1394460" y="257810"/>
            <a:ext cx="7555230" cy="6606540"/>
            <a:chOff x="2196" y="426"/>
            <a:chExt cx="11898" cy="10404"/>
          </a:xfrm>
        </p:grpSpPr>
        <p:sp>
          <p:nvSpPr>
            <p:cNvPr id="69" name="正五边形 68"/>
            <p:cNvSpPr/>
            <p:nvPr/>
          </p:nvSpPr>
          <p:spPr>
            <a:xfrm rot="10800000">
              <a:off x="8180" y="6233"/>
              <a:ext cx="2840" cy="3422"/>
            </a:xfrm>
            <a:prstGeom prst="pentag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15900000">
              <a:off x="7501" y="5597"/>
              <a:ext cx="964" cy="238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斜纹 62"/>
            <p:cNvSpPr/>
            <p:nvPr/>
          </p:nvSpPr>
          <p:spPr>
            <a:xfrm rot="7140000">
              <a:off x="7234" y="3798"/>
              <a:ext cx="1231" cy="3830"/>
            </a:xfrm>
            <a:prstGeom prst="diagStrip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 rot="0">
              <a:off x="8802" y="7166"/>
              <a:ext cx="581" cy="581"/>
              <a:chOff x="10007" y="7387"/>
              <a:chExt cx="316" cy="316"/>
            </a:xfrm>
          </p:grpSpPr>
          <p:sp>
            <p:nvSpPr>
              <p:cNvPr id="74" name="泪滴形 73"/>
              <p:cNvSpPr/>
              <p:nvPr/>
            </p:nvSpPr>
            <p:spPr>
              <a:xfrm rot="8100000">
                <a:off x="10007" y="7387"/>
                <a:ext cx="317" cy="317"/>
              </a:xfrm>
              <a:prstGeom prst="teardrop">
                <a:avLst>
                  <a:gd name="adj" fmla="val 200000"/>
                </a:avLst>
              </a:prstGeom>
              <a:solidFill>
                <a:srgbClr val="FF6565"/>
              </a:solidFill>
              <a:ln>
                <a:solidFill>
                  <a:srgbClr val="FF65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10014" y="7394"/>
                <a:ext cx="303" cy="303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8" name="等腰三角形 67"/>
            <p:cNvSpPr/>
            <p:nvPr/>
          </p:nvSpPr>
          <p:spPr>
            <a:xfrm rot="11880000">
              <a:off x="3241" y="4035"/>
              <a:ext cx="322" cy="80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斜纹 64"/>
            <p:cNvSpPr/>
            <p:nvPr/>
          </p:nvSpPr>
          <p:spPr>
            <a:xfrm rot="12480000">
              <a:off x="4911" y="5137"/>
              <a:ext cx="4363" cy="938"/>
            </a:xfrm>
            <a:prstGeom prst="diagStrip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斜纹 66"/>
            <p:cNvSpPr/>
            <p:nvPr/>
          </p:nvSpPr>
          <p:spPr>
            <a:xfrm rot="14280000">
              <a:off x="3555" y="3778"/>
              <a:ext cx="4363" cy="938"/>
            </a:xfrm>
            <a:prstGeom prst="diagStrip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斜纹 80"/>
            <p:cNvSpPr/>
            <p:nvPr/>
          </p:nvSpPr>
          <p:spPr>
            <a:xfrm rot="3720000">
              <a:off x="5154" y="4962"/>
              <a:ext cx="701" cy="1838"/>
            </a:xfrm>
            <a:prstGeom prst="diagStrip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斜纹 83"/>
            <p:cNvSpPr/>
            <p:nvPr/>
          </p:nvSpPr>
          <p:spPr>
            <a:xfrm rot="5880000">
              <a:off x="3508" y="2220"/>
              <a:ext cx="1004" cy="3629"/>
            </a:xfrm>
            <a:prstGeom prst="diagStrip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斜纹 84"/>
            <p:cNvSpPr/>
            <p:nvPr/>
          </p:nvSpPr>
          <p:spPr>
            <a:xfrm rot="9300000">
              <a:off x="2838" y="426"/>
              <a:ext cx="738" cy="3456"/>
            </a:xfrm>
            <a:prstGeom prst="diagStrip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等腰三角形 87"/>
            <p:cNvSpPr/>
            <p:nvPr/>
          </p:nvSpPr>
          <p:spPr>
            <a:xfrm rot="13860000">
              <a:off x="4208" y="3846"/>
              <a:ext cx="524" cy="80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斜纹 88"/>
            <p:cNvSpPr/>
            <p:nvPr/>
          </p:nvSpPr>
          <p:spPr>
            <a:xfrm rot="2820000">
              <a:off x="3143" y="3423"/>
              <a:ext cx="782" cy="1703"/>
            </a:xfrm>
            <a:prstGeom prst="diagStrip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等腰三角形 90"/>
            <p:cNvSpPr/>
            <p:nvPr/>
          </p:nvSpPr>
          <p:spPr>
            <a:xfrm rot="1380000">
              <a:off x="3763" y="1307"/>
              <a:ext cx="335" cy="172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 rot="240000">
              <a:off x="5647" y="2722"/>
              <a:ext cx="335" cy="18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等腰三角形 99"/>
            <p:cNvSpPr/>
            <p:nvPr/>
          </p:nvSpPr>
          <p:spPr>
            <a:xfrm rot="18780000">
              <a:off x="2974" y="1922"/>
              <a:ext cx="322" cy="80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" name="等腰三角形 100"/>
            <p:cNvSpPr/>
            <p:nvPr/>
          </p:nvSpPr>
          <p:spPr>
            <a:xfrm rot="19560000">
              <a:off x="2823" y="2858"/>
              <a:ext cx="322" cy="73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等腰三角形 101"/>
            <p:cNvSpPr/>
            <p:nvPr/>
          </p:nvSpPr>
          <p:spPr>
            <a:xfrm rot="13860000">
              <a:off x="6510" y="5682"/>
              <a:ext cx="524" cy="80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" name="等腰三角形 102"/>
            <p:cNvSpPr/>
            <p:nvPr/>
          </p:nvSpPr>
          <p:spPr>
            <a:xfrm rot="15060000">
              <a:off x="7481" y="5803"/>
              <a:ext cx="432" cy="80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" name="等腰三角形 103"/>
            <p:cNvSpPr/>
            <p:nvPr/>
          </p:nvSpPr>
          <p:spPr>
            <a:xfrm rot="20940000">
              <a:off x="6118" y="4556"/>
              <a:ext cx="524" cy="802"/>
            </a:xfrm>
            <a:prstGeom prst="triangl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等腰三角形 104"/>
            <p:cNvSpPr/>
            <p:nvPr/>
          </p:nvSpPr>
          <p:spPr>
            <a:xfrm rot="20940000">
              <a:off x="7137" y="5435"/>
              <a:ext cx="524" cy="55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等腰三角形 105"/>
            <p:cNvSpPr/>
            <p:nvPr/>
          </p:nvSpPr>
          <p:spPr>
            <a:xfrm rot="20160000">
              <a:off x="8671" y="4856"/>
              <a:ext cx="335" cy="18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等腰三角形 106"/>
            <p:cNvSpPr/>
            <p:nvPr/>
          </p:nvSpPr>
          <p:spPr>
            <a:xfrm rot="20940000">
              <a:off x="7071" y="4289"/>
              <a:ext cx="524" cy="815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9608" y="932"/>
              <a:ext cx="4487" cy="9899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9523" y="6097"/>
              <a:ext cx="2813" cy="460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Teng</a:t>
              </a: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ounbo</a:t>
              </a: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squeen</a:t>
              </a: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micuern</a:t>
              </a: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ohoja</a:t>
              </a:r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</a:rPr>
                <a:t>f</a:t>
              </a:r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lor</a:t>
              </a: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</a:rPr>
                <a:t>m</a:t>
              </a:r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aripo</a:t>
              </a: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saess</a:t>
              </a: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olo</a:t>
              </a: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sz="4000">
                  <a:solidFill>
                    <a:schemeClr val="bg1">
                      <a:lumMod val="50000"/>
                    </a:schemeClr>
                  </a:solidFill>
                </a:rPr>
                <a:t>sinti.</a:t>
              </a:r>
              <a:endParaRPr lang="zh-CN" altLang="en-US" sz="40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" name="正五边形 68"/>
          <p:cNvSpPr/>
          <p:nvPr/>
        </p:nvSpPr>
        <p:spPr>
          <a:xfrm rot="10800000" flipH="1">
            <a:off x="4270375" y="3947160"/>
            <a:ext cx="1803400" cy="2172970"/>
          </a:xfrm>
          <a:prstGeom prst="pentag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15900000" flipH="1">
            <a:off x="5892800" y="3543300"/>
            <a:ext cx="612140" cy="151257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斜纹 62"/>
          <p:cNvSpPr/>
          <p:nvPr/>
        </p:nvSpPr>
        <p:spPr>
          <a:xfrm rot="7140000" flipH="1">
            <a:off x="5892800" y="2400935"/>
            <a:ext cx="781685" cy="2432050"/>
          </a:xfrm>
          <a:prstGeom prst="diagStrip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等腰三角形 67"/>
          <p:cNvSpPr/>
          <p:nvPr/>
        </p:nvSpPr>
        <p:spPr>
          <a:xfrm rot="11880000" flipH="1">
            <a:off x="9005570" y="2551430"/>
            <a:ext cx="204470" cy="50927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斜纹 64"/>
          <p:cNvSpPr/>
          <p:nvPr/>
        </p:nvSpPr>
        <p:spPr>
          <a:xfrm rot="12480000" flipH="1">
            <a:off x="5379085" y="3251200"/>
            <a:ext cx="2770505" cy="595630"/>
          </a:xfrm>
          <a:prstGeom prst="diagStrip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斜纹 66"/>
          <p:cNvSpPr/>
          <p:nvPr/>
        </p:nvSpPr>
        <p:spPr>
          <a:xfrm rot="14280000" flipH="1">
            <a:off x="6240145" y="2388235"/>
            <a:ext cx="2770505" cy="595630"/>
          </a:xfrm>
          <a:prstGeom prst="diagStrip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斜纹 80"/>
          <p:cNvSpPr/>
          <p:nvPr/>
        </p:nvSpPr>
        <p:spPr>
          <a:xfrm rot="3720000" flipH="1">
            <a:off x="7550150" y="3140075"/>
            <a:ext cx="445135" cy="1167130"/>
          </a:xfrm>
          <a:prstGeom prst="diagStrip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斜纹 83"/>
          <p:cNvSpPr/>
          <p:nvPr/>
        </p:nvSpPr>
        <p:spPr>
          <a:xfrm rot="5880000" flipH="1">
            <a:off x="8402955" y="1398905"/>
            <a:ext cx="637540" cy="2304415"/>
          </a:xfrm>
          <a:prstGeom prst="diagStrip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斜纹 84"/>
          <p:cNvSpPr/>
          <p:nvPr/>
        </p:nvSpPr>
        <p:spPr>
          <a:xfrm rot="9300000" flipH="1">
            <a:off x="8997315" y="259715"/>
            <a:ext cx="468630" cy="2194560"/>
          </a:xfrm>
          <a:prstGeom prst="diagStrip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8" name="等腰三角形 87"/>
          <p:cNvSpPr/>
          <p:nvPr/>
        </p:nvSpPr>
        <p:spPr>
          <a:xfrm rot="13860000" flipH="1">
            <a:off x="8263255" y="2431415"/>
            <a:ext cx="332740" cy="50927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斜纹 88"/>
          <p:cNvSpPr/>
          <p:nvPr/>
        </p:nvSpPr>
        <p:spPr>
          <a:xfrm rot="2820000" flipH="1">
            <a:off x="8775700" y="2162810"/>
            <a:ext cx="496570" cy="1081405"/>
          </a:xfrm>
          <a:prstGeom prst="diagStrip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1" name="等腰三角形 90"/>
          <p:cNvSpPr/>
          <p:nvPr/>
        </p:nvSpPr>
        <p:spPr>
          <a:xfrm rot="1380000" flipH="1">
            <a:off x="8665845" y="819150"/>
            <a:ext cx="212725" cy="109791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等腰三角形 91"/>
          <p:cNvSpPr/>
          <p:nvPr/>
        </p:nvSpPr>
        <p:spPr>
          <a:xfrm rot="240000" flipH="1">
            <a:off x="7469505" y="1717675"/>
            <a:ext cx="212725" cy="118681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等腰三角形 99"/>
          <p:cNvSpPr/>
          <p:nvPr/>
        </p:nvSpPr>
        <p:spPr>
          <a:xfrm rot="18780000" flipH="1">
            <a:off x="9175115" y="1209675"/>
            <a:ext cx="204470" cy="50927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等腰三角形 100"/>
          <p:cNvSpPr/>
          <p:nvPr/>
        </p:nvSpPr>
        <p:spPr>
          <a:xfrm rot="19560000" flipH="1">
            <a:off x="9271000" y="1804035"/>
            <a:ext cx="204470" cy="46736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等腰三角形 101"/>
          <p:cNvSpPr/>
          <p:nvPr/>
        </p:nvSpPr>
        <p:spPr>
          <a:xfrm rot="13860000" flipH="1">
            <a:off x="6801485" y="3597275"/>
            <a:ext cx="332740" cy="50927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等腰三角形 102"/>
          <p:cNvSpPr/>
          <p:nvPr/>
        </p:nvSpPr>
        <p:spPr>
          <a:xfrm rot="15060000" flipH="1">
            <a:off x="6243320" y="3674110"/>
            <a:ext cx="274320" cy="50927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等腰三角形 103"/>
          <p:cNvSpPr/>
          <p:nvPr/>
        </p:nvSpPr>
        <p:spPr>
          <a:xfrm rot="20940000" flipH="1">
            <a:off x="7050405" y="2882265"/>
            <a:ext cx="332740" cy="509270"/>
          </a:xfrm>
          <a:prstGeom prst="triangle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等腰三角形 104"/>
          <p:cNvSpPr/>
          <p:nvPr/>
        </p:nvSpPr>
        <p:spPr>
          <a:xfrm rot="20940000" flipH="1">
            <a:off x="6403340" y="3440430"/>
            <a:ext cx="332740" cy="35179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等腰三角形 105"/>
          <p:cNvSpPr/>
          <p:nvPr/>
        </p:nvSpPr>
        <p:spPr>
          <a:xfrm rot="20160000" flipH="1">
            <a:off x="5549265" y="3072765"/>
            <a:ext cx="212725" cy="118681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等腰三角形 106"/>
          <p:cNvSpPr/>
          <p:nvPr/>
        </p:nvSpPr>
        <p:spPr>
          <a:xfrm rot="20940000" flipH="1">
            <a:off x="6445250" y="2712720"/>
            <a:ext cx="332740" cy="517525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 flipH="1">
            <a:off x="2317750" y="581025"/>
            <a:ext cx="2849245" cy="628586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3000375" y="3860800"/>
            <a:ext cx="2220595" cy="292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                             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Teng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                           oelmu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                       ndoenm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                     isojos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ioc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                   onstrucció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                       ndemon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                            tañaa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                                  lta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4000">
                <a:solidFill>
                  <a:schemeClr val="bg1">
                    <a:lumMod val="50000"/>
                  </a:schemeClr>
                </a:solidFill>
              </a:rPr>
              <a:t>solosinti.</a:t>
            </a:r>
            <a:endParaRPr lang="zh-CN" altLang="en-US" sz="4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新月形 2"/>
          <p:cNvSpPr/>
          <p:nvPr/>
        </p:nvSpPr>
        <p:spPr>
          <a:xfrm rot="5400000">
            <a:off x="5338445" y="4471670"/>
            <a:ext cx="381000" cy="532765"/>
          </a:xfrm>
          <a:prstGeom prst="moon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泪滴形 4"/>
          <p:cNvSpPr/>
          <p:nvPr/>
        </p:nvSpPr>
        <p:spPr>
          <a:xfrm rot="8100000">
            <a:off x="5490845" y="4685665"/>
            <a:ext cx="76200" cy="78740"/>
          </a:xfrm>
          <a:prstGeom prst="teardrop">
            <a:avLst>
              <a:gd name="adj" fmla="val 200000"/>
            </a:avLst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7474585" y="1539240"/>
            <a:ext cx="2936240" cy="364299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5400000">
            <a:off x="4763135" y="3200400"/>
            <a:ext cx="1061720" cy="914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梯形 67"/>
          <p:cNvSpPr/>
          <p:nvPr/>
        </p:nvSpPr>
        <p:spPr>
          <a:xfrm rot="8220000">
            <a:off x="5447665" y="1934210"/>
            <a:ext cx="1031240" cy="1216660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4220000">
            <a:off x="6198235" y="2903220"/>
            <a:ext cx="289560" cy="914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梯形 70"/>
          <p:cNvSpPr/>
          <p:nvPr/>
        </p:nvSpPr>
        <p:spPr>
          <a:xfrm rot="12900000">
            <a:off x="4895215" y="2715260"/>
            <a:ext cx="557530" cy="391795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平行四边形 71"/>
          <p:cNvSpPr/>
          <p:nvPr/>
        </p:nvSpPr>
        <p:spPr>
          <a:xfrm rot="1920000">
            <a:off x="5400675" y="2973705"/>
            <a:ext cx="393065" cy="417195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平行四边形 72"/>
          <p:cNvSpPr/>
          <p:nvPr/>
        </p:nvSpPr>
        <p:spPr>
          <a:xfrm rot="2580000">
            <a:off x="5817235" y="3152140"/>
            <a:ext cx="207010" cy="417195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直角三角形 73"/>
          <p:cNvSpPr/>
          <p:nvPr/>
        </p:nvSpPr>
        <p:spPr>
          <a:xfrm rot="9300000">
            <a:off x="5441315" y="3759200"/>
            <a:ext cx="1295400" cy="4191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平行四边形 75"/>
          <p:cNvSpPr/>
          <p:nvPr/>
        </p:nvSpPr>
        <p:spPr>
          <a:xfrm rot="10440000">
            <a:off x="5335270" y="4145915"/>
            <a:ext cx="728345" cy="3302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梯形 77"/>
          <p:cNvSpPr/>
          <p:nvPr/>
        </p:nvSpPr>
        <p:spPr>
          <a:xfrm rot="20940000">
            <a:off x="6546850" y="4035425"/>
            <a:ext cx="370205" cy="299720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平行四边形 78"/>
          <p:cNvSpPr/>
          <p:nvPr/>
        </p:nvSpPr>
        <p:spPr>
          <a:xfrm rot="10440000">
            <a:off x="6094730" y="4090670"/>
            <a:ext cx="409575" cy="3302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1026160" y="1089660"/>
            <a:ext cx="76200" cy="106616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/>
        </p:nvSpPr>
        <p:spPr>
          <a:xfrm>
            <a:off x="4705985" y="4573905"/>
            <a:ext cx="2839085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CD6839"/>
                </a:solidFill>
                <a:latin typeface="微软雅黑" panose="020B0503020204020204" charset="-122"/>
                <a:ea typeface="微软雅黑" panose="020B0503020204020204" charset="-122"/>
              </a:rPr>
              <a:t>_Caffein is not the world</a:t>
            </a:r>
            <a:endParaRPr lang="en-US" altLang="zh-CN">
              <a:solidFill>
                <a:srgbClr val="CD683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561965" y="2440305"/>
            <a:ext cx="1068070" cy="1847850"/>
          </a:xfrm>
          <a:prstGeom prst="ellipse">
            <a:avLst/>
          </a:prstGeom>
          <a:solidFill>
            <a:srgbClr val="6F4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弧形 39"/>
          <p:cNvSpPr/>
          <p:nvPr/>
        </p:nvSpPr>
        <p:spPr>
          <a:xfrm rot="5400000">
            <a:off x="5454015" y="2623185"/>
            <a:ext cx="933450" cy="414020"/>
          </a:xfrm>
          <a:prstGeom prst="arc">
            <a:avLst>
              <a:gd name="adj1" fmla="val 11004733"/>
              <a:gd name="adj2" fmla="val 19905560"/>
            </a:avLst>
          </a:prstGeom>
          <a:ln w="762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弧形 40"/>
          <p:cNvSpPr/>
          <p:nvPr/>
        </p:nvSpPr>
        <p:spPr>
          <a:xfrm rot="15360000">
            <a:off x="5816600" y="3271520"/>
            <a:ext cx="933450" cy="414020"/>
          </a:xfrm>
          <a:prstGeom prst="arc">
            <a:avLst>
              <a:gd name="adj1" fmla="val 17031384"/>
              <a:gd name="adj2" fmla="val 20688657"/>
            </a:avLst>
          </a:prstGeom>
          <a:ln w="762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弧形 41"/>
          <p:cNvSpPr/>
          <p:nvPr/>
        </p:nvSpPr>
        <p:spPr>
          <a:xfrm rot="10800000">
            <a:off x="5151120" y="3004185"/>
            <a:ext cx="933450" cy="1233170"/>
          </a:xfrm>
          <a:prstGeom prst="arc">
            <a:avLst>
              <a:gd name="adj1" fmla="val 9523336"/>
              <a:gd name="adj2" fmla="val 12752861"/>
            </a:avLst>
          </a:prstGeom>
          <a:ln w="762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 rot="480000">
            <a:off x="6037580" y="3446145"/>
            <a:ext cx="471805" cy="762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400">
                <a:solidFill>
                  <a:srgbClr val="333333"/>
                </a:solidFill>
              </a:rPr>
              <a:t>♪</a:t>
            </a:r>
            <a:endParaRPr lang="zh-CN" altLang="en-US" sz="4400">
              <a:solidFill>
                <a:srgbClr val="333333"/>
              </a:solidFill>
            </a:endParaRPr>
          </a:p>
        </p:txBody>
      </p:sp>
      <p:sp>
        <p:nvSpPr>
          <p:cNvPr id="44" name="弧形 43"/>
          <p:cNvSpPr/>
          <p:nvPr/>
        </p:nvSpPr>
        <p:spPr>
          <a:xfrm rot="15060000">
            <a:off x="5807075" y="4014470"/>
            <a:ext cx="933450" cy="414020"/>
          </a:xfrm>
          <a:prstGeom prst="arc">
            <a:avLst>
              <a:gd name="adj1" fmla="val 15581867"/>
              <a:gd name="adj2" fmla="val 20688657"/>
            </a:avLst>
          </a:prstGeom>
          <a:ln w="762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544820" y="2680335"/>
            <a:ext cx="615950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solidFill>
                  <a:srgbClr val="333333"/>
                </a:solidFill>
              </a:rPr>
              <a:t>☀</a:t>
            </a:r>
            <a:endParaRPr lang="zh-CN" altLang="en-US" sz="36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等腰三角形 22"/>
          <p:cNvSpPr/>
          <p:nvPr/>
        </p:nvSpPr>
        <p:spPr>
          <a:xfrm rot="5640000">
            <a:off x="6503035" y="3638550"/>
            <a:ext cx="400050" cy="143510"/>
          </a:xfrm>
          <a:prstGeom prst="triangle">
            <a:avLst>
              <a:gd name="adj" fmla="val 803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菱形 37"/>
          <p:cNvSpPr/>
          <p:nvPr/>
        </p:nvSpPr>
        <p:spPr>
          <a:xfrm rot="2220000">
            <a:off x="6224905" y="2703195"/>
            <a:ext cx="57404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7880000">
            <a:off x="3797300" y="3732530"/>
            <a:ext cx="2913380" cy="260350"/>
          </a:xfrm>
          <a:prstGeom prst="triangle">
            <a:avLst>
              <a:gd name="adj" fmla="val 17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9180000" flipV="1">
            <a:off x="3207385" y="3059430"/>
            <a:ext cx="1969135" cy="248920"/>
          </a:xfrm>
          <a:prstGeom prst="triangle">
            <a:avLst>
              <a:gd name="adj" fmla="val 17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8900000" flipV="1">
            <a:off x="4220210" y="3313430"/>
            <a:ext cx="2164715" cy="232410"/>
          </a:xfrm>
          <a:prstGeom prst="triangle">
            <a:avLst>
              <a:gd name="adj" fmla="val 17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716145" y="715010"/>
            <a:ext cx="2760980" cy="586740"/>
          </a:xfrm>
          <a:prstGeom prst="ellipse">
            <a:avLst/>
          </a:prstGeom>
          <a:noFill/>
          <a:ln w="76200">
            <a:solidFill>
              <a:schemeClr val="accent4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19320000">
            <a:off x="4437380" y="2975610"/>
            <a:ext cx="1551940" cy="164465"/>
          </a:xfrm>
          <a:prstGeom prst="triangle">
            <a:avLst>
              <a:gd name="adj" fmla="val 17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20100000" flipV="1">
            <a:off x="3674110" y="3552825"/>
            <a:ext cx="979805" cy="162560"/>
          </a:xfrm>
          <a:prstGeom prst="triangle">
            <a:avLst>
              <a:gd name="adj" fmla="val 86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平行四边形 50"/>
          <p:cNvSpPr/>
          <p:nvPr/>
        </p:nvSpPr>
        <p:spPr>
          <a:xfrm rot="19800000" flipV="1">
            <a:off x="4827905" y="2331720"/>
            <a:ext cx="1216660" cy="359410"/>
          </a:xfrm>
          <a:prstGeom prst="parallelogram">
            <a:avLst>
              <a:gd name="adj" fmla="val 107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直角三角形 51"/>
          <p:cNvSpPr/>
          <p:nvPr/>
        </p:nvSpPr>
        <p:spPr>
          <a:xfrm rot="6720000" flipH="1">
            <a:off x="5144770" y="3701415"/>
            <a:ext cx="1301750" cy="23749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直角三角形 52"/>
          <p:cNvSpPr/>
          <p:nvPr/>
        </p:nvSpPr>
        <p:spPr>
          <a:xfrm rot="8940000">
            <a:off x="5768975" y="2004060"/>
            <a:ext cx="381635" cy="34544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/>
        </p:nvSpPr>
        <p:spPr>
          <a:xfrm rot="3000000" flipV="1">
            <a:off x="6066155" y="2007235"/>
            <a:ext cx="685165" cy="379095"/>
          </a:xfrm>
          <a:prstGeom prst="parallelogram">
            <a:avLst>
              <a:gd name="adj" fmla="val 137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平行四边形 54"/>
          <p:cNvSpPr/>
          <p:nvPr/>
        </p:nvSpPr>
        <p:spPr>
          <a:xfrm rot="3000000" flipV="1">
            <a:off x="6342380" y="2193925"/>
            <a:ext cx="483870" cy="240030"/>
          </a:xfrm>
          <a:prstGeom prst="parallelogram">
            <a:avLst>
              <a:gd name="adj" fmla="val 137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平行四边形 55"/>
          <p:cNvSpPr/>
          <p:nvPr/>
        </p:nvSpPr>
        <p:spPr>
          <a:xfrm rot="3000000" flipV="1">
            <a:off x="6630035" y="2567940"/>
            <a:ext cx="325120" cy="113665"/>
          </a:xfrm>
          <a:prstGeom prst="parallelogram">
            <a:avLst>
              <a:gd name="adj" fmla="val 137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平行四边形 56"/>
          <p:cNvSpPr/>
          <p:nvPr/>
        </p:nvSpPr>
        <p:spPr>
          <a:xfrm rot="6300000">
            <a:off x="5744210" y="3320415"/>
            <a:ext cx="1062990" cy="478790"/>
          </a:xfrm>
          <a:prstGeom prst="parallelogram">
            <a:avLst>
              <a:gd name="adj" fmla="val 61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>
            <a:off x="5696585" y="4059555"/>
            <a:ext cx="45339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 rot="0" flipH="1">
            <a:off x="5008245" y="1934210"/>
            <a:ext cx="2084070" cy="2604770"/>
            <a:chOff x="7611" y="3046"/>
            <a:chExt cx="3282" cy="4102"/>
          </a:xfrm>
        </p:grpSpPr>
        <p:sp>
          <p:nvSpPr>
            <p:cNvPr id="8" name="等腰三角形 7"/>
            <p:cNvSpPr/>
            <p:nvPr/>
          </p:nvSpPr>
          <p:spPr>
            <a:xfrm rot="5400000">
              <a:off x="7495" y="5040"/>
              <a:ext cx="1672" cy="144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梯形 8"/>
            <p:cNvSpPr/>
            <p:nvPr/>
          </p:nvSpPr>
          <p:spPr>
            <a:xfrm rot="8220000">
              <a:off x="8579" y="3046"/>
              <a:ext cx="1624" cy="1916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4220000">
              <a:off x="9761" y="4572"/>
              <a:ext cx="456" cy="144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梯形 10"/>
            <p:cNvSpPr/>
            <p:nvPr/>
          </p:nvSpPr>
          <p:spPr>
            <a:xfrm rot="12900000">
              <a:off x="7709" y="4276"/>
              <a:ext cx="878" cy="617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平行四边形 11"/>
            <p:cNvSpPr/>
            <p:nvPr/>
          </p:nvSpPr>
          <p:spPr>
            <a:xfrm rot="1920000">
              <a:off x="8505" y="4683"/>
              <a:ext cx="619" cy="657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平行四边形 12"/>
            <p:cNvSpPr/>
            <p:nvPr/>
          </p:nvSpPr>
          <p:spPr>
            <a:xfrm rot="2580000">
              <a:off x="9121" y="5066"/>
              <a:ext cx="326" cy="539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直角三角形 13"/>
            <p:cNvSpPr/>
            <p:nvPr/>
          </p:nvSpPr>
          <p:spPr>
            <a:xfrm rot="9300000">
              <a:off x="8569" y="5920"/>
              <a:ext cx="2040" cy="66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 rot="10440000">
              <a:off x="8402" y="6529"/>
              <a:ext cx="1147" cy="52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梯形 15"/>
            <p:cNvSpPr/>
            <p:nvPr/>
          </p:nvSpPr>
          <p:spPr>
            <a:xfrm rot="20940000">
              <a:off x="10310" y="6355"/>
              <a:ext cx="583" cy="472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平行四边形 16"/>
            <p:cNvSpPr/>
            <p:nvPr/>
          </p:nvSpPr>
          <p:spPr>
            <a:xfrm rot="10440000">
              <a:off x="9598" y="6442"/>
              <a:ext cx="645" cy="52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梯形 19"/>
            <p:cNvSpPr/>
            <p:nvPr/>
          </p:nvSpPr>
          <p:spPr>
            <a:xfrm rot="5400000">
              <a:off x="7260" y="5700"/>
              <a:ext cx="1101" cy="120"/>
            </a:xfrm>
            <a:prstGeom prst="trapezoid">
              <a:avLst>
                <a:gd name="adj" fmla="val 70416"/>
              </a:avLst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梯形 20"/>
            <p:cNvSpPr/>
            <p:nvPr/>
          </p:nvSpPr>
          <p:spPr>
            <a:xfrm rot="5400000">
              <a:off x="7688" y="5701"/>
              <a:ext cx="792" cy="120"/>
            </a:xfrm>
            <a:prstGeom prst="trapezoid">
              <a:avLst>
                <a:gd name="adj" fmla="val 65000"/>
              </a:avLst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梯形 21"/>
            <p:cNvSpPr/>
            <p:nvPr/>
          </p:nvSpPr>
          <p:spPr>
            <a:xfrm rot="5400000">
              <a:off x="8078" y="5701"/>
              <a:ext cx="547" cy="120"/>
            </a:xfrm>
            <a:prstGeom prst="trapezoid">
              <a:avLst>
                <a:gd name="adj" fmla="val 64583"/>
              </a:avLst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梯形 24"/>
            <p:cNvSpPr/>
            <p:nvPr/>
          </p:nvSpPr>
          <p:spPr>
            <a:xfrm rot="8220000">
              <a:off x="8578" y="3053"/>
              <a:ext cx="1624" cy="1916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4220000">
              <a:off x="9760" y="4579"/>
              <a:ext cx="456" cy="144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直角三角形 26"/>
            <p:cNvSpPr/>
            <p:nvPr/>
          </p:nvSpPr>
          <p:spPr>
            <a:xfrm rot="9300000">
              <a:off x="8568" y="5927"/>
              <a:ext cx="2040" cy="660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梯形 27"/>
            <p:cNvSpPr/>
            <p:nvPr/>
          </p:nvSpPr>
          <p:spPr>
            <a:xfrm rot="20940000">
              <a:off x="10309" y="6362"/>
              <a:ext cx="583" cy="472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泪滴形 28"/>
            <p:cNvSpPr/>
            <p:nvPr/>
          </p:nvSpPr>
          <p:spPr>
            <a:xfrm rot="8100000">
              <a:off x="8462" y="6854"/>
              <a:ext cx="242" cy="242"/>
            </a:xfrm>
            <a:prstGeom prst="teardrop">
              <a:avLst>
                <a:gd name="adj" fmla="val 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泪滴形 29"/>
            <p:cNvSpPr/>
            <p:nvPr/>
          </p:nvSpPr>
          <p:spPr>
            <a:xfrm rot="8100000">
              <a:off x="8734" y="6769"/>
              <a:ext cx="242" cy="242"/>
            </a:xfrm>
            <a:prstGeom prst="teardrop">
              <a:avLst>
                <a:gd name="adj" fmla="val 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泪滴形 30"/>
            <p:cNvSpPr/>
            <p:nvPr/>
          </p:nvSpPr>
          <p:spPr>
            <a:xfrm rot="8100000">
              <a:off x="8937" y="6869"/>
              <a:ext cx="242" cy="242"/>
            </a:xfrm>
            <a:prstGeom prst="teardrop">
              <a:avLst>
                <a:gd name="adj" fmla="val 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泪滴形 31"/>
            <p:cNvSpPr/>
            <p:nvPr/>
          </p:nvSpPr>
          <p:spPr>
            <a:xfrm rot="8100000">
              <a:off x="9203" y="6906"/>
              <a:ext cx="242" cy="242"/>
            </a:xfrm>
            <a:prstGeom prst="teardrop">
              <a:avLst>
                <a:gd name="adj" fmla="val 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泪滴形 32"/>
            <p:cNvSpPr/>
            <p:nvPr/>
          </p:nvSpPr>
          <p:spPr>
            <a:xfrm rot="8100000">
              <a:off x="9701" y="6724"/>
              <a:ext cx="242" cy="242"/>
            </a:xfrm>
            <a:prstGeom prst="teardrop">
              <a:avLst>
                <a:gd name="adj" fmla="val 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泪滴形 33"/>
            <p:cNvSpPr/>
            <p:nvPr/>
          </p:nvSpPr>
          <p:spPr>
            <a:xfrm rot="8100000">
              <a:off x="9916" y="6594"/>
              <a:ext cx="242" cy="242"/>
            </a:xfrm>
            <a:prstGeom prst="teardrop">
              <a:avLst>
                <a:gd name="adj" fmla="val 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泪滴形 34"/>
            <p:cNvSpPr/>
            <p:nvPr/>
          </p:nvSpPr>
          <p:spPr>
            <a:xfrm rot="8100000">
              <a:off x="10578" y="6587"/>
              <a:ext cx="242" cy="242"/>
            </a:xfrm>
            <a:prstGeom prst="teardrop">
              <a:avLst>
                <a:gd name="adj" fmla="val 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泪滴形 35"/>
            <p:cNvSpPr/>
            <p:nvPr/>
          </p:nvSpPr>
          <p:spPr>
            <a:xfrm rot="8100000">
              <a:off x="10390" y="6688"/>
              <a:ext cx="242" cy="242"/>
            </a:xfrm>
            <a:prstGeom prst="teardrop">
              <a:avLst>
                <a:gd name="adj" fmla="val 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" name="椭圆 5"/>
          <p:cNvSpPr/>
          <p:nvPr/>
        </p:nvSpPr>
        <p:spPr>
          <a:xfrm>
            <a:off x="5790565" y="2167255"/>
            <a:ext cx="344805" cy="3448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斜纹 64"/>
          <p:cNvSpPr/>
          <p:nvPr/>
        </p:nvSpPr>
        <p:spPr>
          <a:xfrm rot="12480000">
            <a:off x="3296285" y="1522095"/>
            <a:ext cx="2770505" cy="595630"/>
          </a:xfrm>
          <a:prstGeom prst="diagStrip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斜纹 62"/>
          <p:cNvSpPr/>
          <p:nvPr/>
        </p:nvSpPr>
        <p:spPr>
          <a:xfrm rot="9120000" flipH="1">
            <a:off x="4170045" y="-78740"/>
            <a:ext cx="703580" cy="2432050"/>
          </a:xfrm>
          <a:prstGeom prst="diagStrip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9" name="组合 138"/>
          <p:cNvGrpSpPr/>
          <p:nvPr/>
        </p:nvGrpSpPr>
        <p:grpSpPr>
          <a:xfrm rot="0">
            <a:off x="3949065" y="1265555"/>
            <a:ext cx="4027170" cy="4212590"/>
            <a:chOff x="6219" y="1993"/>
            <a:chExt cx="6342" cy="6634"/>
          </a:xfrm>
        </p:grpSpPr>
        <p:sp>
          <p:nvSpPr>
            <p:cNvPr id="8" name="等腰三角形 7"/>
            <p:cNvSpPr/>
            <p:nvPr/>
          </p:nvSpPr>
          <p:spPr>
            <a:xfrm rot="5400000">
              <a:off x="7495" y="5040"/>
              <a:ext cx="1672" cy="144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梯形 8"/>
            <p:cNvSpPr/>
            <p:nvPr/>
          </p:nvSpPr>
          <p:spPr>
            <a:xfrm rot="8220000">
              <a:off x="8579" y="3046"/>
              <a:ext cx="1624" cy="1916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4220000">
              <a:off x="9761" y="4572"/>
              <a:ext cx="456" cy="144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梯形 10"/>
            <p:cNvSpPr/>
            <p:nvPr/>
          </p:nvSpPr>
          <p:spPr>
            <a:xfrm rot="12900000">
              <a:off x="7709" y="4276"/>
              <a:ext cx="878" cy="617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平行四边形 11"/>
            <p:cNvSpPr/>
            <p:nvPr/>
          </p:nvSpPr>
          <p:spPr>
            <a:xfrm rot="1920000">
              <a:off x="8505" y="4683"/>
              <a:ext cx="619" cy="657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平行四边形 12"/>
            <p:cNvSpPr/>
            <p:nvPr/>
          </p:nvSpPr>
          <p:spPr>
            <a:xfrm rot="2580000">
              <a:off x="9121" y="5066"/>
              <a:ext cx="326" cy="539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直角三角形 13"/>
            <p:cNvSpPr/>
            <p:nvPr/>
          </p:nvSpPr>
          <p:spPr>
            <a:xfrm rot="9300000">
              <a:off x="8569" y="5920"/>
              <a:ext cx="2040" cy="66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 rot="10440000">
              <a:off x="8402" y="6529"/>
              <a:ext cx="1147" cy="52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梯形 15"/>
            <p:cNvSpPr/>
            <p:nvPr/>
          </p:nvSpPr>
          <p:spPr>
            <a:xfrm rot="20940000">
              <a:off x="10310" y="6355"/>
              <a:ext cx="583" cy="472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平行四边形 16"/>
            <p:cNvSpPr/>
            <p:nvPr/>
          </p:nvSpPr>
          <p:spPr>
            <a:xfrm rot="10440000">
              <a:off x="9598" y="6442"/>
              <a:ext cx="645" cy="52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梯形 19"/>
            <p:cNvSpPr/>
            <p:nvPr/>
          </p:nvSpPr>
          <p:spPr>
            <a:xfrm rot="5400000">
              <a:off x="7260" y="5700"/>
              <a:ext cx="1101" cy="120"/>
            </a:xfrm>
            <a:prstGeom prst="trapezoid">
              <a:avLst>
                <a:gd name="adj" fmla="val 70416"/>
              </a:avLst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梯形 20"/>
            <p:cNvSpPr/>
            <p:nvPr/>
          </p:nvSpPr>
          <p:spPr>
            <a:xfrm rot="5400000">
              <a:off x="7688" y="5701"/>
              <a:ext cx="792" cy="120"/>
            </a:xfrm>
            <a:prstGeom prst="trapezoid">
              <a:avLst>
                <a:gd name="adj" fmla="val 65000"/>
              </a:avLst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梯形 21"/>
            <p:cNvSpPr/>
            <p:nvPr/>
          </p:nvSpPr>
          <p:spPr>
            <a:xfrm rot="5400000">
              <a:off x="8078" y="5701"/>
              <a:ext cx="547" cy="120"/>
            </a:xfrm>
            <a:prstGeom prst="trapezoid">
              <a:avLst>
                <a:gd name="adj" fmla="val 64583"/>
              </a:avLst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梯形 24"/>
            <p:cNvSpPr/>
            <p:nvPr/>
          </p:nvSpPr>
          <p:spPr>
            <a:xfrm rot="8220000">
              <a:off x="8578" y="3053"/>
              <a:ext cx="1624" cy="1916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4220000">
              <a:off x="9760" y="4579"/>
              <a:ext cx="456" cy="144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直角三角形 26"/>
            <p:cNvSpPr/>
            <p:nvPr/>
          </p:nvSpPr>
          <p:spPr>
            <a:xfrm rot="9300000">
              <a:off x="8568" y="5927"/>
              <a:ext cx="2040" cy="660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梯形 27"/>
            <p:cNvSpPr/>
            <p:nvPr/>
          </p:nvSpPr>
          <p:spPr>
            <a:xfrm rot="20940000">
              <a:off x="10309" y="6362"/>
              <a:ext cx="583" cy="472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泪滴形 28"/>
            <p:cNvSpPr/>
            <p:nvPr/>
          </p:nvSpPr>
          <p:spPr>
            <a:xfrm rot="8100000">
              <a:off x="8462" y="6854"/>
              <a:ext cx="242" cy="242"/>
            </a:xfrm>
            <a:prstGeom prst="teardrop">
              <a:avLst>
                <a:gd name="adj" fmla="val 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泪滴形 29"/>
            <p:cNvSpPr/>
            <p:nvPr/>
          </p:nvSpPr>
          <p:spPr>
            <a:xfrm rot="8100000">
              <a:off x="8734" y="6769"/>
              <a:ext cx="242" cy="242"/>
            </a:xfrm>
            <a:prstGeom prst="teardrop">
              <a:avLst>
                <a:gd name="adj" fmla="val 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泪滴形 30"/>
            <p:cNvSpPr/>
            <p:nvPr/>
          </p:nvSpPr>
          <p:spPr>
            <a:xfrm rot="8100000">
              <a:off x="8937" y="6869"/>
              <a:ext cx="242" cy="242"/>
            </a:xfrm>
            <a:prstGeom prst="teardrop">
              <a:avLst>
                <a:gd name="adj" fmla="val 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泪滴形 31"/>
            <p:cNvSpPr/>
            <p:nvPr/>
          </p:nvSpPr>
          <p:spPr>
            <a:xfrm rot="8100000">
              <a:off x="9203" y="6906"/>
              <a:ext cx="242" cy="242"/>
            </a:xfrm>
            <a:prstGeom prst="teardrop">
              <a:avLst>
                <a:gd name="adj" fmla="val 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泪滴形 32"/>
            <p:cNvSpPr/>
            <p:nvPr/>
          </p:nvSpPr>
          <p:spPr>
            <a:xfrm rot="8100000">
              <a:off x="9701" y="6724"/>
              <a:ext cx="242" cy="242"/>
            </a:xfrm>
            <a:prstGeom prst="teardrop">
              <a:avLst>
                <a:gd name="adj" fmla="val 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泪滴形 33"/>
            <p:cNvSpPr/>
            <p:nvPr/>
          </p:nvSpPr>
          <p:spPr>
            <a:xfrm rot="8100000">
              <a:off x="9916" y="6594"/>
              <a:ext cx="242" cy="242"/>
            </a:xfrm>
            <a:prstGeom prst="teardrop">
              <a:avLst>
                <a:gd name="adj" fmla="val 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泪滴形 34"/>
            <p:cNvSpPr/>
            <p:nvPr/>
          </p:nvSpPr>
          <p:spPr>
            <a:xfrm rot="8100000">
              <a:off x="10578" y="6587"/>
              <a:ext cx="242" cy="242"/>
            </a:xfrm>
            <a:prstGeom prst="teardrop">
              <a:avLst>
                <a:gd name="adj" fmla="val 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泪滴形 35"/>
            <p:cNvSpPr/>
            <p:nvPr/>
          </p:nvSpPr>
          <p:spPr>
            <a:xfrm rot="8100000">
              <a:off x="10390" y="6688"/>
              <a:ext cx="242" cy="242"/>
            </a:xfrm>
            <a:prstGeom prst="teardrop">
              <a:avLst>
                <a:gd name="adj" fmla="val 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6" name="等腰三角形 135"/>
            <p:cNvSpPr/>
            <p:nvPr/>
          </p:nvSpPr>
          <p:spPr>
            <a:xfrm rot="10800000">
              <a:off x="9119" y="2110"/>
              <a:ext cx="388" cy="118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空心弧 136"/>
            <p:cNvSpPr/>
            <p:nvPr/>
          </p:nvSpPr>
          <p:spPr>
            <a:xfrm rot="4740000">
              <a:off x="6091" y="2121"/>
              <a:ext cx="6598" cy="6343"/>
            </a:xfrm>
            <a:prstGeom prst="blockArc">
              <a:avLst>
                <a:gd name="adj1" fmla="val 10800000"/>
                <a:gd name="adj2" fmla="val 1020656"/>
                <a:gd name="adj3" fmla="val 2961"/>
              </a:avLst>
            </a:prstGeom>
            <a:solidFill>
              <a:srgbClr val="FF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等腰三角形 137"/>
            <p:cNvSpPr/>
            <p:nvPr/>
          </p:nvSpPr>
          <p:spPr>
            <a:xfrm rot="16620000">
              <a:off x="8476" y="7897"/>
              <a:ext cx="432" cy="1029"/>
            </a:xfrm>
            <a:prstGeom prst="triangle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3286760" y="747395"/>
            <a:ext cx="4269740" cy="4604385"/>
            <a:chOff x="5051" y="1126"/>
            <a:chExt cx="6724" cy="7251"/>
          </a:xfrm>
        </p:grpSpPr>
        <p:sp>
          <p:nvSpPr>
            <p:cNvPr id="23" name="等腰三角形 22"/>
            <p:cNvSpPr/>
            <p:nvPr/>
          </p:nvSpPr>
          <p:spPr>
            <a:xfrm rot="5640000">
              <a:off x="10241" y="5423"/>
              <a:ext cx="630" cy="226"/>
            </a:xfrm>
            <a:prstGeom prst="triangle">
              <a:avLst>
                <a:gd name="adj" fmla="val 8037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17880000">
              <a:off x="5980" y="5878"/>
              <a:ext cx="4588" cy="410"/>
            </a:xfrm>
            <a:prstGeom prst="triangle">
              <a:avLst>
                <a:gd name="adj" fmla="val 1740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9180000" flipV="1">
              <a:off x="5051" y="4818"/>
              <a:ext cx="3101" cy="392"/>
            </a:xfrm>
            <a:prstGeom prst="triangle">
              <a:avLst>
                <a:gd name="adj" fmla="val 1740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18900000" flipV="1">
              <a:off x="6646" y="5218"/>
              <a:ext cx="3409" cy="366"/>
            </a:xfrm>
            <a:prstGeom prst="triangle">
              <a:avLst>
                <a:gd name="adj" fmla="val 1740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7427" y="1126"/>
              <a:ext cx="4348" cy="924"/>
            </a:xfrm>
            <a:prstGeom prst="ellipse">
              <a:avLst/>
            </a:prstGeom>
            <a:noFill/>
            <a:ln w="76200">
              <a:solidFill>
                <a:schemeClr val="accent4">
                  <a:lumMod val="40000"/>
                  <a:lumOff val="6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19320000">
              <a:off x="6988" y="4686"/>
              <a:ext cx="2444" cy="259"/>
            </a:xfrm>
            <a:prstGeom prst="triangle">
              <a:avLst>
                <a:gd name="adj" fmla="val 1740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20100000" flipV="1">
              <a:off x="5786" y="5595"/>
              <a:ext cx="1543" cy="256"/>
            </a:xfrm>
            <a:prstGeom prst="triangle">
              <a:avLst>
                <a:gd name="adj" fmla="val 861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平行四边形 50"/>
            <p:cNvSpPr/>
            <p:nvPr/>
          </p:nvSpPr>
          <p:spPr>
            <a:xfrm rot="19800000" flipV="1">
              <a:off x="7603" y="3672"/>
              <a:ext cx="1916" cy="566"/>
            </a:xfrm>
            <a:prstGeom prst="parallelogram">
              <a:avLst>
                <a:gd name="adj" fmla="val 10712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直角三角形 51"/>
            <p:cNvSpPr/>
            <p:nvPr/>
          </p:nvSpPr>
          <p:spPr>
            <a:xfrm rot="6720000" flipH="1">
              <a:off x="8035" y="6047"/>
              <a:ext cx="2050" cy="374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直角三角形 52"/>
            <p:cNvSpPr/>
            <p:nvPr/>
          </p:nvSpPr>
          <p:spPr>
            <a:xfrm rot="8940000">
              <a:off x="9085" y="3156"/>
              <a:ext cx="601" cy="544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平行四边形 53"/>
            <p:cNvSpPr/>
            <p:nvPr/>
          </p:nvSpPr>
          <p:spPr>
            <a:xfrm rot="3000000" flipV="1">
              <a:off x="9212" y="3362"/>
              <a:ext cx="1852" cy="1127"/>
            </a:xfrm>
            <a:prstGeom prst="parallelogram">
              <a:avLst>
                <a:gd name="adj" fmla="val 1379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平行四边形 56"/>
            <p:cNvSpPr/>
            <p:nvPr/>
          </p:nvSpPr>
          <p:spPr>
            <a:xfrm rot="6300000">
              <a:off x="9046" y="5229"/>
              <a:ext cx="1674" cy="754"/>
            </a:xfrm>
            <a:prstGeom prst="parallelogram">
              <a:avLst>
                <a:gd name="adj" fmla="val 6105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平行四边形 7"/>
            <p:cNvSpPr/>
            <p:nvPr/>
          </p:nvSpPr>
          <p:spPr>
            <a:xfrm rot="2340000" flipV="1">
              <a:off x="10174" y="3560"/>
              <a:ext cx="762" cy="378"/>
            </a:xfrm>
            <a:prstGeom prst="parallelogram">
              <a:avLst>
                <a:gd name="adj" fmla="val 1379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直角三角形 8"/>
            <p:cNvSpPr/>
            <p:nvPr/>
          </p:nvSpPr>
          <p:spPr>
            <a:xfrm rot="540000">
              <a:off x="9791" y="3471"/>
              <a:ext cx="184" cy="1133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080000">
              <a:off x="9443" y="4066"/>
              <a:ext cx="152" cy="97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 rot="21060000">
              <a:off x="10463" y="3985"/>
              <a:ext cx="184" cy="1133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111" y="5413"/>
              <a:ext cx="764" cy="1322"/>
            </a:xfrm>
            <a:prstGeom prst="triangl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9" name="组合 138"/>
          <p:cNvGrpSpPr/>
          <p:nvPr/>
        </p:nvGrpSpPr>
        <p:grpSpPr>
          <a:xfrm rot="10800000">
            <a:off x="3974465" y="874395"/>
            <a:ext cx="4027170" cy="4212590"/>
            <a:chOff x="6219" y="1993"/>
            <a:chExt cx="6342" cy="6634"/>
          </a:xfrm>
        </p:grpSpPr>
        <p:sp>
          <p:nvSpPr>
            <p:cNvPr id="8" name="等腰三角形 7"/>
            <p:cNvSpPr/>
            <p:nvPr/>
          </p:nvSpPr>
          <p:spPr>
            <a:xfrm rot="5400000">
              <a:off x="7495" y="5040"/>
              <a:ext cx="1672" cy="144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梯形 8"/>
            <p:cNvSpPr/>
            <p:nvPr/>
          </p:nvSpPr>
          <p:spPr>
            <a:xfrm rot="8220000">
              <a:off x="8579" y="3046"/>
              <a:ext cx="1624" cy="1916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4220000">
              <a:off x="9761" y="4572"/>
              <a:ext cx="456" cy="144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梯形 10"/>
            <p:cNvSpPr/>
            <p:nvPr/>
          </p:nvSpPr>
          <p:spPr>
            <a:xfrm rot="12900000">
              <a:off x="7709" y="4276"/>
              <a:ext cx="878" cy="617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平行四边形 11"/>
            <p:cNvSpPr/>
            <p:nvPr/>
          </p:nvSpPr>
          <p:spPr>
            <a:xfrm rot="1920000">
              <a:off x="8505" y="4683"/>
              <a:ext cx="619" cy="657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平行四边形 12"/>
            <p:cNvSpPr/>
            <p:nvPr/>
          </p:nvSpPr>
          <p:spPr>
            <a:xfrm rot="2580000">
              <a:off x="9121" y="5066"/>
              <a:ext cx="326" cy="539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直角三角形 13"/>
            <p:cNvSpPr/>
            <p:nvPr/>
          </p:nvSpPr>
          <p:spPr>
            <a:xfrm rot="9300000">
              <a:off x="8569" y="5920"/>
              <a:ext cx="2040" cy="66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 rot="10440000">
              <a:off x="8402" y="6529"/>
              <a:ext cx="1147" cy="52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梯形 15"/>
            <p:cNvSpPr/>
            <p:nvPr/>
          </p:nvSpPr>
          <p:spPr>
            <a:xfrm rot="20940000">
              <a:off x="10310" y="6355"/>
              <a:ext cx="583" cy="472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平行四边形 16"/>
            <p:cNvSpPr/>
            <p:nvPr/>
          </p:nvSpPr>
          <p:spPr>
            <a:xfrm rot="10440000">
              <a:off x="9598" y="6442"/>
              <a:ext cx="645" cy="52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梯形 19"/>
            <p:cNvSpPr/>
            <p:nvPr/>
          </p:nvSpPr>
          <p:spPr>
            <a:xfrm rot="5400000">
              <a:off x="7260" y="5700"/>
              <a:ext cx="1101" cy="120"/>
            </a:xfrm>
            <a:prstGeom prst="trapezoid">
              <a:avLst>
                <a:gd name="adj" fmla="val 70416"/>
              </a:avLst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梯形 20"/>
            <p:cNvSpPr/>
            <p:nvPr/>
          </p:nvSpPr>
          <p:spPr>
            <a:xfrm rot="5400000">
              <a:off x="7688" y="5701"/>
              <a:ext cx="792" cy="120"/>
            </a:xfrm>
            <a:prstGeom prst="trapezoid">
              <a:avLst>
                <a:gd name="adj" fmla="val 65000"/>
              </a:avLst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梯形 21"/>
            <p:cNvSpPr/>
            <p:nvPr/>
          </p:nvSpPr>
          <p:spPr>
            <a:xfrm rot="5400000">
              <a:off x="8078" y="5701"/>
              <a:ext cx="547" cy="120"/>
            </a:xfrm>
            <a:prstGeom prst="trapezoid">
              <a:avLst>
                <a:gd name="adj" fmla="val 64583"/>
              </a:avLst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梯形 24"/>
            <p:cNvSpPr/>
            <p:nvPr/>
          </p:nvSpPr>
          <p:spPr>
            <a:xfrm rot="8220000">
              <a:off x="8578" y="3053"/>
              <a:ext cx="1624" cy="1916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4220000">
              <a:off x="9760" y="4579"/>
              <a:ext cx="456" cy="144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直角三角形 26"/>
            <p:cNvSpPr/>
            <p:nvPr/>
          </p:nvSpPr>
          <p:spPr>
            <a:xfrm rot="9300000">
              <a:off x="8568" y="5927"/>
              <a:ext cx="2040" cy="660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梯形 27"/>
            <p:cNvSpPr/>
            <p:nvPr/>
          </p:nvSpPr>
          <p:spPr>
            <a:xfrm rot="20940000">
              <a:off x="10309" y="6362"/>
              <a:ext cx="583" cy="472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泪滴形 28"/>
            <p:cNvSpPr/>
            <p:nvPr/>
          </p:nvSpPr>
          <p:spPr>
            <a:xfrm rot="8100000">
              <a:off x="8462" y="6854"/>
              <a:ext cx="242" cy="242"/>
            </a:xfrm>
            <a:prstGeom prst="teardrop">
              <a:avLst>
                <a:gd name="adj" fmla="val 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泪滴形 29"/>
            <p:cNvSpPr/>
            <p:nvPr/>
          </p:nvSpPr>
          <p:spPr>
            <a:xfrm rot="8100000">
              <a:off x="8734" y="6769"/>
              <a:ext cx="242" cy="242"/>
            </a:xfrm>
            <a:prstGeom prst="teardrop">
              <a:avLst>
                <a:gd name="adj" fmla="val 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泪滴形 30"/>
            <p:cNvSpPr/>
            <p:nvPr/>
          </p:nvSpPr>
          <p:spPr>
            <a:xfrm rot="8100000">
              <a:off x="8937" y="6869"/>
              <a:ext cx="242" cy="242"/>
            </a:xfrm>
            <a:prstGeom prst="teardrop">
              <a:avLst>
                <a:gd name="adj" fmla="val 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泪滴形 31"/>
            <p:cNvSpPr/>
            <p:nvPr/>
          </p:nvSpPr>
          <p:spPr>
            <a:xfrm rot="8100000">
              <a:off x="9203" y="6906"/>
              <a:ext cx="242" cy="242"/>
            </a:xfrm>
            <a:prstGeom prst="teardrop">
              <a:avLst>
                <a:gd name="adj" fmla="val 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泪滴形 32"/>
            <p:cNvSpPr/>
            <p:nvPr/>
          </p:nvSpPr>
          <p:spPr>
            <a:xfrm rot="8100000">
              <a:off x="9701" y="6724"/>
              <a:ext cx="242" cy="242"/>
            </a:xfrm>
            <a:prstGeom prst="teardrop">
              <a:avLst>
                <a:gd name="adj" fmla="val 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泪滴形 33"/>
            <p:cNvSpPr/>
            <p:nvPr/>
          </p:nvSpPr>
          <p:spPr>
            <a:xfrm rot="8100000">
              <a:off x="9916" y="6594"/>
              <a:ext cx="242" cy="242"/>
            </a:xfrm>
            <a:prstGeom prst="teardrop">
              <a:avLst>
                <a:gd name="adj" fmla="val 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泪滴形 34"/>
            <p:cNvSpPr/>
            <p:nvPr/>
          </p:nvSpPr>
          <p:spPr>
            <a:xfrm rot="8100000">
              <a:off x="10578" y="6587"/>
              <a:ext cx="242" cy="242"/>
            </a:xfrm>
            <a:prstGeom prst="teardrop">
              <a:avLst>
                <a:gd name="adj" fmla="val 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泪滴形 35"/>
            <p:cNvSpPr/>
            <p:nvPr/>
          </p:nvSpPr>
          <p:spPr>
            <a:xfrm rot="8100000">
              <a:off x="10390" y="6688"/>
              <a:ext cx="242" cy="242"/>
            </a:xfrm>
            <a:prstGeom prst="teardrop">
              <a:avLst>
                <a:gd name="adj" fmla="val 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6" name="等腰三角形 135"/>
            <p:cNvSpPr/>
            <p:nvPr/>
          </p:nvSpPr>
          <p:spPr>
            <a:xfrm rot="10800000">
              <a:off x="9119" y="2110"/>
              <a:ext cx="388" cy="118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空心弧 136"/>
            <p:cNvSpPr/>
            <p:nvPr/>
          </p:nvSpPr>
          <p:spPr>
            <a:xfrm rot="4740000">
              <a:off x="6091" y="2121"/>
              <a:ext cx="6598" cy="6343"/>
            </a:xfrm>
            <a:prstGeom prst="blockArc">
              <a:avLst>
                <a:gd name="adj1" fmla="val 10800000"/>
                <a:gd name="adj2" fmla="val 1020656"/>
                <a:gd name="adj3" fmla="val 2961"/>
              </a:avLst>
            </a:prstGeom>
            <a:solidFill>
              <a:srgbClr val="FF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等腰三角形 137"/>
            <p:cNvSpPr/>
            <p:nvPr/>
          </p:nvSpPr>
          <p:spPr>
            <a:xfrm rot="16620000">
              <a:off x="8476" y="7897"/>
              <a:ext cx="432" cy="1029"/>
            </a:xfrm>
            <a:prstGeom prst="triangle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974465" y="5823585"/>
            <a:ext cx="3029585" cy="706120"/>
            <a:chOff x="6203" y="551"/>
            <a:chExt cx="4771" cy="1112"/>
          </a:xfrm>
        </p:grpSpPr>
        <p:sp>
          <p:nvSpPr>
            <p:cNvPr id="2" name="文本框 1"/>
            <p:cNvSpPr txBox="1"/>
            <p:nvPr/>
          </p:nvSpPr>
          <p:spPr>
            <a:xfrm rot="10800000">
              <a:off x="7806" y="551"/>
              <a:ext cx="3168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000">
                  <a:solidFill>
                    <a:srgbClr val="FF6565"/>
                  </a:solidFill>
                  <a:latin typeface="Letter Gothic Std" panose="020B0409020202030304" charset="0"/>
                </a:rPr>
                <a:t>Knight</a:t>
              </a:r>
              <a:endParaRPr lang="en-US" altLang="zh-CN" sz="4000">
                <a:solidFill>
                  <a:srgbClr val="FF6565"/>
                </a:solidFill>
                <a:latin typeface="Letter Gothic Std" panose="020B0409020202030304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6203" y="965"/>
              <a:ext cx="170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I'm your</a:t>
              </a:r>
              <a:endPara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203" y="683"/>
              <a:ext cx="170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I'm your</a:t>
              </a:r>
              <a:endPara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 rot="10800000">
            <a:off x="4865370" y="518795"/>
            <a:ext cx="4269740" cy="4604385"/>
            <a:chOff x="5051" y="1126"/>
            <a:chExt cx="6724" cy="7251"/>
          </a:xfrm>
        </p:grpSpPr>
        <p:sp>
          <p:nvSpPr>
            <p:cNvPr id="23" name="等腰三角形 22"/>
            <p:cNvSpPr/>
            <p:nvPr/>
          </p:nvSpPr>
          <p:spPr>
            <a:xfrm rot="5640000">
              <a:off x="10241" y="5423"/>
              <a:ext cx="630" cy="226"/>
            </a:xfrm>
            <a:prstGeom prst="triangle">
              <a:avLst>
                <a:gd name="adj" fmla="val 8037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17880000">
              <a:off x="5980" y="5878"/>
              <a:ext cx="4588" cy="410"/>
            </a:xfrm>
            <a:prstGeom prst="triangle">
              <a:avLst>
                <a:gd name="adj" fmla="val 1740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9180000" flipV="1">
              <a:off x="5051" y="4818"/>
              <a:ext cx="3101" cy="392"/>
            </a:xfrm>
            <a:prstGeom prst="triangle">
              <a:avLst>
                <a:gd name="adj" fmla="val 1740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18900000" flipV="1">
              <a:off x="6646" y="5218"/>
              <a:ext cx="3409" cy="366"/>
            </a:xfrm>
            <a:prstGeom prst="triangle">
              <a:avLst>
                <a:gd name="adj" fmla="val 1740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7427" y="1126"/>
              <a:ext cx="4348" cy="924"/>
            </a:xfrm>
            <a:prstGeom prst="ellipse">
              <a:avLst/>
            </a:prstGeom>
            <a:noFill/>
            <a:ln w="76200">
              <a:solidFill>
                <a:schemeClr val="accent4">
                  <a:lumMod val="40000"/>
                  <a:lumOff val="6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19320000">
              <a:off x="6988" y="4686"/>
              <a:ext cx="2444" cy="259"/>
            </a:xfrm>
            <a:prstGeom prst="triangle">
              <a:avLst>
                <a:gd name="adj" fmla="val 1740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20100000" flipV="1">
              <a:off x="5786" y="5595"/>
              <a:ext cx="1543" cy="256"/>
            </a:xfrm>
            <a:prstGeom prst="triangle">
              <a:avLst>
                <a:gd name="adj" fmla="val 861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平行四边形 50"/>
            <p:cNvSpPr/>
            <p:nvPr/>
          </p:nvSpPr>
          <p:spPr>
            <a:xfrm rot="19800000" flipV="1">
              <a:off x="7603" y="3672"/>
              <a:ext cx="1916" cy="566"/>
            </a:xfrm>
            <a:prstGeom prst="parallelogram">
              <a:avLst>
                <a:gd name="adj" fmla="val 10712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直角三角形 51"/>
            <p:cNvSpPr/>
            <p:nvPr/>
          </p:nvSpPr>
          <p:spPr>
            <a:xfrm rot="6720000" flipH="1">
              <a:off x="8035" y="6047"/>
              <a:ext cx="2050" cy="374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直角三角形 52"/>
            <p:cNvSpPr/>
            <p:nvPr/>
          </p:nvSpPr>
          <p:spPr>
            <a:xfrm rot="8940000">
              <a:off x="9085" y="3156"/>
              <a:ext cx="601" cy="544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平行四边形 53"/>
            <p:cNvSpPr/>
            <p:nvPr/>
          </p:nvSpPr>
          <p:spPr>
            <a:xfrm rot="3000000" flipV="1">
              <a:off x="9212" y="3362"/>
              <a:ext cx="1852" cy="1127"/>
            </a:xfrm>
            <a:prstGeom prst="parallelogram">
              <a:avLst>
                <a:gd name="adj" fmla="val 1379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平行四边形 56"/>
            <p:cNvSpPr/>
            <p:nvPr/>
          </p:nvSpPr>
          <p:spPr>
            <a:xfrm rot="6300000">
              <a:off x="9046" y="5229"/>
              <a:ext cx="1674" cy="754"/>
            </a:xfrm>
            <a:prstGeom prst="parallelogram">
              <a:avLst>
                <a:gd name="adj" fmla="val 6105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平行四边形 7"/>
            <p:cNvSpPr/>
            <p:nvPr/>
          </p:nvSpPr>
          <p:spPr>
            <a:xfrm rot="2340000" flipV="1">
              <a:off x="10174" y="3560"/>
              <a:ext cx="762" cy="378"/>
            </a:xfrm>
            <a:prstGeom prst="parallelogram">
              <a:avLst>
                <a:gd name="adj" fmla="val 1379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直角三角形 8"/>
            <p:cNvSpPr/>
            <p:nvPr/>
          </p:nvSpPr>
          <p:spPr>
            <a:xfrm rot="540000">
              <a:off x="9791" y="3471"/>
              <a:ext cx="184" cy="1133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080000">
              <a:off x="9443" y="4066"/>
              <a:ext cx="152" cy="97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 rot="21060000">
              <a:off x="10463" y="3985"/>
              <a:ext cx="184" cy="1133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111" y="5413"/>
              <a:ext cx="764" cy="1322"/>
            </a:xfrm>
            <a:prstGeom prst="triangl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65370" y="5828030"/>
            <a:ext cx="3671570" cy="706755"/>
            <a:chOff x="7662" y="528"/>
            <a:chExt cx="5782" cy="1113"/>
          </a:xfrm>
        </p:grpSpPr>
        <p:sp>
          <p:nvSpPr>
            <p:cNvPr id="2" name="文本框 1"/>
            <p:cNvSpPr txBox="1"/>
            <p:nvPr/>
          </p:nvSpPr>
          <p:spPr>
            <a:xfrm rot="10800000">
              <a:off x="7662" y="528"/>
              <a:ext cx="4128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00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Letter Gothic Std" panose="020B0409020202030304" charset="0"/>
                </a:rPr>
                <a:t>Princess</a:t>
              </a:r>
              <a:endParaRPr lang="en-US" altLang="zh-CN" sz="4000">
                <a:solidFill>
                  <a:schemeClr val="accent4">
                    <a:lumMod val="40000"/>
                    <a:lumOff val="60000"/>
                  </a:schemeClr>
                </a:solidFill>
                <a:latin typeface="Letter Gothic Std" panose="020B0409020202030304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1670" y="965"/>
              <a:ext cx="177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of yours.</a:t>
              </a:r>
              <a:endPara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670" y="683"/>
              <a:ext cx="177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of yours.</a:t>
              </a:r>
              <a:endPara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5" name="组合 204"/>
          <p:cNvGrpSpPr/>
          <p:nvPr/>
        </p:nvGrpSpPr>
        <p:grpSpPr>
          <a:xfrm>
            <a:off x="3333339" y="1175724"/>
            <a:ext cx="6413500" cy="4507822"/>
            <a:chOff x="7404" y="3609"/>
            <a:chExt cx="5098" cy="3583"/>
          </a:xfrm>
        </p:grpSpPr>
        <p:grpSp>
          <p:nvGrpSpPr>
            <p:cNvPr id="201" name="组合 200"/>
            <p:cNvGrpSpPr/>
            <p:nvPr/>
          </p:nvGrpSpPr>
          <p:grpSpPr>
            <a:xfrm rot="0">
              <a:off x="7404" y="3609"/>
              <a:ext cx="5098" cy="3583"/>
              <a:chOff x="7566" y="3673"/>
              <a:chExt cx="5098" cy="3583"/>
            </a:xfrm>
          </p:grpSpPr>
          <p:grpSp>
            <p:nvGrpSpPr>
              <p:cNvPr id="127" name="组合 126"/>
              <p:cNvGrpSpPr/>
              <p:nvPr/>
            </p:nvGrpSpPr>
            <p:grpSpPr>
              <a:xfrm rot="0">
                <a:off x="9212" y="5016"/>
                <a:ext cx="1418" cy="1081"/>
                <a:chOff x="7544" y="5695"/>
                <a:chExt cx="2095" cy="1597"/>
              </a:xfrm>
            </p:grpSpPr>
            <p:sp>
              <p:nvSpPr>
                <p:cNvPr id="114" name="直角三角形 113"/>
                <p:cNvSpPr/>
                <p:nvPr/>
              </p:nvSpPr>
              <p:spPr>
                <a:xfrm rot="1140000">
                  <a:off x="7544" y="5996"/>
                  <a:ext cx="1147" cy="1147"/>
                </a:xfrm>
                <a:prstGeom prst="rtTriangl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1" name="梯形 120"/>
                <p:cNvSpPr/>
                <p:nvPr/>
              </p:nvSpPr>
              <p:spPr>
                <a:xfrm rot="2460000">
                  <a:off x="8491" y="6314"/>
                  <a:ext cx="1149" cy="397"/>
                </a:xfrm>
                <a:prstGeom prst="trapezoid">
                  <a:avLst>
                    <a:gd name="adj" fmla="val 7204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2" name="直角三角形 121"/>
                <p:cNvSpPr/>
                <p:nvPr/>
              </p:nvSpPr>
              <p:spPr>
                <a:xfrm rot="4140000" flipH="1">
                  <a:off x="8124" y="5633"/>
                  <a:ext cx="463" cy="587"/>
                </a:xfrm>
                <a:prstGeom prst="rtTriangl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3" name="等腰三角形 122"/>
                <p:cNvSpPr/>
                <p:nvPr/>
              </p:nvSpPr>
              <p:spPr>
                <a:xfrm rot="19560000">
                  <a:off x="8331" y="6290"/>
                  <a:ext cx="457" cy="1002"/>
                </a:xfrm>
                <a:prstGeom prst="triangle">
                  <a:avLst>
                    <a:gd name="adj" fmla="val 54437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0" name="文本框 199"/>
              <p:cNvSpPr txBox="1"/>
              <p:nvPr/>
            </p:nvSpPr>
            <p:spPr>
              <a:xfrm>
                <a:off x="7566" y="3673"/>
                <a:ext cx="5098" cy="3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700">
                    <a:solidFill>
                      <a:schemeClr val="bg1">
                        <a:lumMod val="65000"/>
                      </a:schemeClr>
                    </a:solidFill>
                  </a:rPr>
                  <a:t>&lt;  &gt;</a:t>
                </a:r>
                <a:endParaRPr lang="en-US" altLang="zh-CN" sz="287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202" name="文本框 201"/>
            <p:cNvSpPr txBox="1"/>
            <p:nvPr/>
          </p:nvSpPr>
          <p:spPr>
            <a:xfrm>
              <a:off x="8832" y="4717"/>
              <a:ext cx="2016" cy="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6565"/>
                  </a:solidFill>
                  <a:latin typeface="Letter Gothic Std" panose="020B0409020202030304" charset="0"/>
                </a:rPr>
                <a:t>for eyes</a:t>
              </a:r>
              <a:endParaRPr lang="en-US" altLang="zh-CN" sz="2800" b="1">
                <a:solidFill>
                  <a:srgbClr val="FF6565"/>
                </a:solidFill>
                <a:latin typeface="Letter Gothic Std" panose="020B0409020202030304" charset="0"/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9006" y="5349"/>
              <a:ext cx="987" cy="51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3600" b="1">
                  <a:solidFill>
                    <a:srgbClr val="333333"/>
                  </a:solidFill>
                </a:rPr>
                <a:t>∞</a:t>
              </a:r>
              <a:endParaRPr lang="zh-CN" altLang="en-US" sz="3600" b="1">
                <a:solidFill>
                  <a:srgbClr val="333333"/>
                </a:solidFill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51" name="组合 350"/>
          <p:cNvGrpSpPr/>
          <p:nvPr/>
        </p:nvGrpSpPr>
        <p:grpSpPr>
          <a:xfrm>
            <a:off x="5380355" y="1593850"/>
            <a:ext cx="1431290" cy="2837815"/>
            <a:chOff x="8651" y="2510"/>
            <a:chExt cx="2254" cy="4469"/>
          </a:xfrm>
        </p:grpSpPr>
        <p:sp>
          <p:nvSpPr>
            <p:cNvPr id="350" name="文本框 349"/>
            <p:cNvSpPr txBox="1"/>
            <p:nvPr/>
          </p:nvSpPr>
          <p:spPr>
            <a:xfrm rot="10800000">
              <a:off x="8651" y="2510"/>
              <a:ext cx="2171" cy="3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3800">
                  <a:solidFill>
                    <a:schemeClr val="bg1">
                      <a:lumMod val="65000"/>
                    </a:schemeClr>
                  </a:solidFill>
                </a:rPr>
                <a:t>&amp;</a:t>
              </a:r>
              <a:endParaRPr lang="en-US" altLang="zh-CN" sz="13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7" name="文本框 346"/>
            <p:cNvSpPr txBox="1"/>
            <p:nvPr/>
          </p:nvSpPr>
          <p:spPr>
            <a:xfrm>
              <a:off x="8889" y="5258"/>
              <a:ext cx="201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>
                  <a:solidFill>
                    <a:srgbClr val="2ECC71"/>
                  </a:solidFill>
                  <a:latin typeface="Letter Gothic Std" panose="020B0409020202030304" charset="0"/>
                </a:rPr>
                <a:t>for ears</a:t>
              </a:r>
              <a:endParaRPr lang="en-US" altLang="zh-CN" b="1">
                <a:solidFill>
                  <a:srgbClr val="2ECC71"/>
                </a:solidFill>
                <a:latin typeface="Letter Gothic Std" panose="020B0409020202030304" charset="0"/>
              </a:endParaRPr>
            </a:p>
          </p:txBody>
        </p:sp>
        <p:grpSp>
          <p:nvGrpSpPr>
            <p:cNvPr id="349" name="组合 348"/>
            <p:cNvGrpSpPr/>
            <p:nvPr/>
          </p:nvGrpSpPr>
          <p:grpSpPr>
            <a:xfrm>
              <a:off x="9197" y="5899"/>
              <a:ext cx="1569" cy="1081"/>
              <a:chOff x="8955" y="4952"/>
              <a:chExt cx="1569" cy="1081"/>
            </a:xfrm>
          </p:grpSpPr>
          <p:grpSp>
            <p:nvGrpSpPr>
              <p:cNvPr id="341" name="组合 340"/>
              <p:cNvGrpSpPr/>
              <p:nvPr/>
            </p:nvGrpSpPr>
            <p:grpSpPr>
              <a:xfrm rot="0">
                <a:off x="9106" y="4952"/>
                <a:ext cx="1418" cy="1081"/>
                <a:chOff x="7544" y="5695"/>
                <a:chExt cx="2095" cy="1597"/>
              </a:xfrm>
            </p:grpSpPr>
            <p:sp>
              <p:nvSpPr>
                <p:cNvPr id="342" name="直角三角形 341"/>
                <p:cNvSpPr/>
                <p:nvPr/>
              </p:nvSpPr>
              <p:spPr>
                <a:xfrm rot="1140000">
                  <a:off x="7544" y="5996"/>
                  <a:ext cx="1147" cy="1147"/>
                </a:xfrm>
                <a:prstGeom prst="rtTriangl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3" name="梯形 342"/>
                <p:cNvSpPr/>
                <p:nvPr/>
              </p:nvSpPr>
              <p:spPr>
                <a:xfrm rot="2460000">
                  <a:off x="8491" y="6314"/>
                  <a:ext cx="1149" cy="397"/>
                </a:xfrm>
                <a:prstGeom prst="trapezoid">
                  <a:avLst>
                    <a:gd name="adj" fmla="val 7204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4" name="直角三角形 343"/>
                <p:cNvSpPr/>
                <p:nvPr/>
              </p:nvSpPr>
              <p:spPr>
                <a:xfrm rot="4140000" flipH="1">
                  <a:off x="8124" y="5633"/>
                  <a:ext cx="463" cy="587"/>
                </a:xfrm>
                <a:prstGeom prst="rtTriangl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5" name="等腰三角形 344"/>
                <p:cNvSpPr/>
                <p:nvPr/>
              </p:nvSpPr>
              <p:spPr>
                <a:xfrm rot="19560000">
                  <a:off x="8331" y="6290"/>
                  <a:ext cx="457" cy="1002"/>
                </a:xfrm>
                <a:prstGeom prst="triangle">
                  <a:avLst>
                    <a:gd name="adj" fmla="val 54437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48" name="文本框 347"/>
              <p:cNvSpPr txBox="1"/>
              <p:nvPr/>
            </p:nvSpPr>
            <p:spPr>
              <a:xfrm>
                <a:off x="8955" y="5326"/>
                <a:ext cx="754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b="1">
                    <a:solidFill>
                      <a:srgbClr val="333333"/>
                    </a:solidFill>
                  </a:rPr>
                  <a:t>∮</a:t>
                </a:r>
                <a:endParaRPr b="1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>
            <a:off x="5231130" y="2237740"/>
            <a:ext cx="2306320" cy="2382520"/>
            <a:chOff x="8219" y="4522"/>
            <a:chExt cx="3632" cy="3752"/>
          </a:xfrm>
        </p:grpSpPr>
        <p:sp>
          <p:nvSpPr>
            <p:cNvPr id="14" name="文本框 13"/>
            <p:cNvSpPr txBox="1"/>
            <p:nvPr/>
          </p:nvSpPr>
          <p:spPr>
            <a:xfrm>
              <a:off x="8219" y="4522"/>
              <a:ext cx="3632" cy="375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13800">
                  <a:solidFill>
                    <a:schemeClr val="bg1">
                      <a:lumMod val="65000"/>
                    </a:schemeClr>
                  </a:solidFill>
                </a:rPr>
                <a:t>{   }</a:t>
              </a:r>
              <a:endParaRPr lang="en-US" altLang="zh-CN" sz="13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49" name="组合 348"/>
            <p:cNvGrpSpPr/>
            <p:nvPr/>
          </p:nvGrpSpPr>
          <p:grpSpPr>
            <a:xfrm>
              <a:off x="9242" y="5656"/>
              <a:ext cx="1524" cy="1081"/>
              <a:chOff x="9000" y="4952"/>
              <a:chExt cx="1524" cy="1081"/>
            </a:xfrm>
          </p:grpSpPr>
          <p:grpSp>
            <p:nvGrpSpPr>
              <p:cNvPr id="341" name="组合 340"/>
              <p:cNvGrpSpPr/>
              <p:nvPr/>
            </p:nvGrpSpPr>
            <p:grpSpPr>
              <a:xfrm rot="0">
                <a:off x="9106" y="4952"/>
                <a:ext cx="1418" cy="1081"/>
                <a:chOff x="7544" y="5695"/>
                <a:chExt cx="2095" cy="1597"/>
              </a:xfrm>
            </p:grpSpPr>
            <p:sp>
              <p:nvSpPr>
                <p:cNvPr id="342" name="直角三角形 341"/>
                <p:cNvSpPr/>
                <p:nvPr/>
              </p:nvSpPr>
              <p:spPr>
                <a:xfrm rot="1140000">
                  <a:off x="7544" y="5996"/>
                  <a:ext cx="1147" cy="1147"/>
                </a:xfrm>
                <a:prstGeom prst="rtTriangl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3" name="梯形 342"/>
                <p:cNvSpPr/>
                <p:nvPr/>
              </p:nvSpPr>
              <p:spPr>
                <a:xfrm rot="2460000">
                  <a:off x="8491" y="6314"/>
                  <a:ext cx="1149" cy="397"/>
                </a:xfrm>
                <a:prstGeom prst="trapezoid">
                  <a:avLst>
                    <a:gd name="adj" fmla="val 7204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4" name="直角三角形 343"/>
                <p:cNvSpPr/>
                <p:nvPr/>
              </p:nvSpPr>
              <p:spPr>
                <a:xfrm rot="4140000" flipH="1">
                  <a:off x="8124" y="5633"/>
                  <a:ext cx="463" cy="587"/>
                </a:xfrm>
                <a:prstGeom prst="rtTriangl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5" name="等腰三角形 344"/>
                <p:cNvSpPr/>
                <p:nvPr/>
              </p:nvSpPr>
              <p:spPr>
                <a:xfrm rot="19560000">
                  <a:off x="8331" y="6290"/>
                  <a:ext cx="457" cy="1002"/>
                </a:xfrm>
                <a:prstGeom prst="triangle">
                  <a:avLst>
                    <a:gd name="adj" fmla="val 54437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48" name="文本框 347"/>
              <p:cNvSpPr txBox="1"/>
              <p:nvPr/>
            </p:nvSpPr>
            <p:spPr>
              <a:xfrm>
                <a:off x="9000" y="5296"/>
                <a:ext cx="754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b="1">
                    <a:solidFill>
                      <a:srgbClr val="333333"/>
                    </a:solidFill>
                  </a:rPr>
                  <a:t>¶</a:t>
                </a:r>
                <a:endParaRPr b="1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202" name="文本框 201"/>
            <p:cNvSpPr txBox="1"/>
            <p:nvPr/>
          </p:nvSpPr>
          <p:spPr>
            <a:xfrm>
              <a:off x="8674" y="6918"/>
              <a:ext cx="2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>
                  <a:solidFill>
                    <a:srgbClr val="3498DB"/>
                  </a:solidFill>
                  <a:latin typeface="Letter Gothic Std" panose="020B0409020202030304" charset="0"/>
                </a:rPr>
                <a:t>for mounth</a:t>
              </a:r>
              <a:endParaRPr lang="en-US" altLang="zh-CN" b="1">
                <a:solidFill>
                  <a:srgbClr val="3498DB"/>
                </a:solidFill>
                <a:latin typeface="Letter Gothic Std" panose="020B0409020202030304" charset="0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0" name="文本框 199"/>
          <p:cNvSpPr txBox="1"/>
          <p:nvPr/>
        </p:nvSpPr>
        <p:spPr>
          <a:xfrm>
            <a:off x="3333115" y="1176020"/>
            <a:ext cx="6413500" cy="4507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700">
                <a:solidFill>
                  <a:schemeClr val="bg1">
                    <a:lumMod val="65000"/>
                  </a:schemeClr>
                </a:solidFill>
              </a:rPr>
              <a:t>&lt;  &gt;</a:t>
            </a:r>
            <a:endParaRPr lang="en-US" altLang="zh-CN" sz="287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5129530" y="2569845"/>
            <a:ext cx="2536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6565"/>
                </a:solidFill>
                <a:latin typeface="Letter Gothic Std" panose="020B0409020202030304" charset="0"/>
              </a:rPr>
              <a:t>for eyes</a:t>
            </a:r>
            <a:endParaRPr lang="en-US" altLang="zh-CN" sz="2800" b="1">
              <a:solidFill>
                <a:srgbClr val="FF6565"/>
              </a:solidFill>
              <a:latin typeface="Letter Gothic Std" panose="020B04090202020303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48605" y="2865755"/>
            <a:ext cx="1838325" cy="1360170"/>
            <a:chOff x="8423" y="4513"/>
            <a:chExt cx="2895" cy="2142"/>
          </a:xfrm>
        </p:grpSpPr>
        <p:grpSp>
          <p:nvGrpSpPr>
            <p:cNvPr id="127" name="组合 126"/>
            <p:cNvGrpSpPr/>
            <p:nvPr/>
          </p:nvGrpSpPr>
          <p:grpSpPr>
            <a:xfrm rot="0">
              <a:off x="8510" y="4513"/>
              <a:ext cx="2809" cy="2142"/>
              <a:chOff x="7544" y="5695"/>
              <a:chExt cx="2095" cy="1597"/>
            </a:xfrm>
          </p:grpSpPr>
          <p:sp>
            <p:nvSpPr>
              <p:cNvPr id="114" name="直角三角形 113"/>
              <p:cNvSpPr/>
              <p:nvPr/>
            </p:nvSpPr>
            <p:spPr>
              <a:xfrm rot="1140000">
                <a:off x="7544" y="5996"/>
                <a:ext cx="1147" cy="1147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1" name="梯形 120"/>
              <p:cNvSpPr/>
              <p:nvPr/>
            </p:nvSpPr>
            <p:spPr>
              <a:xfrm rot="2460000">
                <a:off x="8491" y="6314"/>
                <a:ext cx="1149" cy="397"/>
              </a:xfrm>
              <a:prstGeom prst="trapezoid">
                <a:avLst>
                  <a:gd name="adj" fmla="val 7204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直角三角形 121"/>
              <p:cNvSpPr/>
              <p:nvPr/>
            </p:nvSpPr>
            <p:spPr>
              <a:xfrm rot="4140000" flipH="1">
                <a:off x="8124" y="5633"/>
                <a:ext cx="463" cy="587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等腰三角形 122"/>
              <p:cNvSpPr/>
              <p:nvPr/>
            </p:nvSpPr>
            <p:spPr>
              <a:xfrm rot="19560000">
                <a:off x="8331" y="6290"/>
                <a:ext cx="457" cy="1002"/>
              </a:xfrm>
              <a:prstGeom prst="triangle">
                <a:avLst>
                  <a:gd name="adj" fmla="val 5443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03" name="文本框 202"/>
            <p:cNvSpPr txBox="1"/>
            <p:nvPr/>
          </p:nvSpPr>
          <p:spPr>
            <a:xfrm>
              <a:off x="8423" y="5299"/>
              <a:ext cx="1955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3600" b="1">
                  <a:solidFill>
                    <a:srgbClr val="333333"/>
                  </a:solidFill>
                </a:rPr>
                <a:t>∞</a:t>
              </a:r>
              <a:endParaRPr lang="zh-CN" altLang="en-US" sz="3600" b="1">
                <a:solidFill>
                  <a:srgbClr val="333333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/>
        </p:nvSpPr>
        <p:spPr>
          <a:xfrm>
            <a:off x="4612640" y="5060950"/>
            <a:ext cx="296672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_Mes ponts et tes soupirs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796790" y="2269490"/>
            <a:ext cx="2705735" cy="2550160"/>
            <a:chOff x="9602" y="3392"/>
            <a:chExt cx="4261" cy="4016"/>
          </a:xfrm>
        </p:grpSpPr>
        <p:sp>
          <p:nvSpPr>
            <p:cNvPr id="7" name="圆角矩形 6"/>
            <p:cNvSpPr/>
            <p:nvPr/>
          </p:nvSpPr>
          <p:spPr>
            <a:xfrm>
              <a:off x="9602" y="3393"/>
              <a:ext cx="3484" cy="40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1424" y="3392"/>
              <a:ext cx="2439" cy="401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151" y="4333"/>
              <a:ext cx="666" cy="66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36" y="4800"/>
              <a:ext cx="773" cy="120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4400">
                  <a:solidFill>
                    <a:srgbClr val="FF6565"/>
                  </a:solidFill>
                </a:rPr>
                <a:t>❣</a:t>
              </a:r>
              <a:endParaRPr lang="zh-CN" altLang="en-US" sz="4400">
                <a:solidFill>
                  <a:srgbClr val="FF6565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 rot="5400000">
            <a:off x="6039485" y="1975485"/>
            <a:ext cx="1137920" cy="1270000"/>
            <a:chOff x="11474" y="823"/>
            <a:chExt cx="1792" cy="2000"/>
          </a:xfrm>
        </p:grpSpPr>
        <p:sp>
          <p:nvSpPr>
            <p:cNvPr id="16" name="等腰三角形 15"/>
            <p:cNvSpPr/>
            <p:nvPr/>
          </p:nvSpPr>
          <p:spPr>
            <a:xfrm>
              <a:off x="12120" y="1020"/>
              <a:ext cx="500" cy="1774"/>
            </a:xfrm>
            <a:prstGeom prst="triangle">
              <a:avLst/>
            </a:prstGeom>
            <a:solidFill>
              <a:srgbClr val="F1C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900000">
              <a:off x="12620" y="1020"/>
              <a:ext cx="500" cy="1774"/>
            </a:xfrm>
            <a:prstGeom prst="triangle">
              <a:avLst/>
            </a:prstGeom>
            <a:solidFill>
              <a:srgbClr val="F1C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20700000">
              <a:off x="11620" y="1020"/>
              <a:ext cx="500" cy="1774"/>
            </a:xfrm>
            <a:prstGeom prst="triangle">
              <a:avLst/>
            </a:prstGeom>
            <a:solidFill>
              <a:srgbClr val="F1C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870" y="2701"/>
              <a:ext cx="1000" cy="123"/>
            </a:xfrm>
            <a:prstGeom prst="rect">
              <a:avLst/>
            </a:prstGeom>
            <a:solidFill>
              <a:srgbClr val="F1C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2218" y="823"/>
              <a:ext cx="304" cy="304"/>
            </a:xfrm>
            <a:prstGeom prst="ellipse">
              <a:avLst/>
            </a:prstGeom>
            <a:solidFill>
              <a:srgbClr val="F1C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2962" y="868"/>
              <a:ext cx="304" cy="304"/>
            </a:xfrm>
            <a:prstGeom prst="ellipse">
              <a:avLst/>
            </a:prstGeom>
            <a:solidFill>
              <a:srgbClr val="F1C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1474" y="868"/>
              <a:ext cx="304" cy="304"/>
            </a:xfrm>
            <a:prstGeom prst="ellipse">
              <a:avLst/>
            </a:prstGeom>
            <a:solidFill>
              <a:srgbClr val="F1C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0" name="文本框 349"/>
          <p:cNvSpPr txBox="1"/>
          <p:nvPr/>
        </p:nvSpPr>
        <p:spPr>
          <a:xfrm rot="10800000">
            <a:off x="5037455" y="467360"/>
            <a:ext cx="2117090" cy="3769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3900">
                <a:solidFill>
                  <a:schemeClr val="bg1">
                    <a:lumMod val="65000"/>
                  </a:schemeClr>
                </a:solidFill>
              </a:rPr>
              <a:t>&amp;</a:t>
            </a:r>
            <a:endParaRPr lang="en-US" altLang="zh-CN" sz="239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7" name="文本框 346"/>
          <p:cNvSpPr txBox="1"/>
          <p:nvPr/>
        </p:nvSpPr>
        <p:spPr>
          <a:xfrm>
            <a:off x="5342255" y="3348355"/>
            <a:ext cx="18897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rgbClr val="2ECC71"/>
                </a:solidFill>
                <a:latin typeface="Letter Gothic Std" panose="020B0409020202030304" charset="0"/>
              </a:rPr>
              <a:t>for ears</a:t>
            </a:r>
            <a:endParaRPr lang="en-US" altLang="zh-CN" sz="2800" b="1">
              <a:solidFill>
                <a:srgbClr val="2ECC71"/>
              </a:solidFill>
              <a:latin typeface="Letter Gothic Std" panose="020B0409020202030304" charset="0"/>
            </a:endParaRPr>
          </a:p>
        </p:txBody>
      </p:sp>
      <p:grpSp>
        <p:nvGrpSpPr>
          <p:cNvPr id="127" name="组合 126"/>
          <p:cNvGrpSpPr/>
          <p:nvPr/>
        </p:nvGrpSpPr>
        <p:grpSpPr>
          <a:xfrm rot="0">
            <a:off x="5513705" y="3783965"/>
            <a:ext cx="1783715" cy="1360170"/>
            <a:chOff x="7544" y="5695"/>
            <a:chExt cx="2095" cy="1597"/>
          </a:xfrm>
        </p:grpSpPr>
        <p:sp>
          <p:nvSpPr>
            <p:cNvPr id="114" name="直角三角形 113"/>
            <p:cNvSpPr/>
            <p:nvPr/>
          </p:nvSpPr>
          <p:spPr>
            <a:xfrm rot="1140000">
              <a:off x="7544" y="5996"/>
              <a:ext cx="1147" cy="1147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1" name="梯形 120"/>
            <p:cNvSpPr/>
            <p:nvPr/>
          </p:nvSpPr>
          <p:spPr>
            <a:xfrm rot="2460000">
              <a:off x="8491" y="6314"/>
              <a:ext cx="1149" cy="397"/>
            </a:xfrm>
            <a:prstGeom prst="trapezoid">
              <a:avLst>
                <a:gd name="adj" fmla="val 7204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2" name="直角三角形 121"/>
            <p:cNvSpPr/>
            <p:nvPr/>
          </p:nvSpPr>
          <p:spPr>
            <a:xfrm rot="4140000" flipH="1">
              <a:off x="8124" y="5633"/>
              <a:ext cx="463" cy="587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3" name="等腰三角形 122"/>
            <p:cNvSpPr/>
            <p:nvPr/>
          </p:nvSpPr>
          <p:spPr>
            <a:xfrm rot="19560000">
              <a:off x="8331" y="6290"/>
              <a:ext cx="457" cy="1002"/>
            </a:xfrm>
            <a:prstGeom prst="triangle">
              <a:avLst>
                <a:gd name="adj" fmla="val 5443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03" name="文本框 202"/>
          <p:cNvSpPr txBox="1"/>
          <p:nvPr/>
        </p:nvSpPr>
        <p:spPr>
          <a:xfrm>
            <a:off x="5404485" y="4283075"/>
            <a:ext cx="12414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600" b="1">
                <a:solidFill>
                  <a:srgbClr val="333333"/>
                </a:solidFill>
                <a:sym typeface="+mn-ea"/>
              </a:rPr>
              <a:t>∮</a:t>
            </a:r>
            <a:endParaRPr lang="zh-CN" altLang="en-US" sz="3600" b="1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4424680" y="1106805"/>
            <a:ext cx="3860800" cy="4644390"/>
            <a:chOff x="6560" y="1743"/>
            <a:chExt cx="6080" cy="7314"/>
          </a:xfrm>
        </p:grpSpPr>
        <p:sp>
          <p:nvSpPr>
            <p:cNvPr id="14" name="文本框 13"/>
            <p:cNvSpPr txBox="1"/>
            <p:nvPr/>
          </p:nvSpPr>
          <p:spPr>
            <a:xfrm>
              <a:off x="6560" y="1743"/>
              <a:ext cx="6080" cy="731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23900">
                  <a:solidFill>
                    <a:schemeClr val="bg1">
                      <a:lumMod val="65000"/>
                    </a:schemeClr>
                  </a:solidFill>
                </a:rPr>
                <a:t>{   }</a:t>
              </a:r>
              <a:endParaRPr lang="en-US" altLang="zh-CN" sz="239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7462" y="6005"/>
              <a:ext cx="364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 b="1">
                  <a:solidFill>
                    <a:srgbClr val="3498DB"/>
                  </a:solidFill>
                  <a:latin typeface="Letter Gothic Std" panose="020B0409020202030304" charset="0"/>
                </a:rPr>
                <a:t>for mounth</a:t>
              </a:r>
              <a:endParaRPr lang="en-US" altLang="zh-CN" sz="2800" b="1">
                <a:solidFill>
                  <a:srgbClr val="3498DB"/>
                </a:solidFill>
                <a:latin typeface="Letter Gothic Std" panose="020B0409020202030304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7995" y="3435"/>
              <a:ext cx="2896" cy="2142"/>
              <a:chOff x="8423" y="4513"/>
              <a:chExt cx="2896" cy="2142"/>
            </a:xfrm>
          </p:grpSpPr>
          <p:grpSp>
            <p:nvGrpSpPr>
              <p:cNvPr id="127" name="组合 126"/>
              <p:cNvGrpSpPr/>
              <p:nvPr/>
            </p:nvGrpSpPr>
            <p:grpSpPr>
              <a:xfrm rot="0">
                <a:off x="8510" y="4513"/>
                <a:ext cx="2809" cy="2142"/>
                <a:chOff x="7544" y="5695"/>
                <a:chExt cx="2095" cy="1597"/>
              </a:xfrm>
            </p:grpSpPr>
            <p:sp>
              <p:nvSpPr>
                <p:cNvPr id="114" name="直角三角形 113"/>
                <p:cNvSpPr/>
                <p:nvPr/>
              </p:nvSpPr>
              <p:spPr>
                <a:xfrm rot="1140000">
                  <a:off x="7544" y="5996"/>
                  <a:ext cx="1147" cy="1147"/>
                </a:xfrm>
                <a:prstGeom prst="rtTriangl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1" name="梯形 120"/>
                <p:cNvSpPr/>
                <p:nvPr/>
              </p:nvSpPr>
              <p:spPr>
                <a:xfrm rot="2460000">
                  <a:off x="8491" y="6314"/>
                  <a:ext cx="1149" cy="397"/>
                </a:xfrm>
                <a:prstGeom prst="trapezoid">
                  <a:avLst>
                    <a:gd name="adj" fmla="val 7204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2" name="直角三角形 121"/>
                <p:cNvSpPr/>
                <p:nvPr/>
              </p:nvSpPr>
              <p:spPr>
                <a:xfrm rot="4140000" flipH="1">
                  <a:off x="8124" y="5633"/>
                  <a:ext cx="463" cy="587"/>
                </a:xfrm>
                <a:prstGeom prst="rtTriangl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3" name="等腰三角形 122"/>
                <p:cNvSpPr/>
                <p:nvPr/>
              </p:nvSpPr>
              <p:spPr>
                <a:xfrm rot="19560000">
                  <a:off x="8331" y="6290"/>
                  <a:ext cx="457" cy="1002"/>
                </a:xfrm>
                <a:prstGeom prst="triangle">
                  <a:avLst>
                    <a:gd name="adj" fmla="val 54437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3" name="文本框 202"/>
              <p:cNvSpPr txBox="1"/>
              <p:nvPr/>
            </p:nvSpPr>
            <p:spPr>
              <a:xfrm>
                <a:off x="8423" y="5299"/>
                <a:ext cx="1955" cy="101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sz="3600" b="1">
                    <a:solidFill>
                      <a:srgbClr val="333333"/>
                    </a:solidFill>
                    <a:sym typeface="+mn-ea"/>
                  </a:rPr>
                  <a:t>¶</a:t>
                </a:r>
                <a:endParaRPr lang="zh-CN" altLang="en-US" sz="3600" b="1">
                  <a:solidFill>
                    <a:srgbClr val="33333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5458460" y="3135630"/>
            <a:ext cx="1461770" cy="1378585"/>
            <a:chOff x="4554" y="5743"/>
            <a:chExt cx="2302" cy="2171"/>
          </a:xfrm>
        </p:grpSpPr>
        <p:sp>
          <p:nvSpPr>
            <p:cNvPr id="114" name="直角三角形 113"/>
            <p:cNvSpPr/>
            <p:nvPr/>
          </p:nvSpPr>
          <p:spPr>
            <a:xfrm rot="14640000">
              <a:off x="5206" y="6286"/>
              <a:ext cx="1538" cy="153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2" name="直角三角形 121"/>
            <p:cNvSpPr/>
            <p:nvPr/>
          </p:nvSpPr>
          <p:spPr>
            <a:xfrm rot="1680000" flipH="1">
              <a:off x="5381" y="5743"/>
              <a:ext cx="633" cy="895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平行四边形 3"/>
            <p:cNvSpPr/>
            <p:nvPr/>
          </p:nvSpPr>
          <p:spPr>
            <a:xfrm rot="6540000">
              <a:off x="4609" y="6900"/>
              <a:ext cx="1230" cy="798"/>
            </a:xfrm>
            <a:prstGeom prst="parallelogram">
              <a:avLst>
                <a:gd name="adj" fmla="val 2870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3" name="等腰三角形 122"/>
            <p:cNvSpPr/>
            <p:nvPr/>
          </p:nvSpPr>
          <p:spPr>
            <a:xfrm rot="780000">
              <a:off x="4554" y="6568"/>
              <a:ext cx="613" cy="1344"/>
            </a:xfrm>
            <a:prstGeom prst="triangle">
              <a:avLst>
                <a:gd name="adj" fmla="val 54437"/>
              </a:avLst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6014" y="6572"/>
              <a:ext cx="842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sz="3600" b="1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y</a:t>
              </a:r>
              <a:endParaRPr lang="en-US" sz="3600" b="1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 rot="19440000">
            <a:off x="5083810" y="3081655"/>
            <a:ext cx="415290" cy="6203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780000">
            <a:off x="6739255" y="2589530"/>
            <a:ext cx="415290" cy="6203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20700000">
            <a:off x="5590540" y="2585085"/>
            <a:ext cx="415290" cy="6203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000" b="1">
              <a:solidFill>
                <a:srgbClr val="333333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62600" y="2464435"/>
            <a:ext cx="4070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333333"/>
                </a:solidFill>
                <a:sym typeface="+mn-ea"/>
              </a:rPr>
              <a:t>๑</a:t>
            </a:r>
            <a:endParaRPr lang="zh-CN" altLang="en-US" sz="4000" b="1">
              <a:solidFill>
                <a:srgbClr val="333333"/>
              </a:solidFill>
              <a:sym typeface="+mn-ea"/>
            </a:endParaRPr>
          </a:p>
          <a:p>
            <a:endParaRPr lang="zh-CN" altLang="en-US" sz="4000" b="1">
              <a:solidFill>
                <a:srgbClr val="333333"/>
              </a:solidFill>
              <a:sym typeface="+mn-ea"/>
            </a:endParaRPr>
          </a:p>
        </p:txBody>
      </p:sp>
      <p:sp>
        <p:nvSpPr>
          <p:cNvPr id="17" name="新月形 16"/>
          <p:cNvSpPr/>
          <p:nvPr/>
        </p:nvSpPr>
        <p:spPr>
          <a:xfrm rot="10800000">
            <a:off x="6214745" y="2473960"/>
            <a:ext cx="280670" cy="544830"/>
          </a:xfrm>
          <a:prstGeom prst="mo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5099050" y="2569210"/>
            <a:ext cx="1993265" cy="1945005"/>
            <a:chOff x="8186" y="4046"/>
            <a:chExt cx="3139" cy="3063"/>
          </a:xfrm>
        </p:grpSpPr>
        <p:grpSp>
          <p:nvGrpSpPr>
            <p:cNvPr id="10" name="组合 9"/>
            <p:cNvGrpSpPr/>
            <p:nvPr/>
          </p:nvGrpSpPr>
          <p:grpSpPr>
            <a:xfrm rot="0">
              <a:off x="8596" y="4938"/>
              <a:ext cx="2302" cy="2171"/>
              <a:chOff x="4554" y="5743"/>
              <a:chExt cx="2302" cy="2171"/>
            </a:xfrm>
          </p:grpSpPr>
          <p:sp>
            <p:nvSpPr>
              <p:cNvPr id="114" name="直角三角形 113"/>
              <p:cNvSpPr/>
              <p:nvPr/>
            </p:nvSpPr>
            <p:spPr>
              <a:xfrm rot="14640000">
                <a:off x="5206" y="6286"/>
                <a:ext cx="1538" cy="1538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直角三角形 121"/>
              <p:cNvSpPr/>
              <p:nvPr/>
            </p:nvSpPr>
            <p:spPr>
              <a:xfrm rot="1680000" flipH="1">
                <a:off x="5381" y="5743"/>
                <a:ext cx="633" cy="895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" name="平行四边形 3"/>
              <p:cNvSpPr/>
              <p:nvPr/>
            </p:nvSpPr>
            <p:spPr>
              <a:xfrm rot="6540000">
                <a:off x="4609" y="6900"/>
                <a:ext cx="1230" cy="798"/>
              </a:xfrm>
              <a:prstGeom prst="parallelogram">
                <a:avLst>
                  <a:gd name="adj" fmla="val 28709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等腰三角形 122"/>
              <p:cNvSpPr/>
              <p:nvPr/>
            </p:nvSpPr>
            <p:spPr>
              <a:xfrm rot="780000">
                <a:off x="4554" y="6568"/>
                <a:ext cx="613" cy="1344"/>
              </a:xfrm>
              <a:prstGeom prst="triangle">
                <a:avLst>
                  <a:gd name="adj" fmla="val 54437"/>
                </a:avLst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3" name="文本框 202"/>
              <p:cNvSpPr txBox="1"/>
              <p:nvPr/>
            </p:nvSpPr>
            <p:spPr>
              <a:xfrm>
                <a:off x="6014" y="6572"/>
                <a:ext cx="842" cy="101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sz="3600" b="1">
                    <a:solidFill>
                      <a:srgbClr val="333333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c</a:t>
                </a:r>
                <a:r>
                  <a:rPr lang="en-US" b="1">
                    <a:solidFill>
                      <a:srgbClr val="333333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ʃ</a:t>
                </a:r>
                <a:endParaRPr lang="en-US" b="1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 rot="19200000">
              <a:off x="8186" y="4561"/>
              <a:ext cx="382" cy="9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780000">
              <a:off x="10790" y="4063"/>
              <a:ext cx="366" cy="9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20700000">
              <a:off x="8958" y="4067"/>
              <a:ext cx="378" cy="9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4000" b="1">
                <a:solidFill>
                  <a:srgbClr val="333333"/>
                </a:solidFill>
              </a:endParaRPr>
            </a:p>
          </p:txBody>
        </p:sp>
        <p:sp>
          <p:nvSpPr>
            <p:cNvPr id="3" name="泪滴形 2"/>
            <p:cNvSpPr/>
            <p:nvPr/>
          </p:nvSpPr>
          <p:spPr>
            <a:xfrm rot="18900000">
              <a:off x="9730" y="4263"/>
              <a:ext cx="577" cy="586"/>
            </a:xfrm>
            <a:prstGeom prst="teardrop">
              <a:avLst>
                <a:gd name="adj" fmla="val 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8837" y="4149"/>
              <a:ext cx="1458" cy="790"/>
            </a:xfrm>
            <a:prstGeom prst="line">
              <a:avLst/>
            </a:prstGeom>
            <a:ln w="762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 flipV="1">
              <a:off x="8565" y="4046"/>
              <a:ext cx="2760" cy="958"/>
            </a:xfrm>
            <a:prstGeom prst="line">
              <a:avLst/>
            </a:prstGeom>
            <a:ln w="762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正五边形 13"/>
          <p:cNvSpPr/>
          <p:nvPr/>
        </p:nvSpPr>
        <p:spPr>
          <a:xfrm rot="10800000">
            <a:off x="5073015" y="2815590"/>
            <a:ext cx="1935480" cy="1935480"/>
          </a:xfrm>
          <a:prstGeom prst="pentagon">
            <a:avLst/>
          </a:prstGeom>
          <a:solidFill>
            <a:schemeClr val="bg1">
              <a:lumMod val="65000"/>
            </a:schemeClr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 rot="20820000">
            <a:off x="4617085" y="2062480"/>
            <a:ext cx="701040" cy="850900"/>
            <a:chOff x="8262" y="4066"/>
            <a:chExt cx="764" cy="926"/>
          </a:xfrm>
        </p:grpSpPr>
        <p:sp>
          <p:nvSpPr>
            <p:cNvPr id="15" name="等腰三角形 14"/>
            <p:cNvSpPr/>
            <p:nvPr/>
          </p:nvSpPr>
          <p:spPr>
            <a:xfrm rot="19500000">
              <a:off x="8262" y="4066"/>
              <a:ext cx="765" cy="927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20880000">
              <a:off x="8487" y="4416"/>
              <a:ext cx="463" cy="490"/>
            </a:xfrm>
            <a:prstGeom prst="triangle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1" name="等腰三角形 20"/>
          <p:cNvSpPr/>
          <p:nvPr/>
        </p:nvSpPr>
        <p:spPr>
          <a:xfrm rot="17760000">
            <a:off x="4995545" y="2732405"/>
            <a:ext cx="133350" cy="190754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6200000">
            <a:off x="4667885" y="3034030"/>
            <a:ext cx="133350" cy="190754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4820000">
            <a:off x="5062855" y="3362325"/>
            <a:ext cx="133350" cy="190754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梯形 29"/>
          <p:cNvSpPr/>
          <p:nvPr/>
        </p:nvSpPr>
        <p:spPr>
          <a:xfrm rot="17520000">
            <a:off x="5295900" y="3600450"/>
            <a:ext cx="149860" cy="447040"/>
          </a:xfrm>
          <a:prstGeom prst="trapezoid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梯形 30"/>
          <p:cNvSpPr/>
          <p:nvPr/>
        </p:nvSpPr>
        <p:spPr>
          <a:xfrm rot="14220000">
            <a:off x="5467985" y="3895725"/>
            <a:ext cx="180975" cy="447040"/>
          </a:xfrm>
          <a:prstGeom prst="trapezoid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正五边形 34"/>
          <p:cNvSpPr/>
          <p:nvPr/>
        </p:nvSpPr>
        <p:spPr>
          <a:xfrm rot="10800000">
            <a:off x="5884545" y="3737610"/>
            <a:ext cx="310515" cy="556895"/>
          </a:xfrm>
          <a:prstGeom prst="pentagon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033135" y="2179320"/>
            <a:ext cx="2526665" cy="336931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直角三角形 36"/>
          <p:cNvSpPr/>
          <p:nvPr/>
        </p:nvSpPr>
        <p:spPr>
          <a:xfrm>
            <a:off x="6108700" y="3065145"/>
            <a:ext cx="499110" cy="654050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108700" y="3303905"/>
            <a:ext cx="738505" cy="73850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直角三角形 38"/>
          <p:cNvSpPr/>
          <p:nvPr/>
        </p:nvSpPr>
        <p:spPr>
          <a:xfrm rot="5400000">
            <a:off x="5708650" y="4122420"/>
            <a:ext cx="1301115" cy="499110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5400000">
            <a:off x="5901055" y="4231005"/>
            <a:ext cx="536575" cy="133350"/>
          </a:xfrm>
          <a:prstGeom prst="triangle">
            <a:avLst>
              <a:gd name="adj" fmla="val 14144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6900000">
            <a:off x="6022340" y="4485005"/>
            <a:ext cx="1044575" cy="306070"/>
          </a:xfrm>
          <a:prstGeom prst="triangle">
            <a:avLst>
              <a:gd name="adj" fmla="val 1797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189980" y="3384550"/>
            <a:ext cx="576580" cy="57658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 rot="19680000">
            <a:off x="6508115" y="2018665"/>
            <a:ext cx="18554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 b="1">
                <a:solidFill>
                  <a:srgbClr val="FF6565"/>
                </a:solidFill>
              </a:rPr>
              <a:t>≠</a:t>
            </a:r>
            <a:endParaRPr lang="en-US" altLang="zh-CN" sz="7200" b="1">
              <a:solidFill>
                <a:srgbClr val="FF6565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正五边形 13"/>
          <p:cNvSpPr/>
          <p:nvPr/>
        </p:nvSpPr>
        <p:spPr>
          <a:xfrm rot="10800000">
            <a:off x="5073015" y="2815590"/>
            <a:ext cx="1935480" cy="1542415"/>
          </a:xfrm>
          <a:prstGeom prst="pentagon">
            <a:avLst/>
          </a:prstGeom>
          <a:solidFill>
            <a:schemeClr val="bg1">
              <a:lumMod val="65000"/>
            </a:schemeClr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862320" y="3123565"/>
            <a:ext cx="356870" cy="35687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梯形 25"/>
          <p:cNvSpPr/>
          <p:nvPr/>
        </p:nvSpPr>
        <p:spPr>
          <a:xfrm>
            <a:off x="5907405" y="3441700"/>
            <a:ext cx="267335" cy="519430"/>
          </a:xfrm>
          <a:prstGeom prst="trapezoid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900000">
            <a:off x="5076190" y="2294890"/>
            <a:ext cx="594995" cy="91440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2700000" flipH="1">
            <a:off x="6459855" y="2294890"/>
            <a:ext cx="594995" cy="91440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 rot="0" flipH="1">
            <a:off x="4742180" y="2268220"/>
            <a:ext cx="2705735" cy="2550160"/>
            <a:chOff x="9602" y="3392"/>
            <a:chExt cx="4261" cy="4016"/>
          </a:xfrm>
        </p:grpSpPr>
        <p:sp>
          <p:nvSpPr>
            <p:cNvPr id="7" name="圆角矩形 6"/>
            <p:cNvSpPr/>
            <p:nvPr/>
          </p:nvSpPr>
          <p:spPr>
            <a:xfrm>
              <a:off x="9602" y="3393"/>
              <a:ext cx="3484" cy="40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1424" y="3392"/>
              <a:ext cx="2439" cy="401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151" y="4333"/>
              <a:ext cx="666" cy="66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 flipH="1">
            <a:off x="1464945" y="414655"/>
            <a:ext cx="1548765" cy="25501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3425" y="1441450"/>
            <a:ext cx="1747520" cy="2502535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 rot="10800000">
            <a:off x="6718300" y="3364865"/>
            <a:ext cx="40957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♠</a:t>
            </a:r>
            <a:endParaRPr lang="zh-CN" alt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04965" y="3098800"/>
            <a:ext cx="36576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•</a:t>
            </a:r>
            <a:endParaRPr lang="zh-CN" altLang="en-US" sz="32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/>
        </p:nvSpPr>
        <p:spPr>
          <a:xfrm>
            <a:off x="4422140" y="5060950"/>
            <a:ext cx="3347085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_Mes monts et tes merveilles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0" flipH="1">
            <a:off x="4742180" y="2268220"/>
            <a:ext cx="2705735" cy="2550160"/>
            <a:chOff x="9602" y="3392"/>
            <a:chExt cx="4261" cy="4016"/>
          </a:xfrm>
        </p:grpSpPr>
        <p:sp>
          <p:nvSpPr>
            <p:cNvPr id="7" name="圆角矩形 6"/>
            <p:cNvSpPr/>
            <p:nvPr/>
          </p:nvSpPr>
          <p:spPr>
            <a:xfrm>
              <a:off x="9602" y="3393"/>
              <a:ext cx="3484" cy="40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1424" y="3392"/>
              <a:ext cx="2439" cy="401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151" y="4333"/>
              <a:ext cx="666" cy="66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6200000">
            <a:off x="646430" y="1065530"/>
            <a:ext cx="335915" cy="1126490"/>
          </a:xfrm>
          <a:prstGeom prst="triangl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5400000" flipH="1">
            <a:off x="69215" y="1532255"/>
            <a:ext cx="193040" cy="193040"/>
          </a:xfrm>
          <a:prstGeom prst="ellipse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 flipV="1">
            <a:off x="812800" y="1789430"/>
            <a:ext cx="935355" cy="1000125"/>
            <a:chOff x="3945" y="743"/>
            <a:chExt cx="1473" cy="1575"/>
          </a:xfrm>
        </p:grpSpPr>
        <p:sp>
          <p:nvSpPr>
            <p:cNvPr id="22" name="椭圆 21"/>
            <p:cNvSpPr/>
            <p:nvPr/>
          </p:nvSpPr>
          <p:spPr>
            <a:xfrm>
              <a:off x="3945" y="845"/>
              <a:ext cx="1473" cy="1473"/>
            </a:xfrm>
            <a:prstGeom prst="ellipse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156" y="743"/>
              <a:ext cx="1053" cy="120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12800" y="471805"/>
            <a:ext cx="935355" cy="1000125"/>
            <a:chOff x="3945" y="743"/>
            <a:chExt cx="1473" cy="1575"/>
          </a:xfrm>
        </p:grpSpPr>
        <p:sp>
          <p:nvSpPr>
            <p:cNvPr id="32" name="椭圆 31"/>
            <p:cNvSpPr/>
            <p:nvPr/>
          </p:nvSpPr>
          <p:spPr>
            <a:xfrm>
              <a:off x="3945" y="845"/>
              <a:ext cx="1473" cy="1473"/>
            </a:xfrm>
            <a:prstGeom prst="ellipse">
              <a:avLst/>
            </a:prstGeom>
            <a:solidFill>
              <a:srgbClr val="FF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156" y="743"/>
              <a:ext cx="1053" cy="120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0" name="椭圆 29"/>
          <p:cNvSpPr/>
          <p:nvPr/>
        </p:nvSpPr>
        <p:spPr>
          <a:xfrm rot="5400000" flipH="1">
            <a:off x="946785" y="471805"/>
            <a:ext cx="193040" cy="193040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5400000" flipH="1">
            <a:off x="946785" y="2596515"/>
            <a:ext cx="193040" cy="193040"/>
          </a:xfrm>
          <a:prstGeom prst="ellipse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flipH="1">
            <a:off x="1464945" y="414655"/>
            <a:ext cx="1548765" cy="25501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梯形 34"/>
          <p:cNvSpPr/>
          <p:nvPr/>
        </p:nvSpPr>
        <p:spPr>
          <a:xfrm rot="16200000">
            <a:off x="991235" y="1585595"/>
            <a:ext cx="860425" cy="86995"/>
          </a:xfrm>
          <a:prstGeom prst="trapezoid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3425" y="1441450"/>
            <a:ext cx="1747520" cy="2502535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 rot="10800000">
            <a:off x="6718300" y="3364865"/>
            <a:ext cx="40957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♠</a:t>
            </a:r>
            <a:endParaRPr lang="zh-CN" alt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04965" y="3098800"/>
            <a:ext cx="36576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•</a:t>
            </a:r>
            <a:endParaRPr lang="zh-CN" altLang="en-US" sz="32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/>
        </p:nvSpPr>
        <p:spPr>
          <a:xfrm>
            <a:off x="5177155" y="5012055"/>
            <a:ext cx="18338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_English MISC .</a:t>
            </a:r>
            <a:endParaRPr lang="en-US" altLang="zh-CN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同侧圆角矩形 7"/>
          <p:cNvSpPr/>
          <p:nvPr/>
        </p:nvSpPr>
        <p:spPr>
          <a:xfrm>
            <a:off x="5444490" y="2958465"/>
            <a:ext cx="1299210" cy="94107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同侧圆角矩形 8"/>
          <p:cNvSpPr/>
          <p:nvPr/>
        </p:nvSpPr>
        <p:spPr>
          <a:xfrm rot="10800000">
            <a:off x="4693920" y="3976370"/>
            <a:ext cx="2799715" cy="21209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153785" y="3078480"/>
            <a:ext cx="589280" cy="701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solidFill>
                  <a:schemeClr val="bg2">
                    <a:lumMod val="90000"/>
                  </a:schemeClr>
                </a:solidFill>
              </a:rPr>
              <a:t>☂</a:t>
            </a:r>
            <a:endParaRPr lang="zh-CN" altLang="en-US" sz="400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5791200" y="3327400"/>
            <a:ext cx="624840" cy="1199515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>
                <a:solidFill>
                  <a:srgbClr val="333333"/>
                </a:solidFill>
                <a:latin typeface="Bauhaus 93" panose="04030905020B02020C02" charset="0"/>
              </a:rPr>
              <a:t>V</a:t>
            </a:r>
            <a:endParaRPr lang="en-US" altLang="zh-CN" sz="4800">
              <a:solidFill>
                <a:srgbClr val="333333"/>
              </a:solidFill>
              <a:latin typeface="Bauhaus 93" panose="04030905020B02020C02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782945" y="3060065"/>
            <a:ext cx="626110" cy="562610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84875" y="2468245"/>
            <a:ext cx="222250" cy="7747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984875" y="2321560"/>
            <a:ext cx="222250" cy="12700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265420" y="4935855"/>
            <a:ext cx="165735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rgbClr val="3498DB"/>
                </a:solidFill>
                <a:latin typeface="微软雅黑" panose="020B0503020204020204" charset="-122"/>
                <a:ea typeface="微软雅黑" panose="020B0503020204020204" charset="-122"/>
              </a:rPr>
              <a:t>_Водка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f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/>
        </p:nvSpPr>
        <p:spPr>
          <a:xfrm>
            <a:off x="5062855" y="5012055"/>
            <a:ext cx="206629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_Catonese MISC .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椭圆形标注 19"/>
          <p:cNvSpPr/>
          <p:nvPr/>
        </p:nvSpPr>
        <p:spPr>
          <a:xfrm>
            <a:off x="5177155" y="2510155"/>
            <a:ext cx="1838325" cy="1838325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800" b="1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n.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1041</Words>
  <Application>WPS 演示</Application>
  <PresentationFormat>宽屏</PresentationFormat>
  <Paragraphs>161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Bauhaus 93</vt:lpstr>
      <vt:lpstr>Calibri</vt:lpstr>
      <vt:lpstr>Arial Unicode MS</vt:lpstr>
      <vt:lpstr>Calibri Light</vt:lpstr>
      <vt:lpstr>Letter Gothic Std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cymurus</cp:lastModifiedBy>
  <cp:revision>1388</cp:revision>
  <dcterms:created xsi:type="dcterms:W3CDTF">2015-05-05T08:02:00Z</dcterms:created>
  <dcterms:modified xsi:type="dcterms:W3CDTF">2017-07-30T07:13:44Z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