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1785926"/>
            <a:ext cx="68202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App </a:t>
            </a:r>
            <a:r>
              <a:rPr lang="en-US" altLang="zh-CN" sz="4400" dirty="0" err="1" smtClean="0"/>
              <a:t>Config</a:t>
            </a:r>
            <a:r>
              <a:rPr lang="zh-CN" altLang="en-US" sz="4400" dirty="0" smtClean="0"/>
              <a:t>的架子</a:t>
            </a:r>
            <a:endParaRPr lang="en-US" altLang="zh-CN" sz="44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3200" dirty="0" smtClean="0"/>
              <a:t>崔扬</a:t>
            </a:r>
            <a:endParaRPr lang="en-US" altLang="zh-CN" sz="3200" dirty="0" smtClean="0"/>
          </a:p>
          <a:p>
            <a:pPr algn="ctr"/>
            <a:endParaRPr lang="zh-CN" altLang="en-US" sz="3200" dirty="0" smtClean="0"/>
          </a:p>
          <a:p>
            <a:pPr algn="ctr"/>
            <a:r>
              <a:rPr lang="en-US" altLang="zh-CN" sz="2400" dirty="0" smtClean="0"/>
              <a:t>2012.04.24</a:t>
            </a:r>
          </a:p>
          <a:p>
            <a:pPr algn="ctr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UI</a:t>
            </a:r>
            <a:r>
              <a:rPr lang="zh-CN" altLang="en-US" sz="4000" dirty="0" smtClean="0"/>
              <a:t>设置界面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2509833" cy="17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142984"/>
            <a:ext cx="2161050" cy="32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>
            <a:off x="3406872" y="1517223"/>
            <a:ext cx="1308004" cy="3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143380"/>
            <a:ext cx="2532581" cy="2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Config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400" dirty="0" smtClean="0"/>
              <a:t>框架的</a:t>
            </a:r>
            <a:r>
              <a:rPr lang="zh-CN" altLang="en-US" sz="2400" dirty="0" smtClean="0"/>
              <a:t>中心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向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提供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以进行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参数的配置。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以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文件的方式对参数值进行存储。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向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ContentProvider</a:t>
            </a:r>
            <a:r>
              <a:rPr lang="zh-CN" altLang="en-US" sz="2400" dirty="0" smtClean="0"/>
              <a:t>提供数据的读取访问。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App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的方式告知</a:t>
            </a:r>
            <a:r>
              <a:rPr lang="en-US" altLang="zh-CN" sz="2400" dirty="0" smtClean="0"/>
              <a:t>App 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有哪些参数需要配置。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214282" y="2129619"/>
            <a:ext cx="1401336" cy="8346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App1</a:t>
            </a:r>
            <a:endParaRPr lang="zh-CN" altLang="en-US" sz="28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214282" y="3566116"/>
            <a:ext cx="1401336" cy="8346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App2</a:t>
            </a:r>
            <a:endParaRPr lang="zh-CN" altLang="en-US" sz="28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3360864" y="1924405"/>
            <a:ext cx="2327009" cy="304301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dirty="0" smtClean="0"/>
              <a:t>App </a:t>
            </a:r>
            <a:r>
              <a:rPr lang="en-US" altLang="zh-CN" sz="3600" dirty="0" err="1" smtClean="0"/>
              <a:t>Config</a:t>
            </a:r>
            <a:endParaRPr lang="zh-CN" altLang="en-US" sz="36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7123117" y="2266428"/>
            <a:ext cx="1846925" cy="8346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err="1" smtClean="0"/>
              <a:t>Config</a:t>
            </a:r>
            <a:r>
              <a:rPr lang="en-US" altLang="zh-CN" sz="2400" kern="1200" dirty="0" smtClean="0"/>
              <a:t> Input:</a:t>
            </a: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.xml</a:t>
            </a:r>
            <a:endParaRPr lang="zh-CN" altLang="en-US" sz="2400" kern="1200" dirty="0"/>
          </a:p>
        </p:txBody>
      </p:sp>
      <p:sp>
        <p:nvSpPr>
          <p:cNvPr id="27" name="任意多边形 26"/>
          <p:cNvSpPr/>
          <p:nvPr/>
        </p:nvSpPr>
        <p:spPr>
          <a:xfrm>
            <a:off x="3497673" y="5823468"/>
            <a:ext cx="2028675" cy="8346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Storage: Preference</a:t>
            </a:r>
            <a:endParaRPr lang="zh-CN" altLang="en-US" sz="28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3428992" y="214290"/>
            <a:ext cx="2214578" cy="8346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User</a:t>
            </a:r>
            <a:endParaRPr lang="zh-CN" altLang="en-US" sz="2800" kern="1200" dirty="0"/>
          </a:p>
        </p:txBody>
      </p:sp>
      <p:cxnSp>
        <p:nvCxnSpPr>
          <p:cNvPr id="30" name="直接箭头连接符 29"/>
          <p:cNvCxnSpPr/>
          <p:nvPr/>
        </p:nvCxnSpPr>
        <p:spPr>
          <a:xfrm rot="10800000" flipV="1">
            <a:off x="1582344" y="2608451"/>
            <a:ext cx="1846925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1650748" y="2129619"/>
            <a:ext cx="1653188" cy="3536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ContentProvider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10800000" flipV="1">
            <a:off x="1582344" y="3976544"/>
            <a:ext cx="1846925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1650748" y="3497711"/>
            <a:ext cx="1653188" cy="3536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ContentProvider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V="1">
            <a:off x="3558763" y="1513281"/>
            <a:ext cx="889262" cy="5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786316" y="1500174"/>
            <a:ext cx="85725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4071934" y="1240359"/>
            <a:ext cx="107474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0800000">
            <a:off x="5686621" y="2676856"/>
            <a:ext cx="1436497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5800355" y="2254802"/>
            <a:ext cx="1185953" cy="3536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XML Parser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rot="5400000" flipH="1" flipV="1">
            <a:off x="3556627" y="5373067"/>
            <a:ext cx="88926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4771072" y="5373068"/>
            <a:ext cx="88926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226009" y="5139422"/>
            <a:ext cx="846057" cy="3536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rot="16200000" flipH="1">
            <a:off x="3214678" y="4214818"/>
            <a:ext cx="1000132" cy="571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2536017" y="3536157"/>
            <a:ext cx="2357454" cy="571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2500298" y="3429000"/>
            <a:ext cx="30003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714744" y="3429000"/>
            <a:ext cx="30003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5400000">
            <a:off x="4286248" y="3571876"/>
            <a:ext cx="2357454" cy="500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较松的耦合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Config</a:t>
            </a:r>
            <a:r>
              <a:rPr lang="zh-CN" altLang="en-US" sz="2800" dirty="0" smtClean="0"/>
              <a:t>与其它</a:t>
            </a:r>
            <a:r>
              <a:rPr lang="en-US" altLang="zh-CN" sz="2800" dirty="0" smtClean="0"/>
              <a:t>App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ContentProvider</a:t>
            </a:r>
            <a:r>
              <a:rPr lang="zh-CN" altLang="en-US" sz="2400" dirty="0" smtClean="0"/>
              <a:t>进行通信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android:authorities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ContentProvider</a:t>
            </a:r>
            <a:r>
              <a:rPr lang="zh-CN" altLang="en-US" sz="2000" dirty="0" smtClean="0"/>
              <a:t>的定义规则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定义可配置的变量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文件的定义规则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文件的存储位置</a:t>
            </a:r>
            <a:endParaRPr lang="en-US" altLang="zh-CN" sz="2000" dirty="0" smtClean="0"/>
          </a:p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Config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User</a:t>
            </a:r>
          </a:p>
          <a:p>
            <a:pPr lvl="1"/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提供的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交互方式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屏蔽内部的实现细节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1174090" y="2572998"/>
            <a:ext cx="126413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App1</a:t>
            </a: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1174090" y="3868851"/>
            <a:ext cx="126413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App2</a:t>
            </a:r>
            <a:endParaRPr lang="zh-CN" altLang="en-US" sz="20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4012598" y="2387876"/>
            <a:ext cx="2099177" cy="27450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/>
              <a:t>App </a:t>
            </a:r>
            <a:r>
              <a:rPr lang="en-US" altLang="zh-CN" sz="2000" dirty="0" err="1" smtClean="0"/>
              <a:t>Config</a:t>
            </a: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7500958" y="2696412"/>
            <a:ext cx="1666097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err="1" smtClean="0"/>
              <a:t>Config</a:t>
            </a:r>
            <a:r>
              <a:rPr lang="en-US" altLang="zh-CN" sz="2000" kern="1200" dirty="0" smtClean="0"/>
              <a:t> Input:</a:t>
            </a: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.xml</a:t>
            </a:r>
            <a:endParaRPr lang="zh-CN" altLang="en-US" sz="2000" kern="1200" dirty="0"/>
          </a:p>
        </p:txBody>
      </p:sp>
      <p:sp>
        <p:nvSpPr>
          <p:cNvPr id="27" name="任意多边形 26"/>
          <p:cNvSpPr/>
          <p:nvPr/>
        </p:nvSpPr>
        <p:spPr>
          <a:xfrm>
            <a:off x="4136012" y="5905190"/>
            <a:ext cx="1830052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Storage: Preference</a:t>
            </a: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4074055" y="845194"/>
            <a:ext cx="199775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User</a:t>
            </a:r>
            <a:endParaRPr lang="zh-CN" altLang="en-US" sz="2000" kern="1200" dirty="0"/>
          </a:p>
        </p:txBody>
      </p:sp>
      <p:cxnSp>
        <p:nvCxnSpPr>
          <p:cNvPr id="30" name="直接箭头连接符 29"/>
          <p:cNvCxnSpPr/>
          <p:nvPr/>
        </p:nvCxnSpPr>
        <p:spPr>
          <a:xfrm rot="10800000" flipV="1">
            <a:off x="2408208" y="3004948"/>
            <a:ext cx="1666097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V="1">
            <a:off x="2408208" y="4239094"/>
            <a:ext cx="1666097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469915" y="3714752"/>
            <a:ext cx="189834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ContentProvider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V="1">
            <a:off x="4191121" y="2017004"/>
            <a:ext cx="802196" cy="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5298487" y="2005180"/>
            <a:ext cx="77332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4654048" y="1770803"/>
            <a:ext cx="969516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Activity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0800000">
            <a:off x="6110646" y="3066656"/>
            <a:ext cx="1390312" cy="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6072198" y="2528824"/>
            <a:ext cx="1357808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XML Parser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rot="5400000" flipH="1" flipV="1">
            <a:off x="4189194" y="5498887"/>
            <a:ext cx="802195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5284735" y="5498888"/>
            <a:ext cx="802195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643438" y="5288118"/>
            <a:ext cx="96532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Activity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rot="16200000" flipH="1">
            <a:off x="3880724" y="4454040"/>
            <a:ext cx="902211" cy="515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3268509" y="3841825"/>
            <a:ext cx="2126641" cy="515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3236288" y="3745159"/>
            <a:ext cx="27066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4331830" y="3745159"/>
            <a:ext cx="27066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5400000">
            <a:off x="4847379" y="3874047"/>
            <a:ext cx="2126641" cy="451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31544" y="500042"/>
            <a:ext cx="3143272" cy="121442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4282" y="353777"/>
            <a:ext cx="2888932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需要配置变量的值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只需通过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进行设置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4" idx="2"/>
          </p:cNvCxnSpPr>
          <p:nvPr/>
        </p:nvCxnSpPr>
        <p:spPr>
          <a:xfrm rot="16200000" flipH="1">
            <a:off x="2536017" y="122838"/>
            <a:ext cx="142876" cy="189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2500298" y="2500306"/>
            <a:ext cx="189834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ContentProvider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491154" y="2415675"/>
            <a:ext cx="126413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App1</a:t>
            </a:r>
            <a:endParaRPr lang="zh-CN" altLang="en-US" sz="20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491154" y="3711528"/>
            <a:ext cx="126413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App2</a:t>
            </a:r>
            <a:endParaRPr lang="zh-CN" altLang="en-US" sz="20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3329662" y="2230553"/>
            <a:ext cx="2099177" cy="27450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/>
              <a:t>App </a:t>
            </a:r>
            <a:r>
              <a:rPr lang="en-US" altLang="zh-CN" sz="2000" dirty="0" err="1" smtClean="0"/>
              <a:t>Config</a:t>
            </a:r>
            <a:endParaRPr lang="zh-CN" altLang="en-US" sz="20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6818022" y="2539089"/>
            <a:ext cx="1666097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err="1" smtClean="0"/>
              <a:t>Config</a:t>
            </a:r>
            <a:r>
              <a:rPr lang="en-US" altLang="zh-CN" sz="2000" kern="1200" dirty="0" smtClean="0"/>
              <a:t> Input:</a:t>
            </a: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.xml</a:t>
            </a:r>
            <a:endParaRPr lang="zh-CN" altLang="en-US" sz="2000" kern="1200" dirty="0"/>
          </a:p>
        </p:txBody>
      </p:sp>
      <p:sp>
        <p:nvSpPr>
          <p:cNvPr id="27" name="任意多边形 26"/>
          <p:cNvSpPr/>
          <p:nvPr/>
        </p:nvSpPr>
        <p:spPr>
          <a:xfrm>
            <a:off x="3453076" y="5747867"/>
            <a:ext cx="1830052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Storage: Preference</a:t>
            </a:r>
            <a:endParaRPr lang="zh-CN" altLang="en-US" sz="2000" kern="1200" dirty="0"/>
          </a:p>
        </p:txBody>
      </p:sp>
      <p:sp>
        <p:nvSpPr>
          <p:cNvPr id="28" name="任意多边形 27"/>
          <p:cNvSpPr/>
          <p:nvPr/>
        </p:nvSpPr>
        <p:spPr>
          <a:xfrm>
            <a:off x="3391119" y="687871"/>
            <a:ext cx="1997754" cy="7529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User</a:t>
            </a:r>
            <a:endParaRPr lang="zh-CN" altLang="en-US" sz="2000" kern="1200" dirty="0"/>
          </a:p>
        </p:txBody>
      </p:sp>
      <p:cxnSp>
        <p:nvCxnSpPr>
          <p:cNvPr id="30" name="直接箭头连接符 29"/>
          <p:cNvCxnSpPr/>
          <p:nvPr/>
        </p:nvCxnSpPr>
        <p:spPr>
          <a:xfrm rot="10800000" flipV="1">
            <a:off x="1725272" y="2847625"/>
            <a:ext cx="1666097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V="1">
            <a:off x="1725272" y="4081771"/>
            <a:ext cx="1666097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1786979" y="3557429"/>
            <a:ext cx="189834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ContentProvider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V="1">
            <a:off x="3508185" y="1859681"/>
            <a:ext cx="802196" cy="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615551" y="1847857"/>
            <a:ext cx="77332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3971112" y="1613480"/>
            <a:ext cx="969516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Activity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0800000">
            <a:off x="5427710" y="2909333"/>
            <a:ext cx="1390312" cy="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5389262" y="2371501"/>
            <a:ext cx="1357808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XML Parser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rot="5400000" flipH="1" flipV="1">
            <a:off x="3506258" y="5341564"/>
            <a:ext cx="802195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4601799" y="5341565"/>
            <a:ext cx="802195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60502" y="5130795"/>
            <a:ext cx="96532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Activity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rot="16200000" flipH="1">
            <a:off x="3197788" y="4296717"/>
            <a:ext cx="902211" cy="515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2585573" y="3684502"/>
            <a:ext cx="2126641" cy="515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2553352" y="3587836"/>
            <a:ext cx="27066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648894" y="3587836"/>
            <a:ext cx="27066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5400000">
            <a:off x="4164443" y="3716724"/>
            <a:ext cx="2126641" cy="451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17792" y="2285992"/>
            <a:ext cx="3397612" cy="1300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86446" y="4071942"/>
            <a:ext cx="250033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需要增删变量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只需修改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文件。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34" idx="0"/>
            <a:endCxn id="29" idx="2"/>
          </p:cNvCxnSpPr>
          <p:nvPr/>
        </p:nvCxnSpPr>
        <p:spPr>
          <a:xfrm rot="16200000" flipV="1">
            <a:off x="6783796" y="3819126"/>
            <a:ext cx="485619" cy="20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1817362" y="2342983"/>
            <a:ext cx="189834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ContentProvider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Xml</a:t>
            </a:r>
            <a:r>
              <a:rPr lang="zh-CN" altLang="en-US" sz="4000" dirty="0" smtClean="0"/>
              <a:t>配置文件的格式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500174"/>
            <a:ext cx="440713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Xml</a:t>
            </a:r>
            <a:r>
              <a:rPr lang="zh-CN" altLang="en-US" sz="4000" dirty="0" smtClean="0"/>
              <a:t>配置文件的定义规则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4143404" cy="376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1714488"/>
            <a:ext cx="7243137" cy="276999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Root</a:t>
            </a:r>
            <a:r>
              <a:rPr lang="zh-CN" altLang="en-US" sz="1200" dirty="0" smtClean="0">
                <a:solidFill>
                  <a:srgbClr val="FF0000"/>
                </a:solidFill>
              </a:rPr>
              <a:t>节点的名字需全局唯一，因为</a:t>
            </a:r>
            <a:r>
              <a:rPr lang="zh-CN" altLang="en-US" sz="1200" dirty="0" smtClean="0">
                <a:solidFill>
                  <a:srgbClr val="FF0000"/>
                </a:solidFill>
              </a:rPr>
              <a:t>也是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ContentProvider</a:t>
            </a:r>
            <a:r>
              <a:rPr lang="zh-CN" altLang="en-US" sz="1200" dirty="0" smtClean="0">
                <a:solidFill>
                  <a:srgbClr val="FF0000"/>
                </a:solidFill>
              </a:rPr>
              <a:t>提供查询使用的</a:t>
            </a:r>
            <a:r>
              <a:rPr lang="en-US" altLang="zh-CN" sz="1200" dirty="0" smtClean="0">
                <a:solidFill>
                  <a:srgbClr val="FF0000"/>
                </a:solidFill>
              </a:rPr>
              <a:t>Path</a:t>
            </a:r>
            <a:r>
              <a:rPr lang="zh-CN" altLang="en-US" sz="1200" dirty="0" smtClean="0">
                <a:solidFill>
                  <a:srgbClr val="FF0000"/>
                </a:solidFill>
              </a:rPr>
              <a:t>名字；建议和</a:t>
            </a:r>
            <a:r>
              <a:rPr lang="en-US" altLang="zh-CN" sz="1200" dirty="0" smtClean="0">
                <a:solidFill>
                  <a:srgbClr val="FF0000"/>
                </a:solidFill>
              </a:rPr>
              <a:t>xml</a:t>
            </a:r>
            <a:r>
              <a:rPr lang="zh-CN" altLang="en-US" sz="1200" dirty="0" smtClean="0">
                <a:solidFill>
                  <a:srgbClr val="FF0000"/>
                </a:solidFill>
              </a:rPr>
              <a:t>文件名一致。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2714620"/>
            <a:ext cx="5773312" cy="276999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所有节点名称和属性名称都区分大小写</a:t>
            </a:r>
            <a:r>
              <a:rPr lang="en-US" altLang="zh-CN" sz="1200" dirty="0" smtClean="0">
                <a:solidFill>
                  <a:srgbClr val="FF0000"/>
                </a:solidFill>
              </a:rPr>
              <a:t>:  </a:t>
            </a:r>
            <a:r>
              <a:rPr lang="zh-CN" altLang="en-US" sz="1200" dirty="0" smtClean="0">
                <a:solidFill>
                  <a:srgbClr val="FF0000"/>
                </a:solidFill>
              </a:rPr>
              <a:t>如</a:t>
            </a:r>
            <a:r>
              <a:rPr lang="en-US" altLang="zh-CN" sz="1200" dirty="0" smtClean="0">
                <a:solidFill>
                  <a:srgbClr val="FF0000"/>
                </a:solidFill>
              </a:rPr>
              <a:t>Item, id; </a:t>
            </a:r>
            <a:r>
              <a:rPr lang="zh-CN" altLang="en-US" sz="1200" dirty="0" smtClean="0">
                <a:solidFill>
                  <a:srgbClr val="FF0000"/>
                </a:solidFill>
              </a:rPr>
              <a:t>不能写成</a:t>
            </a:r>
            <a:r>
              <a:rPr lang="en-US" altLang="zh-CN" sz="1200" dirty="0" smtClean="0">
                <a:solidFill>
                  <a:srgbClr val="FF0000"/>
                </a:solidFill>
              </a:rPr>
              <a:t>item, ID, ITEM, Id</a:t>
            </a:r>
            <a:r>
              <a:rPr lang="zh-CN" altLang="en-US" sz="1200" dirty="0" smtClean="0">
                <a:solidFill>
                  <a:srgbClr val="FF0000"/>
                </a:solidFill>
              </a:rPr>
              <a:t>等等。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860" y="3714752"/>
            <a:ext cx="3229154" cy="276999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属性值可以不区分大小写</a:t>
            </a:r>
            <a:r>
              <a:rPr lang="en-US" altLang="zh-CN" sz="1200" dirty="0" smtClean="0">
                <a:solidFill>
                  <a:srgbClr val="FF0000"/>
                </a:solidFill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</a:rPr>
              <a:t>如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200" dirty="0" smtClean="0">
                <a:solidFill>
                  <a:srgbClr val="FF0000"/>
                </a:solidFill>
              </a:rPr>
              <a:t>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200" dirty="0" smtClean="0">
                <a:solidFill>
                  <a:srgbClr val="FF0000"/>
                </a:solidFill>
              </a:rPr>
              <a:t>, INT</a:t>
            </a:r>
            <a:r>
              <a:rPr lang="zh-CN" altLang="en-US" sz="1200" dirty="0" smtClean="0">
                <a:solidFill>
                  <a:srgbClr val="FF0000"/>
                </a:solidFill>
              </a:rPr>
              <a:t>均可。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3500438"/>
            <a:ext cx="5482911" cy="276999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Id</a:t>
            </a:r>
            <a:r>
              <a:rPr lang="zh-CN" altLang="en-US" sz="1200" dirty="0" smtClean="0">
                <a:solidFill>
                  <a:srgbClr val="FF0000"/>
                </a:solidFill>
              </a:rPr>
              <a:t>的值就是可配置变量的名称，通过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ContentProvider</a:t>
            </a:r>
            <a:r>
              <a:rPr lang="zh-CN" altLang="en-US" sz="1200" dirty="0" smtClean="0">
                <a:solidFill>
                  <a:srgbClr val="FF0000"/>
                </a:solidFill>
              </a:rPr>
              <a:t>查询</a:t>
            </a:r>
            <a:r>
              <a:rPr lang="zh-CN" altLang="en-US" sz="1200" dirty="0" smtClean="0">
                <a:solidFill>
                  <a:srgbClr val="FF0000"/>
                </a:solidFill>
              </a:rPr>
              <a:t>时会作为变量名返回。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2" y="3929066"/>
            <a:ext cx="4701736" cy="276999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当</a:t>
            </a:r>
            <a:r>
              <a:rPr lang="en-US" altLang="zh-CN" sz="1200" dirty="0" smtClean="0">
                <a:solidFill>
                  <a:srgbClr val="FF0000"/>
                </a:solidFill>
              </a:rPr>
              <a:t>type</a:t>
            </a:r>
            <a:r>
              <a:rPr lang="zh-CN" altLang="en-US" sz="1200" dirty="0" smtClean="0">
                <a:solidFill>
                  <a:srgbClr val="FF0000"/>
                </a:solidFill>
              </a:rPr>
              <a:t>属性是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时，需要</a:t>
            </a:r>
            <a:r>
              <a:rPr lang="zh-CN" altLang="en-US" sz="1200" dirty="0" smtClean="0">
                <a:solidFill>
                  <a:srgbClr val="FF0000"/>
                </a:solidFill>
              </a:rPr>
              <a:t>定义</a:t>
            </a:r>
            <a:r>
              <a:rPr lang="en-US" altLang="zh-CN" sz="1200" dirty="0" smtClean="0">
                <a:solidFill>
                  <a:srgbClr val="FF0000"/>
                </a:solidFill>
              </a:rPr>
              <a:t>values</a:t>
            </a:r>
            <a:r>
              <a:rPr lang="zh-CN" altLang="en-US" sz="1200" dirty="0" smtClean="0">
                <a:solidFill>
                  <a:srgbClr val="FF0000"/>
                </a:solidFill>
              </a:rPr>
              <a:t>属性，属性间用</a:t>
            </a:r>
            <a:r>
              <a:rPr lang="en-US" altLang="zh-CN" sz="1200" dirty="0" smtClean="0">
                <a:solidFill>
                  <a:srgbClr val="FF0000"/>
                </a:solidFill>
              </a:rPr>
              <a:t>”,”</a:t>
            </a:r>
            <a:r>
              <a:rPr lang="zh-CN" altLang="en-US" sz="1200" dirty="0" smtClean="0">
                <a:solidFill>
                  <a:srgbClr val="FF0000"/>
                </a:solidFill>
              </a:rPr>
              <a:t>分开候选值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6" y="5500710"/>
            <a:ext cx="5981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541450" y="5572148"/>
            <a:ext cx="3102516" cy="338554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Xml</a:t>
            </a:r>
            <a:r>
              <a:rPr lang="zh-CN" altLang="en-US" sz="1600" dirty="0" smtClean="0">
                <a:solidFill>
                  <a:srgbClr val="FF0000"/>
                </a:solidFill>
              </a:rPr>
              <a:t>文件放入</a:t>
            </a:r>
            <a:r>
              <a:rPr lang="en-US" altLang="zh-CN" sz="1600" dirty="0" smtClean="0">
                <a:solidFill>
                  <a:srgbClr val="FF0000"/>
                </a:solidFill>
              </a:rPr>
              <a:t>App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600" dirty="0" smtClean="0">
                <a:solidFill>
                  <a:srgbClr val="FF0000"/>
                </a:solidFill>
              </a:rPr>
              <a:t>的目录下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ContentProvider</a:t>
            </a:r>
            <a:r>
              <a:rPr lang="zh-CN" altLang="en-US" sz="4000" dirty="0" smtClean="0"/>
              <a:t>的定义规则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ContentProvider</a:t>
            </a:r>
            <a:r>
              <a:rPr lang="zh-CN" altLang="en-US" sz="2800" dirty="0" smtClean="0"/>
              <a:t>的表结构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i="1" dirty="0" smtClean="0"/>
              <a:t>AUTHORITY </a:t>
            </a:r>
            <a:r>
              <a:rPr lang="en-US" altLang="zh-CN" sz="2800" i="1" dirty="0" smtClean="0"/>
              <a:t>:</a:t>
            </a:r>
          </a:p>
          <a:p>
            <a:pPr lvl="1"/>
            <a:r>
              <a:rPr lang="en-US" altLang="zh-CN" sz="2400" dirty="0" err="1" smtClean="0"/>
              <a:t>com.baidu.appconfig.</a:t>
            </a:r>
            <a:r>
              <a:rPr lang="en-US" altLang="zh-CN" sz="2400" u="sng" dirty="0" err="1" smtClean="0"/>
              <a:t>BACContentProvider</a:t>
            </a:r>
            <a:endParaRPr lang="en-US" altLang="zh-CN" sz="2400" u="sng" dirty="0" smtClean="0"/>
          </a:p>
          <a:p>
            <a:pPr lvl="1"/>
            <a:endParaRPr lang="en-US" altLang="zh-CN" sz="2400" u="sng" dirty="0" smtClean="0"/>
          </a:p>
          <a:p>
            <a:pPr lvl="1"/>
            <a:endParaRPr lang="en-US" altLang="zh-CN" sz="2400" u="sng" dirty="0" smtClean="0"/>
          </a:p>
          <a:p>
            <a:pPr lvl="1"/>
            <a:endParaRPr lang="en-US" altLang="zh-CN" sz="2400" i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214554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906" y="4786322"/>
            <a:ext cx="7832622" cy="93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105</TotalTime>
  <Words>338</Words>
  <Application>Microsoft Office PowerPoint</Application>
  <PresentationFormat>全屏显示(4:3)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模块说明</vt:lpstr>
      <vt:lpstr>幻灯片 3</vt:lpstr>
      <vt:lpstr>较松的耦合</vt:lpstr>
      <vt:lpstr>幻灯片 5</vt:lpstr>
      <vt:lpstr>幻灯片 6</vt:lpstr>
      <vt:lpstr>Xml配置文件的格式</vt:lpstr>
      <vt:lpstr>Xml配置文件的定义规则</vt:lpstr>
      <vt:lpstr>ContentProvider的定义规则</vt:lpstr>
      <vt:lpstr>UI设置界面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Cui,Yang</dc:creator>
  <cp:lastModifiedBy>Cui,Yang</cp:lastModifiedBy>
  <cp:revision>33</cp:revision>
  <dcterms:created xsi:type="dcterms:W3CDTF">2012-04-24T09:31:22Z</dcterms:created>
  <dcterms:modified xsi:type="dcterms:W3CDTF">2012-04-24T13:39:03Z</dcterms:modified>
</cp:coreProperties>
</file>