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26db5053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26db5053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2061a70b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2061a70b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205276f7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205276f7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205276f7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205276f7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dbde6b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dbde6b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205276f77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205276f7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26db505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26db505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926db50538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926db5053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205276f7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205276f7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.wikipedia.org/wiki/Autostrady_i_drogi_ekspresowe_w_Polsce" TargetMode="External"/><Relationship Id="rId4" Type="http://schemas.openxmlformats.org/officeDocument/2006/relationships/hyperlink" Target="http://www.openstreetmap.org" TargetMode="External"/><Relationship Id="rId5" Type="http://schemas.openxmlformats.org/officeDocument/2006/relationships/hyperlink" Target="https://www.istockphoto.com/pl/wektor/ikony-samochodu-dostawczego-gm479369053-36736344" TargetMode="External"/><Relationship Id="rId6" Type="http://schemas.openxmlformats.org/officeDocument/2006/relationships/hyperlink" Target="https://vavatech.pl/technologie/bazy-danych/mysql" TargetMode="External"/><Relationship Id="rId7" Type="http://schemas.openxmlformats.org/officeDocument/2006/relationships/hyperlink" Target="https://github.com/log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719775" y="349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Automatyczny Spedytor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824000" y="763600"/>
            <a:ext cx="5857800" cy="15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</a:t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893650" y="3088075"/>
            <a:ext cx="4230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Prezentował: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Bartłomiej Barszczak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Patryk Chwalczyk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Michał Cynarski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07050" y="-171325"/>
            <a:ext cx="7806000" cy="23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Wyzwanie Dostarczenia na Czas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3597750" y="1845425"/>
            <a:ext cx="47331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Naszym głównym cele jest dostarczenie prodktów przed upływem daty ważności produktu do miejscowości w polsce.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Towar najpierw jest transportowany między centrami logistycznymi w każdym mieście wojewódzkim a następnie do konkretnego miejsca.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Ważne aby koszt dostawy był jak najniższy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5" y="1876313"/>
            <a:ext cx="2829795" cy="26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763600"/>
            <a:ext cx="58578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Niskie koszty duży zysk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95950"/>
            <a:ext cx="8839200" cy="106671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480075" y="1420050"/>
            <a:ext cx="69075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W naszej przykładowej firmie mamy dostęp do czterech typów ciężarówek o maksymalnej ładowności: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1,5 tony   średnia prędkość 80 km/h       spalanie 8L/100km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5 ton        średnia prędkość 75 km/h       spalanie 12L/100km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18 ton      średnia prędkość 70km/h        spalanie 22L/100km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30 ton      średnia prędkość 65km/h        spalanie 30L/100km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86550" y="763600"/>
            <a:ext cx="61953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drogą do Celu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556050" y="1608750"/>
            <a:ext cx="708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Mamy określoną liczbę dostępnych ciężarówek różnych typów.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Każda ciężarówka jest prowadzona przez kierowcę, z maksymalnym czasem pracy 10 godzin i po takiej trasie koniecznością 8 godzinnej przerwy.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Kierowców mamy mniej niż ciężarówek.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Termin ważności produktów.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486550" y="763600"/>
            <a:ext cx="6195300" cy="9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Ograniczenia to matematyka</a:t>
            </a:r>
            <a:endParaRPr/>
          </a:p>
        </p:txBody>
      </p:sp>
      <p:sp>
        <p:nvSpPr>
          <p:cNvPr id="303" name="Google Shape;303;p17"/>
          <p:cNvSpPr txBox="1"/>
          <p:nvPr/>
        </p:nvSpPr>
        <p:spPr>
          <a:xfrm>
            <a:off x="556050" y="1608750"/>
            <a:ext cx="708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00" y="1735850"/>
            <a:ext cx="6649201" cy="3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516325" y="426000"/>
            <a:ext cx="7893900" cy="13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Matematyka kluczem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Sukcesu 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516325" y="1952850"/>
            <a:ext cx="43923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Funkcja celu prezentuje się w następujący sposób: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0" l="0" r="6733" t="0"/>
          <a:stretch/>
        </p:blipFill>
        <p:spPr>
          <a:xfrm>
            <a:off x="644412" y="2340550"/>
            <a:ext cx="7637724" cy="25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794225" y="535225"/>
            <a:ext cx="58578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Struktury Danych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734375" y="1261050"/>
            <a:ext cx="597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strukturą danych w przypadku będzie graf.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do przechowywania danych będziemy używać bazy danych mysql.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Nunito"/>
                <a:ea typeface="Nunito"/>
                <a:cs typeface="Nunito"/>
                <a:sym typeface="Nunito"/>
              </a:rPr>
              <a:t>Dodatkowo będziemy korzystać z githuba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824000" y="763600"/>
            <a:ext cx="58578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Przedstawienie rozwiązania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022750" y="2164650"/>
            <a:ext cx="58578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Rozwiązanie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będzie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prezentowanie na stronie internetowej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które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będzie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zawierała takie elementy jak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interaktywna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mapa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pokazująca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wybrana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drogę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, wybrane auto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ciężarowe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identyfikator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zlecenia/kursu (w postaci zlecenie: Gdańsk) oraz termin dostawy.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694925" y="475625"/>
            <a:ext cx="58578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Bibliografia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694925" y="1734850"/>
            <a:ext cx="6523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l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https://pl.wikipedia.org/wiki/Autostrady_i_drogi_ekspresowe_w_Polsce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l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www.openstreetmap.org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l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https://www.istockphoto.com/pl/wektor/ikony-samochodu-dostawczego-gm479369053-36736344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l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https://vavatech.pl/technologie/bazy-danych/mysql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l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https://github.com/logos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