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671" r:id="rId3"/>
    <p:sldId id="697" r:id="rId4"/>
    <p:sldId id="672" r:id="rId5"/>
    <p:sldId id="696" r:id="rId6"/>
    <p:sldId id="695" r:id="rId7"/>
    <p:sldId id="673" r:id="rId8"/>
    <p:sldId id="675" r:id="rId9"/>
    <p:sldId id="698" r:id="rId10"/>
    <p:sldId id="700" r:id="rId11"/>
    <p:sldId id="699" r:id="rId12"/>
    <p:sldId id="701" r:id="rId13"/>
    <p:sldId id="676" r:id="rId14"/>
    <p:sldId id="677" r:id="rId15"/>
    <p:sldId id="678" r:id="rId16"/>
    <p:sldId id="702" r:id="rId17"/>
    <p:sldId id="679" r:id="rId18"/>
    <p:sldId id="703" r:id="rId19"/>
    <p:sldId id="704" r:id="rId20"/>
    <p:sldId id="705" r:id="rId21"/>
    <p:sldId id="706" r:id="rId22"/>
    <p:sldId id="707" r:id="rId23"/>
    <p:sldId id="684" r:id="rId24"/>
    <p:sldId id="708" r:id="rId25"/>
    <p:sldId id="685" r:id="rId26"/>
    <p:sldId id="709" r:id="rId27"/>
    <p:sldId id="686" r:id="rId28"/>
    <p:sldId id="710" r:id="rId29"/>
    <p:sldId id="687" r:id="rId30"/>
    <p:sldId id="711" r:id="rId31"/>
    <p:sldId id="712" r:id="rId32"/>
    <p:sldId id="694" r:id="rId33"/>
    <p:sldId id="688" r:id="rId34"/>
    <p:sldId id="689" r:id="rId35"/>
    <p:sldId id="690" r:id="rId36"/>
    <p:sldId id="693" r:id="rId37"/>
    <p:sldId id="670" r:id="rId3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0A31D"/>
    <a:srgbClr val="FF7D7D"/>
    <a:srgbClr val="EF6011"/>
    <a:srgbClr val="FFFFFF"/>
    <a:srgbClr val="FFFFCC"/>
    <a:srgbClr val="990033"/>
    <a:srgbClr val="F6910A"/>
    <a:srgbClr val="125810"/>
    <a:srgbClr val="FF37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20" autoAdjust="0"/>
  </p:normalViewPr>
  <p:slideViewPr>
    <p:cSldViewPr>
      <p:cViewPr>
        <p:scale>
          <a:sx n="100" d="100"/>
          <a:sy n="100" d="100"/>
        </p:scale>
        <p:origin x="-594" y="-2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572D6-48EA-498C-8183-4AAA90BA3953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60DED36A-9A87-4788-80F3-BBB2FFF8B5A0}">
      <dgm:prSet phldrT="[文本]"/>
      <dgm:spPr/>
      <dgm:t>
        <a:bodyPr/>
        <a:lstStyle/>
        <a:p>
          <a:r>
            <a:rPr lang="zh-CN" altLang="en-US" dirty="0" smtClean="0"/>
            <a:t>把冰箱门打开</a:t>
          </a:r>
          <a:endParaRPr lang="zh-CN" altLang="en-US" dirty="0"/>
        </a:p>
      </dgm:t>
    </dgm:pt>
    <dgm:pt modelId="{579CB031-6505-4145-A45B-2F0E44FC8D0B}" type="parTrans" cxnId="{1EC58396-3275-4AC9-8959-B7E85B162D76}">
      <dgm:prSet/>
      <dgm:spPr/>
      <dgm:t>
        <a:bodyPr/>
        <a:lstStyle/>
        <a:p>
          <a:endParaRPr lang="zh-CN" altLang="en-US"/>
        </a:p>
      </dgm:t>
    </dgm:pt>
    <dgm:pt modelId="{A2E247EE-C4F5-4A8A-B8FA-51F36193D080}" type="sibTrans" cxnId="{1EC58396-3275-4AC9-8959-B7E85B162D76}">
      <dgm:prSet/>
      <dgm:spPr/>
      <dgm:t>
        <a:bodyPr/>
        <a:lstStyle/>
        <a:p>
          <a:endParaRPr lang="zh-CN" altLang="en-US"/>
        </a:p>
      </dgm:t>
    </dgm:pt>
    <dgm:pt modelId="{88E645CA-BB48-43E1-AC76-A8D9B7A08268}">
      <dgm:prSet phldrT="[文本]"/>
      <dgm:spPr/>
      <dgm:t>
        <a:bodyPr/>
        <a:lstStyle/>
        <a:p>
          <a:r>
            <a:rPr lang="zh-CN" altLang="en-US" dirty="0" smtClean="0"/>
            <a:t>把大象放进冰箱里</a:t>
          </a:r>
          <a:endParaRPr lang="zh-CN" altLang="en-US" dirty="0"/>
        </a:p>
      </dgm:t>
    </dgm:pt>
    <dgm:pt modelId="{25799066-F1A8-49C5-855A-EDFC89AAF2A6}" type="parTrans" cxnId="{E5C3D422-882C-472A-89E1-3D55759F839B}">
      <dgm:prSet/>
      <dgm:spPr/>
      <dgm:t>
        <a:bodyPr/>
        <a:lstStyle/>
        <a:p>
          <a:endParaRPr lang="zh-CN" altLang="en-US"/>
        </a:p>
      </dgm:t>
    </dgm:pt>
    <dgm:pt modelId="{106168F0-B1D7-4EB1-BD92-DAA1F8A5DF30}" type="sibTrans" cxnId="{E5C3D422-882C-472A-89E1-3D55759F839B}">
      <dgm:prSet/>
      <dgm:spPr/>
      <dgm:t>
        <a:bodyPr/>
        <a:lstStyle/>
        <a:p>
          <a:endParaRPr lang="zh-CN" altLang="en-US"/>
        </a:p>
      </dgm:t>
    </dgm:pt>
    <dgm:pt modelId="{D664A896-C1F6-48AC-A316-5D813586C750}">
      <dgm:prSet phldrT="[文本]"/>
      <dgm:spPr/>
      <dgm:t>
        <a:bodyPr/>
        <a:lstStyle/>
        <a:p>
          <a:r>
            <a:rPr lang="zh-CN" altLang="en-US" dirty="0" smtClean="0"/>
            <a:t>把冰箱门关上</a:t>
          </a:r>
          <a:endParaRPr lang="zh-CN" altLang="en-US" dirty="0"/>
        </a:p>
      </dgm:t>
    </dgm:pt>
    <dgm:pt modelId="{59CF1AF6-06E6-467E-AF10-E642D1B5411C}" type="parTrans" cxnId="{02A9D344-C38D-42FC-8379-8999DEA71DEE}">
      <dgm:prSet/>
      <dgm:spPr/>
      <dgm:t>
        <a:bodyPr/>
        <a:lstStyle/>
        <a:p>
          <a:endParaRPr lang="zh-CN" altLang="en-US"/>
        </a:p>
      </dgm:t>
    </dgm:pt>
    <dgm:pt modelId="{E2D240DC-ED6A-4023-BD75-BF868D9643E2}" type="sibTrans" cxnId="{02A9D344-C38D-42FC-8379-8999DEA71DEE}">
      <dgm:prSet/>
      <dgm:spPr/>
      <dgm:t>
        <a:bodyPr/>
        <a:lstStyle/>
        <a:p>
          <a:endParaRPr lang="zh-CN" altLang="en-US"/>
        </a:p>
      </dgm:t>
    </dgm:pt>
    <dgm:pt modelId="{37C5EB09-28E5-4A80-A8FF-DA007E2AB436}" type="pres">
      <dgm:prSet presAssocID="{E53572D6-48EA-498C-8183-4AAA90BA3953}" presName="linearFlow" presStyleCnt="0">
        <dgm:presLayoutVars>
          <dgm:dir/>
          <dgm:resizeHandles val="exact"/>
        </dgm:presLayoutVars>
      </dgm:prSet>
      <dgm:spPr/>
    </dgm:pt>
    <dgm:pt modelId="{3E43AC73-6BA7-42DE-809B-9641CC3E8911}" type="pres">
      <dgm:prSet presAssocID="{60DED36A-9A87-4788-80F3-BBB2FFF8B5A0}" presName="composite" presStyleCnt="0"/>
      <dgm:spPr/>
    </dgm:pt>
    <dgm:pt modelId="{0A237EB8-8C42-4E01-A62A-1E5DA2352B57}" type="pres">
      <dgm:prSet presAssocID="{60DED36A-9A87-4788-80F3-BBB2FFF8B5A0}" presName="imgShp" presStyleLbl="fgImgPlace1" presStyleIdx="0" presStyleCnt="3"/>
      <dgm:spPr/>
    </dgm:pt>
    <dgm:pt modelId="{887EFFB6-B4ED-4338-AC57-91809E59E43A}" type="pres">
      <dgm:prSet presAssocID="{60DED36A-9A87-4788-80F3-BBB2FFF8B5A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37557-F3C1-4323-B23D-5E3A20DBA47C}" type="pres">
      <dgm:prSet presAssocID="{A2E247EE-C4F5-4A8A-B8FA-51F36193D080}" presName="spacing" presStyleCnt="0"/>
      <dgm:spPr/>
    </dgm:pt>
    <dgm:pt modelId="{B1AE1331-8A55-43BD-8B14-84C6A213D0CA}" type="pres">
      <dgm:prSet presAssocID="{88E645CA-BB48-43E1-AC76-A8D9B7A08268}" presName="composite" presStyleCnt="0"/>
      <dgm:spPr/>
    </dgm:pt>
    <dgm:pt modelId="{B2D30C2C-45F1-4231-8F3A-0B87D5849D77}" type="pres">
      <dgm:prSet presAssocID="{88E645CA-BB48-43E1-AC76-A8D9B7A08268}" presName="imgShp" presStyleLbl="fgImgPlace1" presStyleIdx="1" presStyleCnt="3"/>
      <dgm:spPr/>
    </dgm:pt>
    <dgm:pt modelId="{5DE4B328-3373-4875-9007-E043D6EB9211}" type="pres">
      <dgm:prSet presAssocID="{88E645CA-BB48-43E1-AC76-A8D9B7A0826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F7F78-8825-4D8A-BED1-7C5E4D527A22}" type="pres">
      <dgm:prSet presAssocID="{106168F0-B1D7-4EB1-BD92-DAA1F8A5DF30}" presName="spacing" presStyleCnt="0"/>
      <dgm:spPr/>
    </dgm:pt>
    <dgm:pt modelId="{208E0DF6-331A-4CB5-A531-E731AC4DC534}" type="pres">
      <dgm:prSet presAssocID="{D664A896-C1F6-48AC-A316-5D813586C750}" presName="composite" presStyleCnt="0"/>
      <dgm:spPr/>
    </dgm:pt>
    <dgm:pt modelId="{54EEDA0E-4105-414B-8807-C99C897620E8}" type="pres">
      <dgm:prSet presAssocID="{D664A896-C1F6-48AC-A316-5D813586C750}" presName="imgShp" presStyleLbl="fgImgPlace1" presStyleIdx="2" presStyleCnt="3"/>
      <dgm:spPr/>
    </dgm:pt>
    <dgm:pt modelId="{27CF703C-8534-408E-871C-8CAFF662E4F1}" type="pres">
      <dgm:prSet presAssocID="{D664A896-C1F6-48AC-A316-5D813586C75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3BF2A7-7AE0-4DA6-BAFF-4D71705D6AB8}" type="presOf" srcId="{D664A896-C1F6-48AC-A316-5D813586C750}" destId="{27CF703C-8534-408E-871C-8CAFF662E4F1}" srcOrd="0" destOrd="0" presId="urn:microsoft.com/office/officeart/2005/8/layout/vList3"/>
    <dgm:cxn modelId="{E5C3D422-882C-472A-89E1-3D55759F839B}" srcId="{E53572D6-48EA-498C-8183-4AAA90BA3953}" destId="{88E645CA-BB48-43E1-AC76-A8D9B7A08268}" srcOrd="1" destOrd="0" parTransId="{25799066-F1A8-49C5-855A-EDFC89AAF2A6}" sibTransId="{106168F0-B1D7-4EB1-BD92-DAA1F8A5DF30}"/>
    <dgm:cxn modelId="{E90BE15E-3AC3-4E59-9794-9B51510755BA}" type="presOf" srcId="{60DED36A-9A87-4788-80F3-BBB2FFF8B5A0}" destId="{887EFFB6-B4ED-4338-AC57-91809E59E43A}" srcOrd="0" destOrd="0" presId="urn:microsoft.com/office/officeart/2005/8/layout/vList3"/>
    <dgm:cxn modelId="{7F4DE985-6438-4E19-97F8-BFB96618F336}" type="presOf" srcId="{88E645CA-BB48-43E1-AC76-A8D9B7A08268}" destId="{5DE4B328-3373-4875-9007-E043D6EB9211}" srcOrd="0" destOrd="0" presId="urn:microsoft.com/office/officeart/2005/8/layout/vList3"/>
    <dgm:cxn modelId="{6F877C93-375A-4C73-B24C-BCC2F6EBDA77}" type="presOf" srcId="{E53572D6-48EA-498C-8183-4AAA90BA3953}" destId="{37C5EB09-28E5-4A80-A8FF-DA007E2AB436}" srcOrd="0" destOrd="0" presId="urn:microsoft.com/office/officeart/2005/8/layout/vList3"/>
    <dgm:cxn modelId="{1EC58396-3275-4AC9-8959-B7E85B162D76}" srcId="{E53572D6-48EA-498C-8183-4AAA90BA3953}" destId="{60DED36A-9A87-4788-80F3-BBB2FFF8B5A0}" srcOrd="0" destOrd="0" parTransId="{579CB031-6505-4145-A45B-2F0E44FC8D0B}" sibTransId="{A2E247EE-C4F5-4A8A-B8FA-51F36193D080}"/>
    <dgm:cxn modelId="{02A9D344-C38D-42FC-8379-8999DEA71DEE}" srcId="{E53572D6-48EA-498C-8183-4AAA90BA3953}" destId="{D664A896-C1F6-48AC-A316-5D813586C750}" srcOrd="2" destOrd="0" parTransId="{59CF1AF6-06E6-467E-AF10-E642D1B5411C}" sibTransId="{E2D240DC-ED6A-4023-BD75-BF868D9643E2}"/>
    <dgm:cxn modelId="{17D89472-C56A-441A-80AA-3FC7C5F41C33}" type="presParOf" srcId="{37C5EB09-28E5-4A80-A8FF-DA007E2AB436}" destId="{3E43AC73-6BA7-42DE-809B-9641CC3E8911}" srcOrd="0" destOrd="0" presId="urn:microsoft.com/office/officeart/2005/8/layout/vList3"/>
    <dgm:cxn modelId="{6B25C3F1-6D2B-48FE-88BA-23B190249ED6}" type="presParOf" srcId="{3E43AC73-6BA7-42DE-809B-9641CC3E8911}" destId="{0A237EB8-8C42-4E01-A62A-1E5DA2352B57}" srcOrd="0" destOrd="0" presId="urn:microsoft.com/office/officeart/2005/8/layout/vList3"/>
    <dgm:cxn modelId="{5500D6A7-9788-4131-A429-699128051567}" type="presParOf" srcId="{3E43AC73-6BA7-42DE-809B-9641CC3E8911}" destId="{887EFFB6-B4ED-4338-AC57-91809E59E43A}" srcOrd="1" destOrd="0" presId="urn:microsoft.com/office/officeart/2005/8/layout/vList3"/>
    <dgm:cxn modelId="{28BBE8C3-354A-411E-960A-2E8DFE4F6639}" type="presParOf" srcId="{37C5EB09-28E5-4A80-A8FF-DA007E2AB436}" destId="{2E737557-F3C1-4323-B23D-5E3A20DBA47C}" srcOrd="1" destOrd="0" presId="urn:microsoft.com/office/officeart/2005/8/layout/vList3"/>
    <dgm:cxn modelId="{368CEA78-F11B-4010-AA68-AA3D921979DA}" type="presParOf" srcId="{37C5EB09-28E5-4A80-A8FF-DA007E2AB436}" destId="{B1AE1331-8A55-43BD-8B14-84C6A213D0CA}" srcOrd="2" destOrd="0" presId="urn:microsoft.com/office/officeart/2005/8/layout/vList3"/>
    <dgm:cxn modelId="{BF325B52-3982-4223-A1BE-5DCE8EE7E5E6}" type="presParOf" srcId="{B1AE1331-8A55-43BD-8B14-84C6A213D0CA}" destId="{B2D30C2C-45F1-4231-8F3A-0B87D5849D77}" srcOrd="0" destOrd="0" presId="urn:microsoft.com/office/officeart/2005/8/layout/vList3"/>
    <dgm:cxn modelId="{F4B62B06-C051-402D-9DDE-E2A5664F8E6C}" type="presParOf" srcId="{B1AE1331-8A55-43BD-8B14-84C6A213D0CA}" destId="{5DE4B328-3373-4875-9007-E043D6EB9211}" srcOrd="1" destOrd="0" presId="urn:microsoft.com/office/officeart/2005/8/layout/vList3"/>
    <dgm:cxn modelId="{FCB2D28A-BA92-4B7D-B276-9745E13AC3D5}" type="presParOf" srcId="{37C5EB09-28E5-4A80-A8FF-DA007E2AB436}" destId="{9A7F7F78-8825-4D8A-BED1-7C5E4D527A22}" srcOrd="3" destOrd="0" presId="urn:microsoft.com/office/officeart/2005/8/layout/vList3"/>
    <dgm:cxn modelId="{D8A882DF-2B32-4498-8885-5F6B68F733F0}" type="presParOf" srcId="{37C5EB09-28E5-4A80-A8FF-DA007E2AB436}" destId="{208E0DF6-331A-4CB5-A531-E731AC4DC534}" srcOrd="4" destOrd="0" presId="urn:microsoft.com/office/officeart/2005/8/layout/vList3"/>
    <dgm:cxn modelId="{B13110EF-A9C5-4EB3-854D-0185F61827C3}" type="presParOf" srcId="{208E0DF6-331A-4CB5-A531-E731AC4DC534}" destId="{54EEDA0E-4105-414B-8807-C99C897620E8}" srcOrd="0" destOrd="0" presId="urn:microsoft.com/office/officeart/2005/8/layout/vList3"/>
    <dgm:cxn modelId="{C3D3CF59-155E-4C04-ACD4-F8A16C6899B0}" type="presParOf" srcId="{208E0DF6-331A-4CB5-A531-E731AC4DC534}" destId="{27CF703C-8534-408E-871C-8CAFF662E4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DDD7D-9493-48A0-8539-288BB4355F8B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22105C4C-7E58-4ACC-8563-836D1C7F9A4E}">
      <dgm:prSet phldrT="[文本]"/>
      <dgm:spPr/>
      <dgm:t>
        <a:bodyPr/>
        <a:lstStyle/>
        <a:p>
          <a:r>
            <a:rPr lang="zh-CN" altLang="en-US" dirty="0" smtClean="0"/>
            <a:t>选择结构</a:t>
          </a:r>
          <a:endParaRPr lang="zh-CN" altLang="en-US" dirty="0"/>
        </a:p>
      </dgm:t>
    </dgm:pt>
    <dgm:pt modelId="{ED5C5BE8-DEB2-4215-BA0A-A6A22E5B2812}" type="parTrans" cxnId="{25E81749-260C-452B-A94C-BAB45FDCF0E6}">
      <dgm:prSet/>
      <dgm:spPr/>
      <dgm:t>
        <a:bodyPr/>
        <a:lstStyle/>
        <a:p>
          <a:endParaRPr lang="zh-CN" altLang="en-US"/>
        </a:p>
      </dgm:t>
    </dgm:pt>
    <dgm:pt modelId="{B159E755-2EB5-4496-BFCE-7BCDEBB2FB10}" type="sibTrans" cxnId="{25E81749-260C-452B-A94C-BAB45FDCF0E6}">
      <dgm:prSet/>
      <dgm:spPr/>
      <dgm:t>
        <a:bodyPr/>
        <a:lstStyle/>
        <a:p>
          <a:endParaRPr lang="zh-CN" altLang="en-US"/>
        </a:p>
      </dgm:t>
    </dgm:pt>
    <dgm:pt modelId="{B5A0D33A-76F3-4EE4-9078-7057BAB3D07B}">
      <dgm:prSet phldrT="[文本]"/>
      <dgm:spPr/>
      <dgm:t>
        <a:bodyPr/>
        <a:lstStyle/>
        <a:p>
          <a:r>
            <a:rPr lang="zh-CN" altLang="en-US" dirty="0" smtClean="0"/>
            <a:t>顺序结构</a:t>
          </a:r>
          <a:endParaRPr lang="zh-CN" altLang="en-US" dirty="0"/>
        </a:p>
      </dgm:t>
    </dgm:pt>
    <dgm:pt modelId="{B9F38E23-0329-4D99-BACB-4E96C3D1AE13}" type="parTrans" cxnId="{DEDDEDEB-3A60-4DC2-846D-955993870320}">
      <dgm:prSet/>
      <dgm:spPr/>
      <dgm:t>
        <a:bodyPr/>
        <a:lstStyle/>
        <a:p>
          <a:endParaRPr lang="zh-CN" altLang="en-US"/>
        </a:p>
      </dgm:t>
    </dgm:pt>
    <dgm:pt modelId="{3E9187EB-E221-488A-BE8E-2CB4093A614E}" type="sibTrans" cxnId="{DEDDEDEB-3A60-4DC2-846D-955993870320}">
      <dgm:prSet/>
      <dgm:spPr/>
      <dgm:t>
        <a:bodyPr/>
        <a:lstStyle/>
        <a:p>
          <a:endParaRPr lang="zh-CN" altLang="en-US"/>
        </a:p>
      </dgm:t>
    </dgm:pt>
    <dgm:pt modelId="{51FE22A6-2E2B-44F6-BC1F-F280743BEB91}">
      <dgm:prSet phldrT="[文本]"/>
      <dgm:spPr/>
      <dgm:t>
        <a:bodyPr/>
        <a:lstStyle/>
        <a:p>
          <a:r>
            <a:rPr lang="zh-CN" altLang="en-US" dirty="0" smtClean="0"/>
            <a:t>循环结构</a:t>
          </a:r>
          <a:endParaRPr lang="zh-CN" altLang="en-US" dirty="0"/>
        </a:p>
      </dgm:t>
    </dgm:pt>
    <dgm:pt modelId="{E3CC5AFF-A60F-405C-8474-E8252C9B0669}" type="parTrans" cxnId="{C13DD04E-8220-4654-8278-945BF6881D1C}">
      <dgm:prSet/>
      <dgm:spPr/>
      <dgm:t>
        <a:bodyPr/>
        <a:lstStyle/>
        <a:p>
          <a:endParaRPr lang="zh-CN" altLang="en-US"/>
        </a:p>
      </dgm:t>
    </dgm:pt>
    <dgm:pt modelId="{765139B6-B436-4E76-9B84-3CB1CF17A71B}" type="sibTrans" cxnId="{C13DD04E-8220-4654-8278-945BF6881D1C}">
      <dgm:prSet/>
      <dgm:spPr/>
      <dgm:t>
        <a:bodyPr/>
        <a:lstStyle/>
        <a:p>
          <a:endParaRPr lang="zh-CN" altLang="en-US"/>
        </a:p>
      </dgm:t>
    </dgm:pt>
    <dgm:pt modelId="{5346961B-059E-4A0A-9326-44319791C42D}" type="pres">
      <dgm:prSet presAssocID="{ADCDDD7D-9493-48A0-8539-288BB4355F8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87A51D2-2011-4802-B20A-0FBDB66A8495}" type="pres">
      <dgm:prSet presAssocID="{22105C4C-7E58-4ACC-8563-836D1C7F9A4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D9ED4-5C5F-4468-93D4-0B7A35D2554F}" type="pres">
      <dgm:prSet presAssocID="{22105C4C-7E58-4ACC-8563-836D1C7F9A4E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D5D6D3CB-D6D1-45D5-9DEC-6BF07C6619A1}" type="pres">
      <dgm:prSet presAssocID="{22105C4C-7E58-4ACC-8563-836D1C7F9A4E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70E8B23B-05E8-4CDD-AB03-809B088A0812}" type="pres">
      <dgm:prSet presAssocID="{B5A0D33A-76F3-4EE4-9078-7057BAB3D07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3FEEE-CF5E-4BF0-9BB9-97BACDBC8BBB}" type="pres">
      <dgm:prSet presAssocID="{B5A0D33A-76F3-4EE4-9078-7057BAB3D07B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E2F03779-77B6-45DE-BAB7-52430A737C15}" type="pres">
      <dgm:prSet presAssocID="{B5A0D33A-76F3-4EE4-9078-7057BAB3D07B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2703F64E-0FD8-44C8-A483-5B7524FF7454}" type="pres">
      <dgm:prSet presAssocID="{51FE22A6-2E2B-44F6-BC1F-F280743BEB91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CC84BB48-7046-47D1-9B06-2C97716CF8BA}" type="pres">
      <dgm:prSet presAssocID="{51FE22A6-2E2B-44F6-BC1F-F280743BEB9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1F180E-E337-4E15-BB7D-3ED02AF37C99}" type="pres">
      <dgm:prSet presAssocID="{51FE22A6-2E2B-44F6-BC1F-F280743BEB91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37360431-B5A3-4B38-B915-646DEF60A21B}" type="pres">
      <dgm:prSet presAssocID="{51FE22A6-2E2B-44F6-BC1F-F280743BEB91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B5568DB2-0BE2-4AC0-89C2-3C3E448FC7CA}" type="pres">
      <dgm:prSet presAssocID="{B159E755-2EB5-4496-BFCE-7BCDEBB2FB10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8FFD82ED-1789-4430-89A8-4F1F6095774D}" type="pres">
      <dgm:prSet presAssocID="{3E9187EB-E221-488A-BE8E-2CB4093A614E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F843F98E-9625-4261-8794-973B5760612A}" type="pres">
      <dgm:prSet presAssocID="{765139B6-B436-4E76-9B84-3CB1CF17A71B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EDDEDEB-3A60-4DC2-846D-955993870320}" srcId="{ADCDDD7D-9493-48A0-8539-288BB4355F8B}" destId="{B5A0D33A-76F3-4EE4-9078-7057BAB3D07B}" srcOrd="1" destOrd="0" parTransId="{B9F38E23-0329-4D99-BACB-4E96C3D1AE13}" sibTransId="{3E9187EB-E221-488A-BE8E-2CB4093A614E}"/>
    <dgm:cxn modelId="{6D963F64-F791-43B2-84D3-C57A42169D4E}" type="presOf" srcId="{22105C4C-7E58-4ACC-8563-836D1C7F9A4E}" destId="{487A51D2-2011-4802-B20A-0FBDB66A8495}" srcOrd="0" destOrd="0" presId="urn:microsoft.com/office/officeart/2005/8/layout/gear1"/>
    <dgm:cxn modelId="{785F783A-E5C4-4B0E-9A89-2DFEBE5E2819}" type="presOf" srcId="{51FE22A6-2E2B-44F6-BC1F-F280743BEB91}" destId="{591F180E-E337-4E15-BB7D-3ED02AF37C99}" srcOrd="2" destOrd="0" presId="urn:microsoft.com/office/officeart/2005/8/layout/gear1"/>
    <dgm:cxn modelId="{48DDE653-0638-420E-95CD-CAA46C3D5DA5}" type="presOf" srcId="{B159E755-2EB5-4496-BFCE-7BCDEBB2FB10}" destId="{B5568DB2-0BE2-4AC0-89C2-3C3E448FC7CA}" srcOrd="0" destOrd="0" presId="urn:microsoft.com/office/officeart/2005/8/layout/gear1"/>
    <dgm:cxn modelId="{2AFE7AC1-F55D-4933-9F72-310BAAA5BE50}" type="presOf" srcId="{B5A0D33A-76F3-4EE4-9078-7057BAB3D07B}" destId="{70E8B23B-05E8-4CDD-AB03-809B088A0812}" srcOrd="0" destOrd="0" presId="urn:microsoft.com/office/officeart/2005/8/layout/gear1"/>
    <dgm:cxn modelId="{D210DCEE-D1D3-43B9-9020-B5DD620B07A7}" type="presOf" srcId="{B5A0D33A-76F3-4EE4-9078-7057BAB3D07B}" destId="{1A93FEEE-CF5E-4BF0-9BB9-97BACDBC8BBB}" srcOrd="1" destOrd="0" presId="urn:microsoft.com/office/officeart/2005/8/layout/gear1"/>
    <dgm:cxn modelId="{CF647202-B423-4788-8766-EAC345D28016}" type="presOf" srcId="{22105C4C-7E58-4ACC-8563-836D1C7F9A4E}" destId="{D5D6D3CB-D6D1-45D5-9DEC-6BF07C6619A1}" srcOrd="2" destOrd="0" presId="urn:microsoft.com/office/officeart/2005/8/layout/gear1"/>
    <dgm:cxn modelId="{D344CEFD-7125-4932-8120-BE21DD65777A}" type="presOf" srcId="{ADCDDD7D-9493-48A0-8539-288BB4355F8B}" destId="{5346961B-059E-4A0A-9326-44319791C42D}" srcOrd="0" destOrd="0" presId="urn:microsoft.com/office/officeart/2005/8/layout/gear1"/>
    <dgm:cxn modelId="{93F25252-1A15-4BC3-B2DA-EB4B3FBF7033}" type="presOf" srcId="{51FE22A6-2E2B-44F6-BC1F-F280743BEB91}" destId="{37360431-B5A3-4B38-B915-646DEF60A21B}" srcOrd="3" destOrd="0" presId="urn:microsoft.com/office/officeart/2005/8/layout/gear1"/>
    <dgm:cxn modelId="{79D84DC5-7D25-40E8-8C3A-BBD7E5F61570}" type="presOf" srcId="{3E9187EB-E221-488A-BE8E-2CB4093A614E}" destId="{8FFD82ED-1789-4430-89A8-4F1F6095774D}" srcOrd="0" destOrd="0" presId="urn:microsoft.com/office/officeart/2005/8/layout/gear1"/>
    <dgm:cxn modelId="{86157FAB-0641-4E8B-A97B-AC63C46758F9}" type="presOf" srcId="{B5A0D33A-76F3-4EE4-9078-7057BAB3D07B}" destId="{E2F03779-77B6-45DE-BAB7-52430A737C15}" srcOrd="2" destOrd="0" presId="urn:microsoft.com/office/officeart/2005/8/layout/gear1"/>
    <dgm:cxn modelId="{25E81749-260C-452B-A94C-BAB45FDCF0E6}" srcId="{ADCDDD7D-9493-48A0-8539-288BB4355F8B}" destId="{22105C4C-7E58-4ACC-8563-836D1C7F9A4E}" srcOrd="0" destOrd="0" parTransId="{ED5C5BE8-DEB2-4215-BA0A-A6A22E5B2812}" sibTransId="{B159E755-2EB5-4496-BFCE-7BCDEBB2FB10}"/>
    <dgm:cxn modelId="{C13DD04E-8220-4654-8278-945BF6881D1C}" srcId="{ADCDDD7D-9493-48A0-8539-288BB4355F8B}" destId="{51FE22A6-2E2B-44F6-BC1F-F280743BEB91}" srcOrd="2" destOrd="0" parTransId="{E3CC5AFF-A60F-405C-8474-E8252C9B0669}" sibTransId="{765139B6-B436-4E76-9B84-3CB1CF17A71B}"/>
    <dgm:cxn modelId="{F2DF0E29-E452-4096-BBD7-996691F157E3}" type="presOf" srcId="{765139B6-B436-4E76-9B84-3CB1CF17A71B}" destId="{F843F98E-9625-4261-8794-973B5760612A}" srcOrd="0" destOrd="0" presId="urn:microsoft.com/office/officeart/2005/8/layout/gear1"/>
    <dgm:cxn modelId="{335A19DC-948E-44F3-8D81-A1C098D9DF6F}" type="presOf" srcId="{22105C4C-7E58-4ACC-8563-836D1C7F9A4E}" destId="{9ABD9ED4-5C5F-4468-93D4-0B7A35D2554F}" srcOrd="1" destOrd="0" presId="urn:microsoft.com/office/officeart/2005/8/layout/gear1"/>
    <dgm:cxn modelId="{AFB5F510-E5FF-4EEC-9710-9FBD5B79E987}" type="presOf" srcId="{51FE22A6-2E2B-44F6-BC1F-F280743BEB91}" destId="{CC84BB48-7046-47D1-9B06-2C97716CF8BA}" srcOrd="1" destOrd="0" presId="urn:microsoft.com/office/officeart/2005/8/layout/gear1"/>
    <dgm:cxn modelId="{4F8B772B-A6B9-4DBF-BEBF-88D352A70A88}" type="presOf" srcId="{51FE22A6-2E2B-44F6-BC1F-F280743BEB91}" destId="{2703F64E-0FD8-44C8-A483-5B7524FF7454}" srcOrd="0" destOrd="0" presId="urn:microsoft.com/office/officeart/2005/8/layout/gear1"/>
    <dgm:cxn modelId="{121CE020-A921-4F0D-9EA8-7FD910B40BD8}" type="presParOf" srcId="{5346961B-059E-4A0A-9326-44319791C42D}" destId="{487A51D2-2011-4802-B20A-0FBDB66A8495}" srcOrd="0" destOrd="0" presId="urn:microsoft.com/office/officeart/2005/8/layout/gear1"/>
    <dgm:cxn modelId="{D5BB83BE-4D31-451A-AAF6-F6AD0F2A150D}" type="presParOf" srcId="{5346961B-059E-4A0A-9326-44319791C42D}" destId="{9ABD9ED4-5C5F-4468-93D4-0B7A35D2554F}" srcOrd="1" destOrd="0" presId="urn:microsoft.com/office/officeart/2005/8/layout/gear1"/>
    <dgm:cxn modelId="{85C74AE9-49A9-4A61-B614-037F4A09505A}" type="presParOf" srcId="{5346961B-059E-4A0A-9326-44319791C42D}" destId="{D5D6D3CB-D6D1-45D5-9DEC-6BF07C6619A1}" srcOrd="2" destOrd="0" presId="urn:microsoft.com/office/officeart/2005/8/layout/gear1"/>
    <dgm:cxn modelId="{6D2F25FB-D44A-4E38-9A35-0CDCDADEA50F}" type="presParOf" srcId="{5346961B-059E-4A0A-9326-44319791C42D}" destId="{70E8B23B-05E8-4CDD-AB03-809B088A0812}" srcOrd="3" destOrd="0" presId="urn:microsoft.com/office/officeart/2005/8/layout/gear1"/>
    <dgm:cxn modelId="{DADD5524-48E6-4A95-B598-609A0D4B3BB2}" type="presParOf" srcId="{5346961B-059E-4A0A-9326-44319791C42D}" destId="{1A93FEEE-CF5E-4BF0-9BB9-97BACDBC8BBB}" srcOrd="4" destOrd="0" presId="urn:microsoft.com/office/officeart/2005/8/layout/gear1"/>
    <dgm:cxn modelId="{E2A16B74-4F64-4454-88D8-F1C05DB3F24D}" type="presParOf" srcId="{5346961B-059E-4A0A-9326-44319791C42D}" destId="{E2F03779-77B6-45DE-BAB7-52430A737C15}" srcOrd="5" destOrd="0" presId="urn:microsoft.com/office/officeart/2005/8/layout/gear1"/>
    <dgm:cxn modelId="{D6026FF6-23A4-4F24-8146-95413C6D3B12}" type="presParOf" srcId="{5346961B-059E-4A0A-9326-44319791C42D}" destId="{2703F64E-0FD8-44C8-A483-5B7524FF7454}" srcOrd="6" destOrd="0" presId="urn:microsoft.com/office/officeart/2005/8/layout/gear1"/>
    <dgm:cxn modelId="{DF05D22F-6544-43E8-B106-DABED6783CDF}" type="presParOf" srcId="{5346961B-059E-4A0A-9326-44319791C42D}" destId="{CC84BB48-7046-47D1-9B06-2C97716CF8BA}" srcOrd="7" destOrd="0" presId="urn:microsoft.com/office/officeart/2005/8/layout/gear1"/>
    <dgm:cxn modelId="{1757DE5B-1727-4033-92B8-1A17C182255E}" type="presParOf" srcId="{5346961B-059E-4A0A-9326-44319791C42D}" destId="{591F180E-E337-4E15-BB7D-3ED02AF37C99}" srcOrd="8" destOrd="0" presId="urn:microsoft.com/office/officeart/2005/8/layout/gear1"/>
    <dgm:cxn modelId="{B5076E2E-1C3F-4982-9646-0BFE93BFA462}" type="presParOf" srcId="{5346961B-059E-4A0A-9326-44319791C42D}" destId="{37360431-B5A3-4B38-B915-646DEF60A21B}" srcOrd="9" destOrd="0" presId="urn:microsoft.com/office/officeart/2005/8/layout/gear1"/>
    <dgm:cxn modelId="{41637C79-956D-45EA-99F2-2031ADDBCA05}" type="presParOf" srcId="{5346961B-059E-4A0A-9326-44319791C42D}" destId="{B5568DB2-0BE2-4AC0-89C2-3C3E448FC7CA}" srcOrd="10" destOrd="0" presId="urn:microsoft.com/office/officeart/2005/8/layout/gear1"/>
    <dgm:cxn modelId="{BD4219B6-1FCB-4CD2-8747-1CDA6D9108B9}" type="presParOf" srcId="{5346961B-059E-4A0A-9326-44319791C42D}" destId="{8FFD82ED-1789-4430-89A8-4F1F6095774D}" srcOrd="11" destOrd="0" presId="urn:microsoft.com/office/officeart/2005/8/layout/gear1"/>
    <dgm:cxn modelId="{A11F9C6A-F1B2-4A80-94ED-3936B4C45822}" type="presParOf" srcId="{5346961B-059E-4A0A-9326-44319791C42D}" destId="{F843F98E-9625-4261-8794-973B5760612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AAB599-0EFF-4591-8661-9A2B8A17D57F}" type="doc">
      <dgm:prSet loTypeId="urn:microsoft.com/office/officeart/2005/8/layout/funnel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34B8FC1-42A1-4AE8-86D2-A7CC0BD8E310}">
      <dgm:prSet phldrT="[文本]"/>
      <dgm:spPr/>
      <dgm:t>
        <a:bodyPr/>
        <a:lstStyle/>
        <a:p>
          <a:r>
            <a:rPr lang="zh-CN" altLang="en-US" smtClean="0"/>
            <a:t>顺序结构</a:t>
          </a:r>
          <a:endParaRPr lang="zh-CN" altLang="en-US"/>
        </a:p>
      </dgm:t>
    </dgm:pt>
    <dgm:pt modelId="{DC69240C-49C6-44A3-99A5-85CFB00907AF}" type="parTrans" cxnId="{195DABE4-AD54-4F0F-BBBF-F3388BB997B5}">
      <dgm:prSet/>
      <dgm:spPr/>
      <dgm:t>
        <a:bodyPr/>
        <a:lstStyle/>
        <a:p>
          <a:endParaRPr lang="zh-CN" altLang="en-US"/>
        </a:p>
      </dgm:t>
    </dgm:pt>
    <dgm:pt modelId="{74E7848D-05CC-444F-90E9-7FA6A73C0997}" type="sibTrans" cxnId="{195DABE4-AD54-4F0F-BBBF-F3388BB997B5}">
      <dgm:prSet/>
      <dgm:spPr/>
      <dgm:t>
        <a:bodyPr/>
        <a:lstStyle/>
        <a:p>
          <a:endParaRPr lang="zh-CN" altLang="en-US"/>
        </a:p>
      </dgm:t>
    </dgm:pt>
    <dgm:pt modelId="{1BF9FCB7-5B2C-44C3-BF8F-B7F78BA643C2}">
      <dgm:prSet phldrT="[文本]"/>
      <dgm:spPr/>
      <dgm:t>
        <a:bodyPr/>
        <a:lstStyle/>
        <a:p>
          <a:r>
            <a:rPr lang="zh-CN" altLang="en-US" smtClean="0"/>
            <a:t>循环结构</a:t>
          </a:r>
          <a:endParaRPr lang="zh-CN" altLang="en-US"/>
        </a:p>
      </dgm:t>
    </dgm:pt>
    <dgm:pt modelId="{3EDD4E6F-8F9F-491E-9A63-E93C958E3E7C}" type="parTrans" cxnId="{CA52175A-98AD-44D7-961A-636FB45D5963}">
      <dgm:prSet/>
      <dgm:spPr/>
      <dgm:t>
        <a:bodyPr/>
        <a:lstStyle/>
        <a:p>
          <a:endParaRPr lang="zh-CN" altLang="en-US"/>
        </a:p>
      </dgm:t>
    </dgm:pt>
    <dgm:pt modelId="{1D10AD5A-2D95-4082-916F-00B36E912B00}" type="sibTrans" cxnId="{CA52175A-98AD-44D7-961A-636FB45D5963}">
      <dgm:prSet/>
      <dgm:spPr/>
      <dgm:t>
        <a:bodyPr/>
        <a:lstStyle/>
        <a:p>
          <a:endParaRPr lang="zh-CN" altLang="en-US"/>
        </a:p>
      </dgm:t>
    </dgm:pt>
    <dgm:pt modelId="{FF520E9C-1C5A-4FB8-975F-96BC26C2D5AA}">
      <dgm:prSet phldrT="[文本]"/>
      <dgm:spPr/>
      <dgm:t>
        <a:bodyPr/>
        <a:lstStyle/>
        <a:p>
          <a:r>
            <a:rPr lang="zh-CN" altLang="en-US" dirty="0" smtClean="0"/>
            <a:t>程序结构</a:t>
          </a:r>
          <a:endParaRPr lang="zh-CN" altLang="en-US" dirty="0"/>
        </a:p>
      </dgm:t>
    </dgm:pt>
    <dgm:pt modelId="{98E3AA7E-AD54-44B5-B967-6DA3C0EC7566}" type="parTrans" cxnId="{69CEC512-2BE6-4189-89AC-777A529C1F8F}">
      <dgm:prSet/>
      <dgm:spPr/>
      <dgm:t>
        <a:bodyPr/>
        <a:lstStyle/>
        <a:p>
          <a:endParaRPr lang="zh-CN" altLang="en-US"/>
        </a:p>
      </dgm:t>
    </dgm:pt>
    <dgm:pt modelId="{6443C4B7-40A2-4BC8-ABB9-6EB97CE8809D}" type="sibTrans" cxnId="{69CEC512-2BE6-4189-89AC-777A529C1F8F}">
      <dgm:prSet/>
      <dgm:spPr/>
      <dgm:t>
        <a:bodyPr/>
        <a:lstStyle/>
        <a:p>
          <a:endParaRPr lang="zh-CN" altLang="en-US"/>
        </a:p>
      </dgm:t>
    </dgm:pt>
    <dgm:pt modelId="{E720BBED-C281-4934-A5DD-79CE28427520}">
      <dgm:prSet phldrT="[文本]"/>
      <dgm:spPr/>
      <dgm:t>
        <a:bodyPr/>
        <a:lstStyle/>
        <a:p>
          <a:r>
            <a:rPr lang="zh-CN" altLang="en-US" smtClean="0"/>
            <a:t>选择结构</a:t>
          </a:r>
          <a:endParaRPr lang="zh-CN" altLang="en-US"/>
        </a:p>
      </dgm:t>
    </dgm:pt>
    <dgm:pt modelId="{0B927AA7-0E1D-4C40-9C20-E7EF49E7D958}" type="parTrans" cxnId="{69FD05FC-F61D-474F-9777-2EB015A7FE78}">
      <dgm:prSet/>
      <dgm:spPr/>
      <dgm:t>
        <a:bodyPr/>
        <a:lstStyle/>
        <a:p>
          <a:endParaRPr lang="zh-CN" altLang="en-US"/>
        </a:p>
      </dgm:t>
    </dgm:pt>
    <dgm:pt modelId="{905563C5-3EA5-4BB3-9EA6-808C8BA9B4F0}" type="sibTrans" cxnId="{69FD05FC-F61D-474F-9777-2EB015A7FE78}">
      <dgm:prSet/>
      <dgm:spPr/>
      <dgm:t>
        <a:bodyPr/>
        <a:lstStyle/>
        <a:p>
          <a:endParaRPr lang="zh-CN" altLang="en-US"/>
        </a:p>
      </dgm:t>
    </dgm:pt>
    <dgm:pt modelId="{5C2E6314-5814-4702-A4A0-6CA35811182D}" type="pres">
      <dgm:prSet presAssocID="{B4AAB599-0EFF-4591-8661-9A2B8A17D57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E64518-D376-43AE-AD90-EB3B8237FD18}" type="pres">
      <dgm:prSet presAssocID="{B4AAB599-0EFF-4591-8661-9A2B8A17D57F}" presName="ellipse" presStyleLbl="trBgShp" presStyleIdx="0" presStyleCnt="1"/>
      <dgm:spPr/>
    </dgm:pt>
    <dgm:pt modelId="{6776FC4A-B378-4120-B09B-0EC1EA048F50}" type="pres">
      <dgm:prSet presAssocID="{B4AAB599-0EFF-4591-8661-9A2B8A17D57F}" presName="arrow1" presStyleLbl="fgShp" presStyleIdx="0" presStyleCnt="1"/>
      <dgm:spPr/>
    </dgm:pt>
    <dgm:pt modelId="{D87D74EA-5757-4C59-BD14-C5CC7994F52E}" type="pres">
      <dgm:prSet presAssocID="{B4AAB599-0EFF-4591-8661-9A2B8A17D57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84247-2B41-4E6A-AF6A-502FE31E8CEB}" type="pres">
      <dgm:prSet presAssocID="{E720BBED-C281-4934-A5DD-79CE2842752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18DCE-F112-4D16-AF03-7D753766CC24}" type="pres">
      <dgm:prSet presAssocID="{1BF9FCB7-5B2C-44C3-BF8F-B7F78BA643C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BBC35A-25EE-4D7E-AAE5-5A73760F0C4F}" type="pres">
      <dgm:prSet presAssocID="{FF520E9C-1C5A-4FB8-975F-96BC26C2D5A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B15092-3C66-4E8E-9F5F-14033E568070}" type="pres">
      <dgm:prSet presAssocID="{B4AAB599-0EFF-4591-8661-9A2B8A17D57F}" presName="funnel" presStyleLbl="trAlignAcc1" presStyleIdx="0" presStyleCnt="1"/>
      <dgm:spPr/>
      <dgm:t>
        <a:bodyPr/>
        <a:lstStyle/>
        <a:p>
          <a:endParaRPr lang="zh-CN" altLang="en-US"/>
        </a:p>
      </dgm:t>
    </dgm:pt>
  </dgm:ptLst>
  <dgm:cxnLst>
    <dgm:cxn modelId="{18BC2E1E-0EB8-4A12-A588-29C85FDC17EF}" type="presOf" srcId="{E720BBED-C281-4934-A5DD-79CE28427520}" destId="{CB118DCE-F112-4D16-AF03-7D753766CC24}" srcOrd="0" destOrd="0" presId="urn:microsoft.com/office/officeart/2005/8/layout/funnel1"/>
    <dgm:cxn modelId="{0CB85097-715A-41D1-97E8-E53EBD56D4F8}" type="presOf" srcId="{B4AAB599-0EFF-4591-8661-9A2B8A17D57F}" destId="{5C2E6314-5814-4702-A4A0-6CA35811182D}" srcOrd="0" destOrd="0" presId="urn:microsoft.com/office/officeart/2005/8/layout/funnel1"/>
    <dgm:cxn modelId="{CA52175A-98AD-44D7-961A-636FB45D5963}" srcId="{B4AAB599-0EFF-4591-8661-9A2B8A17D57F}" destId="{1BF9FCB7-5B2C-44C3-BF8F-B7F78BA643C2}" srcOrd="2" destOrd="0" parTransId="{3EDD4E6F-8F9F-491E-9A63-E93C958E3E7C}" sibTransId="{1D10AD5A-2D95-4082-916F-00B36E912B00}"/>
    <dgm:cxn modelId="{C0F384C4-4389-4C37-8E21-B9C40D387411}" type="presOf" srcId="{834B8FC1-42A1-4AE8-86D2-A7CC0BD8E310}" destId="{0FBBC35A-25EE-4D7E-AAE5-5A73760F0C4F}" srcOrd="0" destOrd="0" presId="urn:microsoft.com/office/officeart/2005/8/layout/funnel1"/>
    <dgm:cxn modelId="{ADD240DF-5B16-41DC-B785-1308D9E94DDE}" type="presOf" srcId="{FF520E9C-1C5A-4FB8-975F-96BC26C2D5AA}" destId="{D87D74EA-5757-4C59-BD14-C5CC7994F52E}" srcOrd="0" destOrd="0" presId="urn:microsoft.com/office/officeart/2005/8/layout/funnel1"/>
    <dgm:cxn modelId="{69CEC512-2BE6-4189-89AC-777A529C1F8F}" srcId="{B4AAB599-0EFF-4591-8661-9A2B8A17D57F}" destId="{FF520E9C-1C5A-4FB8-975F-96BC26C2D5AA}" srcOrd="3" destOrd="0" parTransId="{98E3AA7E-AD54-44B5-B967-6DA3C0EC7566}" sibTransId="{6443C4B7-40A2-4BC8-ABB9-6EB97CE8809D}"/>
    <dgm:cxn modelId="{69FD05FC-F61D-474F-9777-2EB015A7FE78}" srcId="{B4AAB599-0EFF-4591-8661-9A2B8A17D57F}" destId="{E720BBED-C281-4934-A5DD-79CE28427520}" srcOrd="1" destOrd="0" parTransId="{0B927AA7-0E1D-4C40-9C20-E7EF49E7D958}" sibTransId="{905563C5-3EA5-4BB3-9EA6-808C8BA9B4F0}"/>
    <dgm:cxn modelId="{B630A6B5-6578-479C-A549-942BF3D0565C}" type="presOf" srcId="{1BF9FCB7-5B2C-44C3-BF8F-B7F78BA643C2}" destId="{D9C84247-2B41-4E6A-AF6A-502FE31E8CEB}" srcOrd="0" destOrd="0" presId="urn:microsoft.com/office/officeart/2005/8/layout/funnel1"/>
    <dgm:cxn modelId="{195DABE4-AD54-4F0F-BBBF-F3388BB997B5}" srcId="{B4AAB599-0EFF-4591-8661-9A2B8A17D57F}" destId="{834B8FC1-42A1-4AE8-86D2-A7CC0BD8E310}" srcOrd="0" destOrd="0" parTransId="{DC69240C-49C6-44A3-99A5-85CFB00907AF}" sibTransId="{74E7848D-05CC-444F-90E9-7FA6A73C0997}"/>
    <dgm:cxn modelId="{72A7D8A2-D03C-42EB-ADE0-2A5E019E2931}" type="presParOf" srcId="{5C2E6314-5814-4702-A4A0-6CA35811182D}" destId="{05E64518-D376-43AE-AD90-EB3B8237FD18}" srcOrd="0" destOrd="0" presId="urn:microsoft.com/office/officeart/2005/8/layout/funnel1"/>
    <dgm:cxn modelId="{64E47824-9B7E-46CC-A103-A7714149C910}" type="presParOf" srcId="{5C2E6314-5814-4702-A4A0-6CA35811182D}" destId="{6776FC4A-B378-4120-B09B-0EC1EA048F50}" srcOrd="1" destOrd="0" presId="urn:microsoft.com/office/officeart/2005/8/layout/funnel1"/>
    <dgm:cxn modelId="{C96129AC-251B-4070-BF45-561F3688CD76}" type="presParOf" srcId="{5C2E6314-5814-4702-A4A0-6CA35811182D}" destId="{D87D74EA-5757-4C59-BD14-C5CC7994F52E}" srcOrd="2" destOrd="0" presId="urn:microsoft.com/office/officeart/2005/8/layout/funnel1"/>
    <dgm:cxn modelId="{5DC87690-DFF6-4CDB-8F1D-9464094F694C}" type="presParOf" srcId="{5C2E6314-5814-4702-A4A0-6CA35811182D}" destId="{D9C84247-2B41-4E6A-AF6A-502FE31E8CEB}" srcOrd="3" destOrd="0" presId="urn:microsoft.com/office/officeart/2005/8/layout/funnel1"/>
    <dgm:cxn modelId="{78FE26C7-E0D4-44F3-84E7-667A49CA359C}" type="presParOf" srcId="{5C2E6314-5814-4702-A4A0-6CA35811182D}" destId="{CB118DCE-F112-4D16-AF03-7D753766CC24}" srcOrd="4" destOrd="0" presId="urn:microsoft.com/office/officeart/2005/8/layout/funnel1"/>
    <dgm:cxn modelId="{FA3439E4-5A40-4E65-A587-B497364A4A40}" type="presParOf" srcId="{5C2E6314-5814-4702-A4A0-6CA35811182D}" destId="{0FBBC35A-25EE-4D7E-AAE5-5A73760F0C4F}" srcOrd="5" destOrd="0" presId="urn:microsoft.com/office/officeart/2005/8/layout/funnel1"/>
    <dgm:cxn modelId="{8E0B73E4-BABB-4A06-BDFA-7399169E8FC0}" type="presParOf" srcId="{5C2E6314-5814-4702-A4A0-6CA35811182D}" destId="{99B15092-3C66-4E8E-9F5F-14033E56807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7EFFB6-B4ED-4338-AC57-91809E59E43A}">
      <dsp:nvSpPr>
        <dsp:cNvPr id="0" name=""/>
        <dsp:cNvSpPr/>
      </dsp:nvSpPr>
      <dsp:spPr>
        <a:xfrm rot="10800000">
          <a:off x="1496969" y="359"/>
          <a:ext cx="5067300" cy="88247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148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把冰箱门打开</a:t>
          </a:r>
          <a:endParaRPr lang="zh-CN" altLang="en-US" sz="3900" kern="1200" dirty="0"/>
        </a:p>
      </dsp:txBody>
      <dsp:txXfrm rot="10800000">
        <a:off x="1496969" y="359"/>
        <a:ext cx="5067300" cy="882476"/>
      </dsp:txXfrm>
    </dsp:sp>
    <dsp:sp modelId="{0A237EB8-8C42-4E01-A62A-1E5DA2352B57}">
      <dsp:nvSpPr>
        <dsp:cNvPr id="0" name=""/>
        <dsp:cNvSpPr/>
      </dsp:nvSpPr>
      <dsp:spPr>
        <a:xfrm>
          <a:off x="1055730" y="359"/>
          <a:ext cx="882476" cy="88247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4B328-3373-4875-9007-E043D6EB9211}">
      <dsp:nvSpPr>
        <dsp:cNvPr id="0" name=""/>
        <dsp:cNvSpPr/>
      </dsp:nvSpPr>
      <dsp:spPr>
        <a:xfrm rot="10800000">
          <a:off x="1496969" y="1146261"/>
          <a:ext cx="5067300" cy="882476"/>
        </a:xfrm>
        <a:prstGeom prst="homePlat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148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把大象放进冰箱里</a:t>
          </a:r>
          <a:endParaRPr lang="zh-CN" altLang="en-US" sz="3900" kern="1200" dirty="0"/>
        </a:p>
      </dsp:txBody>
      <dsp:txXfrm rot="10800000">
        <a:off x="1496969" y="1146261"/>
        <a:ext cx="5067300" cy="882476"/>
      </dsp:txXfrm>
    </dsp:sp>
    <dsp:sp modelId="{B2D30C2C-45F1-4231-8F3A-0B87D5849D77}">
      <dsp:nvSpPr>
        <dsp:cNvPr id="0" name=""/>
        <dsp:cNvSpPr/>
      </dsp:nvSpPr>
      <dsp:spPr>
        <a:xfrm>
          <a:off x="1055730" y="1146261"/>
          <a:ext cx="882476" cy="882476"/>
        </a:xfrm>
        <a:prstGeom prst="ellipse">
          <a:avLst/>
        </a:prstGeom>
        <a:solidFill>
          <a:schemeClr val="accent5">
            <a:tint val="50000"/>
            <a:hueOff val="-5341183"/>
            <a:satOff val="23809"/>
            <a:lumOff val="21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F703C-8534-408E-871C-8CAFF662E4F1}">
      <dsp:nvSpPr>
        <dsp:cNvPr id="0" name=""/>
        <dsp:cNvSpPr/>
      </dsp:nvSpPr>
      <dsp:spPr>
        <a:xfrm rot="10800000">
          <a:off x="1496969" y="2292163"/>
          <a:ext cx="5067300" cy="882476"/>
        </a:xfrm>
        <a:prstGeom prst="homePlat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148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把冰箱门关上</a:t>
          </a:r>
          <a:endParaRPr lang="zh-CN" altLang="en-US" sz="3900" kern="1200" dirty="0"/>
        </a:p>
      </dsp:txBody>
      <dsp:txXfrm rot="10800000">
        <a:off x="1496969" y="2292163"/>
        <a:ext cx="5067300" cy="882476"/>
      </dsp:txXfrm>
    </dsp:sp>
    <dsp:sp modelId="{54EEDA0E-4105-414B-8807-C99C897620E8}">
      <dsp:nvSpPr>
        <dsp:cNvPr id="0" name=""/>
        <dsp:cNvSpPr/>
      </dsp:nvSpPr>
      <dsp:spPr>
        <a:xfrm>
          <a:off x="1055730" y="2292163"/>
          <a:ext cx="882476" cy="882476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7A51D2-2011-4802-B20A-0FBDB66A8495}">
      <dsp:nvSpPr>
        <dsp:cNvPr id="0" name=""/>
        <dsp:cNvSpPr/>
      </dsp:nvSpPr>
      <dsp:spPr>
        <a:xfrm>
          <a:off x="2786697" y="1665922"/>
          <a:ext cx="2036127" cy="2036127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选择结构</a:t>
          </a:r>
          <a:endParaRPr lang="zh-CN" altLang="en-US" sz="2200" kern="1200" dirty="0"/>
        </a:p>
      </dsp:txBody>
      <dsp:txXfrm>
        <a:off x="2786697" y="1665922"/>
        <a:ext cx="2036127" cy="2036127"/>
      </dsp:txXfrm>
    </dsp:sp>
    <dsp:sp modelId="{70E8B23B-05E8-4CDD-AB03-809B088A0812}">
      <dsp:nvSpPr>
        <dsp:cNvPr id="0" name=""/>
        <dsp:cNvSpPr/>
      </dsp:nvSpPr>
      <dsp:spPr>
        <a:xfrm>
          <a:off x="1602041" y="1184656"/>
          <a:ext cx="1480820" cy="1480820"/>
        </a:xfrm>
        <a:prstGeom prst="gear6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顺序结构</a:t>
          </a:r>
          <a:endParaRPr lang="zh-CN" altLang="en-US" sz="2200" kern="1200" dirty="0"/>
        </a:p>
      </dsp:txBody>
      <dsp:txXfrm>
        <a:off x="1602041" y="1184656"/>
        <a:ext cx="1480820" cy="1480820"/>
      </dsp:txXfrm>
    </dsp:sp>
    <dsp:sp modelId="{2703F64E-0FD8-44C8-A483-5B7524FF7454}">
      <dsp:nvSpPr>
        <dsp:cNvPr id="0" name=""/>
        <dsp:cNvSpPr/>
      </dsp:nvSpPr>
      <dsp:spPr>
        <a:xfrm rot="20700000">
          <a:off x="2431451" y="163041"/>
          <a:ext cx="1450901" cy="1450901"/>
        </a:xfrm>
        <a:prstGeom prst="gear6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循环结构</a:t>
          </a:r>
          <a:endParaRPr lang="zh-CN" altLang="en-US" sz="2200" kern="1200" dirty="0"/>
        </a:p>
      </dsp:txBody>
      <dsp:txXfrm>
        <a:off x="2749677" y="481266"/>
        <a:ext cx="814451" cy="814451"/>
      </dsp:txXfrm>
    </dsp:sp>
    <dsp:sp modelId="{B5568DB2-0BE2-4AC0-89C2-3C3E448FC7CA}">
      <dsp:nvSpPr>
        <dsp:cNvPr id="0" name=""/>
        <dsp:cNvSpPr/>
      </dsp:nvSpPr>
      <dsp:spPr>
        <a:xfrm>
          <a:off x="2624805" y="1361692"/>
          <a:ext cx="2606243" cy="2606243"/>
        </a:xfrm>
        <a:prstGeom prst="circularArrow">
          <a:avLst>
            <a:gd name="adj1" fmla="val 4688"/>
            <a:gd name="adj2" fmla="val 299029"/>
            <a:gd name="adj3" fmla="val 2503298"/>
            <a:gd name="adj4" fmla="val 15889280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D82ED-1789-4430-89A8-4F1F6095774D}">
      <dsp:nvSpPr>
        <dsp:cNvPr id="0" name=""/>
        <dsp:cNvSpPr/>
      </dsp:nvSpPr>
      <dsp:spPr>
        <a:xfrm>
          <a:off x="1339791" y="859119"/>
          <a:ext cx="1893598" cy="189359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3F98E-9625-4261-8794-973B5760612A}">
      <dsp:nvSpPr>
        <dsp:cNvPr id="0" name=""/>
        <dsp:cNvSpPr/>
      </dsp:nvSpPr>
      <dsp:spPr>
        <a:xfrm>
          <a:off x="2095843" y="-152648"/>
          <a:ext cx="2041680" cy="204168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E64518-D376-43AE-AD90-EB3B8237FD18}">
      <dsp:nvSpPr>
        <dsp:cNvPr id="0" name=""/>
        <dsp:cNvSpPr/>
      </dsp:nvSpPr>
      <dsp:spPr>
        <a:xfrm>
          <a:off x="1318498" y="139303"/>
          <a:ext cx="2764631" cy="960120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6FC4A-B378-4120-B09B-0EC1EA048F50}">
      <dsp:nvSpPr>
        <dsp:cNvPr id="0" name=""/>
        <dsp:cNvSpPr/>
      </dsp:nvSpPr>
      <dsp:spPr>
        <a:xfrm>
          <a:off x="2437209" y="2490311"/>
          <a:ext cx="535781" cy="342900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D74EA-5757-4C59-BD14-C5CC7994F52E}">
      <dsp:nvSpPr>
        <dsp:cNvPr id="0" name=""/>
        <dsp:cNvSpPr/>
      </dsp:nvSpPr>
      <dsp:spPr>
        <a:xfrm>
          <a:off x="1419224" y="2764631"/>
          <a:ext cx="2571750" cy="64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程序结构</a:t>
          </a:r>
          <a:endParaRPr lang="zh-CN" altLang="en-US" sz="2200" kern="1200" dirty="0"/>
        </a:p>
      </dsp:txBody>
      <dsp:txXfrm>
        <a:off x="1419224" y="2764631"/>
        <a:ext cx="2571750" cy="642937"/>
      </dsp:txXfrm>
    </dsp:sp>
    <dsp:sp modelId="{D9C84247-2B41-4E6A-AF6A-502FE31E8CEB}">
      <dsp:nvSpPr>
        <dsp:cNvPr id="0" name=""/>
        <dsp:cNvSpPr/>
      </dsp:nvSpPr>
      <dsp:spPr>
        <a:xfrm>
          <a:off x="2323623" y="1173575"/>
          <a:ext cx="964406" cy="9644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循环结构</a:t>
          </a:r>
          <a:endParaRPr lang="zh-CN" altLang="en-US" sz="2100" kern="1200"/>
        </a:p>
      </dsp:txBody>
      <dsp:txXfrm>
        <a:off x="2323623" y="1173575"/>
        <a:ext cx="964406" cy="964406"/>
      </dsp:txXfrm>
    </dsp:sp>
    <dsp:sp modelId="{CB118DCE-F112-4D16-AF03-7D753766CC24}">
      <dsp:nvSpPr>
        <dsp:cNvPr id="0" name=""/>
        <dsp:cNvSpPr/>
      </dsp:nvSpPr>
      <dsp:spPr>
        <a:xfrm>
          <a:off x="1633537" y="450056"/>
          <a:ext cx="964406" cy="964406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选择结构</a:t>
          </a:r>
          <a:endParaRPr lang="zh-CN" altLang="en-US" sz="2100" kern="1200"/>
        </a:p>
      </dsp:txBody>
      <dsp:txXfrm>
        <a:off x="1633537" y="450056"/>
        <a:ext cx="964406" cy="964406"/>
      </dsp:txXfrm>
    </dsp:sp>
    <dsp:sp modelId="{0FBBC35A-25EE-4D7E-AAE5-5A73760F0C4F}">
      <dsp:nvSpPr>
        <dsp:cNvPr id="0" name=""/>
        <dsp:cNvSpPr/>
      </dsp:nvSpPr>
      <dsp:spPr>
        <a:xfrm>
          <a:off x="2619374" y="216884"/>
          <a:ext cx="964406" cy="964406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顺序结构</a:t>
          </a:r>
          <a:endParaRPr lang="zh-CN" altLang="en-US" sz="2100" kern="1200"/>
        </a:p>
      </dsp:txBody>
      <dsp:txXfrm>
        <a:off x="2619374" y="216884"/>
        <a:ext cx="964406" cy="964406"/>
      </dsp:txXfrm>
    </dsp:sp>
    <dsp:sp modelId="{99B15092-3C66-4E8E-9F5F-14033E568070}">
      <dsp:nvSpPr>
        <dsp:cNvPr id="0" name=""/>
        <dsp:cNvSpPr/>
      </dsp:nvSpPr>
      <dsp:spPr>
        <a:xfrm>
          <a:off x="1204912" y="21431"/>
          <a:ext cx="3000375" cy="24003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）有穷性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算法必须在执行有穷步之后结束，并且每一步都在有穷时间内完成，不能无限地执行下去。如果要编写一个由小到大整数累加的程序，这时要注意一定要设一个整数的最上限，若没有这个最上限，那么程序将无终止地运行下去，也就是常说的死循环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）确定性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算法的每一个步骤都应当是确切定义的，对于每一个过程不能有二义性，将要执行的每个动作必须作出严格而清楚的规定。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）可行性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算法中的每一步都应当能有效地运行，也就是说算法是可执行的，并要求最终得到正确的结果。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）输入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一个算法应该有零个或多个输入，输入就是在执行算法时有必要从外界获取的，如算法所需的初始量等一些信息。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）输出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一个算法有一个或多个输出。输出就是算法最终所求的结果。编写程序的目的就是要得到一个结果，如果一个程序运行下来没有任何结果，那么这个程序本身也就失去了意义。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321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）正确性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也就是所写的算法能满足具体问题的要求，即对任何合法的输入，算法都会得出正确的结果。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）可读性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算法被写好之后，该算法被理解的难易程度。一个算法可读性的好坏十分重要，如果一个算法比较抽象，难于理解，那么这个算法就不易交流和推广使用，对于修改、扩展及维护都十分不方便。因此在写一个算法时，要尽量将该算法写的简明易懂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）健壮性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一个程序完成后，运行该程序的用户对程序的理解各有不同，并不能保证每一个人都能按照要求进行输入。健壮性就是指当输入的数据非法时，算法也会作出相应判断，而不会因为输入的错误造成瘫痪。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）时间复杂度与空间复杂度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地说，时间复杂度就是算法运行所需要的时间。不同的算法具有不同的时间复杂度，当一个程序较小时，就感觉不到时间复杂度的重要性；当一个程序特别大时，便会察觉到时间复杂度实际上是十分重要的。因此写出更高速的算法一直是算法不断改进的目标。空间复杂度是指算法运行所需的存储空间的多少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321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__33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__44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__55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__66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C:\Users\ADMINI~1\AppData\Local\Temp\ksohtml\wps3E40.t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352550"/>
            <a:ext cx="5504645" cy="1752600"/>
          </a:xfrm>
          <a:prstGeom prst="rect">
            <a:avLst/>
          </a:prstGeom>
          <a:noFill/>
        </p:spPr>
      </p:pic>
      <p:sp>
        <p:nvSpPr>
          <p:cNvPr id="3" name="圆角矩形 2"/>
          <p:cNvSpPr/>
          <p:nvPr/>
        </p:nvSpPr>
        <p:spPr>
          <a:xfrm>
            <a:off x="1143000" y="2571750"/>
            <a:ext cx="1447800" cy="457200"/>
          </a:xfrm>
          <a:prstGeom prst="roundRect">
            <a:avLst/>
          </a:prstGeom>
          <a:noFill/>
          <a:ln w="28575">
            <a:solidFill>
              <a:srgbClr val="EF6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线形标注 2 3"/>
          <p:cNvSpPr/>
          <p:nvPr/>
        </p:nvSpPr>
        <p:spPr>
          <a:xfrm>
            <a:off x="3200400" y="2343150"/>
            <a:ext cx="15240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222"/>
              <a:gd name="adj6" fmla="val -42292"/>
            </a:avLst>
          </a:prstGeom>
          <a:gradFill flip="none" rotWithShape="1">
            <a:gsLst>
              <a:gs pos="0">
                <a:srgbClr val="FF7D7D">
                  <a:tint val="66000"/>
                  <a:satMod val="160000"/>
                </a:srgbClr>
              </a:gs>
              <a:gs pos="50000">
                <a:srgbClr val="FF7D7D">
                  <a:tint val="44500"/>
                  <a:satMod val="160000"/>
                </a:srgbClr>
              </a:gs>
              <a:gs pos="100000">
                <a:srgbClr val="FF7D7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  <a:hlinkClick r:id="rId3" action="ppaction://hlinksldjump"/>
              </a:rPr>
              <a:t>无效，</a:t>
            </a:r>
            <a:r>
              <a:rPr lang="en-US" altLang="zh-CN" dirty="0" smtClean="0">
                <a:solidFill>
                  <a:schemeClr val="tx1"/>
                </a:solidFill>
                <a:hlinkClick r:id="rId3" action="ppaction://hlinksldjump"/>
              </a:rPr>
              <a:t>y=0</a:t>
            </a:r>
            <a:r>
              <a:rPr lang="zh-CN" altLang="en-US" dirty="0" smtClean="0">
                <a:solidFill>
                  <a:schemeClr val="tx1"/>
                </a:solidFill>
                <a:hlinkClick r:id="rId3" action="ppaction://hlinksldjump"/>
              </a:rPr>
              <a:t>时，</a:t>
            </a:r>
          </a:p>
          <a:p>
            <a:r>
              <a:rPr lang="en-US" altLang="zh-CN" dirty="0" smtClean="0">
                <a:solidFill>
                  <a:schemeClr val="tx1"/>
                </a:solidFill>
                <a:hlinkClick r:id="rId3" action="ppaction://hlinksldjump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hlinkClick r:id="rId3" action="ppaction://hlinksldjump"/>
              </a:rPr>
              <a:t>不能做分母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 descr="C:\Users\ADMINI~1\AppData\Local\Temp\ksohtml\wps3BD2.t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57350"/>
            <a:ext cx="4181707" cy="1905000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3200400" y="2114550"/>
            <a:ext cx="1143000" cy="3810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线形标注 2 4"/>
          <p:cNvSpPr/>
          <p:nvPr/>
        </p:nvSpPr>
        <p:spPr>
          <a:xfrm>
            <a:off x="5105400" y="1809750"/>
            <a:ext cx="15240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222"/>
              <a:gd name="adj6" fmla="val -42292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输出的结果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428750"/>
            <a:ext cx="73914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6969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算法的优劣</a:t>
            </a:r>
            <a:endParaRPr lang="en-US" altLang="zh-CN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385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00400" cy="6096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优劣</a:t>
            </a:r>
          </a:p>
        </p:txBody>
      </p:sp>
      <p:sp>
        <p:nvSpPr>
          <p:cNvPr id="33" name="标题 8"/>
          <p:cNvSpPr txBox="1">
            <a:spLocks/>
          </p:cNvSpPr>
          <p:nvPr/>
        </p:nvSpPr>
        <p:spPr>
          <a:xfrm>
            <a:off x="1095375" y="819150"/>
            <a:ext cx="3200400" cy="6096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优劣</a:t>
            </a:r>
          </a:p>
        </p:txBody>
      </p:sp>
      <p:grpSp>
        <p:nvGrpSpPr>
          <p:cNvPr id="51" name="组合 18"/>
          <p:cNvGrpSpPr>
            <a:grpSpLocks/>
          </p:cNvGrpSpPr>
          <p:nvPr/>
        </p:nvGrpSpPr>
        <p:grpSpPr bwMode="auto">
          <a:xfrm>
            <a:off x="1848247" y="1978025"/>
            <a:ext cx="2679700" cy="468312"/>
            <a:chOff x="1372250" y="2351481"/>
            <a:chExt cx="2679438" cy="622776"/>
          </a:xfrm>
        </p:grpSpPr>
        <p:grpSp>
          <p:nvGrpSpPr>
            <p:cNvPr id="52" name="组合 26"/>
            <p:cNvGrpSpPr>
              <a:grpSpLocks/>
            </p:cNvGrpSpPr>
            <p:nvPr/>
          </p:nvGrpSpPr>
          <p:grpSpPr bwMode="auto">
            <a:xfrm>
              <a:off x="1372250" y="2351481"/>
              <a:ext cx="2679438" cy="622776"/>
              <a:chOff x="1178672" y="2275281"/>
              <a:chExt cx="2679399" cy="622776"/>
            </a:xfrm>
          </p:grpSpPr>
          <p:sp>
            <p:nvSpPr>
              <p:cNvPr id="54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000" dirty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正确性</a:t>
                </a:r>
              </a:p>
            </p:txBody>
          </p:sp>
          <p:pic>
            <p:nvPicPr>
              <p:cNvPr id="55" name="图片 32" descr="按扭-14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672" y="2275281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1457967" y="2419036"/>
              <a:ext cx="312707" cy="49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6" name="组合 18"/>
          <p:cNvGrpSpPr>
            <a:grpSpLocks/>
          </p:cNvGrpSpPr>
          <p:nvPr/>
        </p:nvGrpSpPr>
        <p:grpSpPr bwMode="auto">
          <a:xfrm>
            <a:off x="4616053" y="1978025"/>
            <a:ext cx="2679701" cy="468312"/>
            <a:chOff x="1372250" y="2351481"/>
            <a:chExt cx="2679439" cy="622776"/>
          </a:xfrm>
        </p:grpSpPr>
        <p:grpSp>
          <p:nvGrpSpPr>
            <p:cNvPr id="57" name="组合 26"/>
            <p:cNvGrpSpPr>
              <a:grpSpLocks/>
            </p:cNvGrpSpPr>
            <p:nvPr/>
          </p:nvGrpSpPr>
          <p:grpSpPr bwMode="auto">
            <a:xfrm>
              <a:off x="1372250" y="2351481"/>
              <a:ext cx="2679439" cy="622776"/>
              <a:chOff x="1178672" y="2275281"/>
              <a:chExt cx="2679400" cy="622776"/>
            </a:xfrm>
          </p:grpSpPr>
          <p:sp>
            <p:nvSpPr>
              <p:cNvPr id="59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1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dirty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可读性</a:t>
                </a:r>
              </a:p>
            </p:txBody>
          </p:sp>
          <p:pic>
            <p:nvPicPr>
              <p:cNvPr id="60" name="图片 32" descr="按扭-14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672" y="2275281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8" name="TextBox 57"/>
            <p:cNvSpPr txBox="1"/>
            <p:nvPr/>
          </p:nvSpPr>
          <p:spPr>
            <a:xfrm>
              <a:off x="1457967" y="2419036"/>
              <a:ext cx="312875" cy="49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" name="组合 18"/>
          <p:cNvGrpSpPr>
            <a:grpSpLocks/>
          </p:cNvGrpSpPr>
          <p:nvPr/>
        </p:nvGrpSpPr>
        <p:grpSpPr bwMode="auto">
          <a:xfrm>
            <a:off x="1848247" y="3133725"/>
            <a:ext cx="2679701" cy="468312"/>
            <a:chOff x="1372250" y="2351481"/>
            <a:chExt cx="2679439" cy="622776"/>
          </a:xfrm>
        </p:grpSpPr>
        <p:grpSp>
          <p:nvGrpSpPr>
            <p:cNvPr id="62" name="组合 26"/>
            <p:cNvGrpSpPr>
              <a:grpSpLocks/>
            </p:cNvGrpSpPr>
            <p:nvPr/>
          </p:nvGrpSpPr>
          <p:grpSpPr bwMode="auto">
            <a:xfrm>
              <a:off x="1372250" y="2351481"/>
              <a:ext cx="2679439" cy="622776"/>
              <a:chOff x="1178672" y="2275281"/>
              <a:chExt cx="2679400" cy="622776"/>
            </a:xfrm>
          </p:grpSpPr>
          <p:sp>
            <p:nvSpPr>
              <p:cNvPr id="64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1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健壮性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65" name="图片 32" descr="按扭-14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672" y="2275281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1457967" y="2419036"/>
              <a:ext cx="312875" cy="49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6" name="组合 18"/>
          <p:cNvGrpSpPr>
            <a:grpSpLocks/>
          </p:cNvGrpSpPr>
          <p:nvPr/>
        </p:nvGrpSpPr>
        <p:grpSpPr bwMode="auto">
          <a:xfrm>
            <a:off x="4616053" y="3133725"/>
            <a:ext cx="2679700" cy="468312"/>
            <a:chOff x="1372250" y="2351481"/>
            <a:chExt cx="2679438" cy="622776"/>
          </a:xfrm>
        </p:grpSpPr>
        <p:grpSp>
          <p:nvGrpSpPr>
            <p:cNvPr id="67" name="组合 26"/>
            <p:cNvGrpSpPr>
              <a:grpSpLocks/>
            </p:cNvGrpSpPr>
            <p:nvPr/>
          </p:nvGrpSpPr>
          <p:grpSpPr bwMode="auto">
            <a:xfrm>
              <a:off x="1372250" y="2351481"/>
              <a:ext cx="2679438" cy="622776"/>
              <a:chOff x="1178672" y="2275281"/>
              <a:chExt cx="2679399" cy="622776"/>
            </a:xfrm>
          </p:grpSpPr>
          <p:sp>
            <p:nvSpPr>
              <p:cNvPr id="69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时间和空间复杂度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70" name="图片 32" descr="按扭-14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672" y="2275281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8" name="TextBox 67"/>
            <p:cNvSpPr txBox="1"/>
            <p:nvPr/>
          </p:nvSpPr>
          <p:spPr>
            <a:xfrm>
              <a:off x="1457967" y="2419036"/>
              <a:ext cx="312707" cy="49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99299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1458696"/>
            <a:ext cx="73914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3703" y="192542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36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算法的描述</a:t>
            </a:r>
          </a:p>
        </p:txBody>
      </p:sp>
    </p:spTree>
    <p:extLst>
      <p:ext uri="{BB962C8B-B14F-4D97-AF65-F5344CB8AC3E}">
        <p14:creationId xmlns:p14="http://schemas.microsoft.com/office/powerpoint/2010/main" xmlns="" val="2636412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8"/>
          <p:cNvSpPr txBox="1">
            <a:spLocks/>
          </p:cNvSpPr>
          <p:nvPr/>
        </p:nvSpPr>
        <p:spPr>
          <a:xfrm>
            <a:off x="1143000" y="819150"/>
            <a:ext cx="32004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主要内容</a:t>
            </a:r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990600" y="1978025"/>
            <a:ext cx="2679700" cy="468312"/>
            <a:chOff x="1372250" y="2351481"/>
            <a:chExt cx="2679438" cy="622776"/>
          </a:xfrm>
        </p:grpSpPr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1372250" y="2351481"/>
              <a:ext cx="2679438" cy="622776"/>
              <a:chOff x="1178672" y="2275281"/>
              <a:chExt cx="2679399" cy="622776"/>
            </a:xfrm>
          </p:grpSpPr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自然语言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32" descr="按扭-1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672" y="2275281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1457967" y="2419036"/>
              <a:ext cx="312707" cy="49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组合 18"/>
          <p:cNvGrpSpPr>
            <a:grpSpLocks/>
          </p:cNvGrpSpPr>
          <p:nvPr/>
        </p:nvGrpSpPr>
        <p:grpSpPr bwMode="auto">
          <a:xfrm>
            <a:off x="4829603" y="1978025"/>
            <a:ext cx="2667000" cy="468312"/>
            <a:chOff x="1384949" y="2355703"/>
            <a:chExt cx="2666739" cy="622776"/>
          </a:xfrm>
        </p:grpSpPr>
        <p:grpSp>
          <p:nvGrpSpPr>
            <p:cNvPr id="12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2666739" cy="622776"/>
              <a:chOff x="1191371" y="2279503"/>
              <a:chExt cx="2666700" cy="622776"/>
            </a:xfrm>
          </p:grpSpPr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流程图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5" name="图片 32" descr="按扭-1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457967" y="2419036"/>
              <a:ext cx="312875" cy="49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990600" y="3105150"/>
            <a:ext cx="2667000" cy="468312"/>
            <a:chOff x="1384949" y="2355703"/>
            <a:chExt cx="2666739" cy="622776"/>
          </a:xfrm>
        </p:grpSpPr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2666739" cy="622776"/>
              <a:chOff x="1191371" y="2279503"/>
              <a:chExt cx="2666700" cy="622776"/>
            </a:xfrm>
          </p:grpSpPr>
          <p:sp>
            <p:nvSpPr>
              <p:cNvPr id="19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000" dirty="0" smtClean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N-S</a:t>
                </a: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流程图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0" name="图片 32" descr="按扭-1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1457967" y="2419036"/>
              <a:ext cx="312875" cy="49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78774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850" y="1458696"/>
            <a:ext cx="676275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7432" y="1962150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自然语言</a:t>
            </a:r>
            <a:endParaRPr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412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 descr="C:\Users\Administrator\Desktop\图片\上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581150"/>
            <a:ext cx="1981200" cy="2135866"/>
          </a:xfrm>
          <a:prstGeom prst="rect">
            <a:avLst/>
          </a:prstGeom>
          <a:noFill/>
        </p:spPr>
      </p:pic>
      <p:pic>
        <p:nvPicPr>
          <p:cNvPr id="64514" name="Picture 2" descr="C:\Users\Administrator\Desktop\图片\阿姨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57350"/>
            <a:ext cx="2667000" cy="2667000"/>
          </a:xfrm>
          <a:prstGeom prst="rect">
            <a:avLst/>
          </a:prstGeom>
          <a:noFill/>
        </p:spPr>
      </p:pic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004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自然语言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2590800" y="1352550"/>
            <a:ext cx="1905000" cy="914400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沿着这条路直走</a:t>
            </a:r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4876800" y="1809750"/>
            <a:ext cx="1371600" cy="383915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阿姨，学校怎么走</a:t>
            </a:r>
            <a:r>
              <a:rPr lang="en-US" altLang="zh-CN" sz="1000" dirty="0" smtClean="0">
                <a:solidFill>
                  <a:schemeClr val="tx1"/>
                </a:solidFill>
              </a:rPr>
              <a:t>?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双波形 5"/>
          <p:cNvSpPr/>
          <p:nvPr/>
        </p:nvSpPr>
        <p:spPr>
          <a:xfrm>
            <a:off x="1524000" y="1733550"/>
            <a:ext cx="4333875" cy="1981200"/>
          </a:xfrm>
          <a:prstGeom prst="doubleWav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自然语言谁不会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8" name="图片 7" descr="QQ图片201512220952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2800" y="2038350"/>
            <a:ext cx="123092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6902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92593E-6 L -0.3 0.16297 " pathEditMode="relative" ptsTypes="AA">
                                      <p:cBhvr>
                                        <p:cTn id="15" dur="2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7338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把大象装进冰箱里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9875" name="Picture 3" descr="C:\Users\Administrator\Desktop\图片\冰箱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581150"/>
            <a:ext cx="3143250" cy="3143250"/>
          </a:xfrm>
          <a:prstGeom prst="rect">
            <a:avLst/>
          </a:prstGeom>
          <a:noFill/>
        </p:spPr>
      </p:pic>
      <p:pic>
        <p:nvPicPr>
          <p:cNvPr id="79876" name="Picture 4" descr="C:\Users\Administrator\Desktop\图片\打开冰箱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352550"/>
            <a:ext cx="4413249" cy="3309937"/>
          </a:xfrm>
          <a:prstGeom prst="rect">
            <a:avLst/>
          </a:prstGeom>
          <a:noFill/>
        </p:spPr>
      </p:pic>
      <p:pic>
        <p:nvPicPr>
          <p:cNvPr id="79874" name="Picture 2" descr="C:\Users\Administrator\Desktop\图片\大象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809750"/>
            <a:ext cx="3175000" cy="2514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18519E-6 L 0.40833 -0.04445 " pathEditMode="relative" ptsTypes="AA">
                                      <p:cBhvr>
                                        <p:cTn id="32" dur="2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7338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把大象装进冰箱里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838200" y="1581150"/>
          <a:ext cx="76200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237EB8-8C42-4E01-A62A-1E5DA2352B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A237EB8-8C42-4E01-A62A-1E5DA2352B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7EFFB6-B4ED-4338-AC57-91809E59E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887EFFB6-B4ED-4338-AC57-91809E59E4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D30C2C-45F1-4231-8F3A-0B87D5849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B2D30C2C-45F1-4231-8F3A-0B87D5849D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E4B328-3373-4875-9007-E043D6EB92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5DE4B328-3373-4875-9007-E043D6EB92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EEDA0E-4105-414B-8807-C99C897620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54EEDA0E-4105-414B-8807-C99C897620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CF703C-8534-408E-871C-8CAFF662E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27CF703C-8534-408E-871C-8CAFF662E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按扭1-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49451"/>
            <a:ext cx="5943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2190750"/>
            <a:ext cx="58674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409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850" y="1458696"/>
            <a:ext cx="676275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8264" y="1962150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流程图</a:t>
            </a:r>
            <a:endParaRPr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412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004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标题 8"/>
          <p:cNvSpPr txBox="1">
            <a:spLocks/>
          </p:cNvSpPr>
          <p:nvPr/>
        </p:nvSpPr>
        <p:spPr>
          <a:xfrm>
            <a:off x="1114425" y="818356"/>
            <a:ext cx="2390775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zh-CN" sz="3200" dirty="0"/>
              <a:t>流程图符号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76400" y="1657350"/>
          <a:ext cx="6553200" cy="2971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95066"/>
                <a:gridCol w="1702589"/>
                <a:gridCol w="2855545"/>
              </a:tblGrid>
              <a:tr h="35529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dirty="0"/>
                        <a:t>程序框</a:t>
                      </a:r>
                      <a:endParaRPr lang="zh-CN" altLang="en-US" sz="1400" b="1" kern="100" dirty="0">
                        <a:latin typeface="Arial"/>
                        <a:ea typeface="黑体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dirty="0"/>
                        <a:t>名称</a:t>
                      </a:r>
                      <a:endParaRPr lang="zh-CN" altLang="en-US" sz="1400" b="1" kern="100" dirty="0">
                        <a:latin typeface="Arial"/>
                        <a:ea typeface="黑体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dirty="0"/>
                        <a:t>功能</a:t>
                      </a:r>
                      <a:endParaRPr lang="zh-CN" altLang="en-US" sz="1400" b="1" kern="100" dirty="0">
                        <a:latin typeface="Arial"/>
                        <a:ea typeface="黑体"/>
                      </a:endParaRPr>
                    </a:p>
                  </a:txBody>
                  <a:tcPr marL="68580" marR="68580" anchor="ctr"/>
                </a:tc>
              </a:tr>
              <a:tr h="3552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/>
                        <a:t>起止框</a:t>
                      </a: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/>
                        <a:t>表示算法的开始或结束</a:t>
                      </a:r>
                      <a:endParaRPr lang="zh-CN" altLang="en-US" sz="14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3552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/>
                        <a:t>输入</a:t>
                      </a:r>
                      <a:r>
                        <a:rPr lang="en-US" altLang="zh-CN" sz="1400" b="1"/>
                        <a:t>/</a:t>
                      </a:r>
                      <a:r>
                        <a:rPr lang="zh-CN" altLang="en-US" sz="1400" b="1"/>
                        <a:t>输出框</a:t>
                      </a: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/>
                        <a:t>表示算法中的输入或输出</a:t>
                      </a:r>
                      <a:endParaRPr lang="zh-CN" altLang="en-US" sz="14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3552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/>
                        <a:t>判断框</a:t>
                      </a: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/>
                        <a:t>表示算法的判断</a:t>
                      </a:r>
                      <a:endParaRPr lang="zh-CN" altLang="en-US" sz="14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3552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/>
                        <a:t>处理框</a:t>
                      </a: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/>
                        <a:t>表示算法中变量的计算或赋值</a:t>
                      </a:r>
                      <a:endParaRPr lang="zh-CN" altLang="en-US" sz="14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3552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/>
                        <a:t>       </a:t>
                      </a:r>
                      <a:r>
                        <a:rPr lang="zh-CN" altLang="en-US" sz="1400" b="1" dirty="0" smtClean="0"/>
                        <a:t>             或</a:t>
                      </a:r>
                      <a:endParaRPr lang="zh-CN" altLang="en-US" sz="1400" b="1" dirty="0">
                        <a:latin typeface="宋体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/>
                        <a:t>流程线</a:t>
                      </a: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/>
                        <a:t>表示算法的流向</a:t>
                      </a:r>
                      <a:endParaRPr lang="zh-CN" altLang="en-US" sz="14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3552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1" dirty="0">
                        <a:latin typeface="宋体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/>
                        <a:t>注释框</a:t>
                      </a: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/>
                        <a:t>表示算法的注释</a:t>
                      </a:r>
                      <a:endParaRPr lang="zh-CN" altLang="en-US" sz="14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48474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1" dirty="0">
                        <a:latin typeface="宋体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/>
                        <a:t>连接点</a:t>
                      </a:r>
                      <a:endParaRPr lang="zh-CN" altLang="en-US" sz="14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/>
                        <a:t>表示算法流向出口或入口的连接点</a:t>
                      </a:r>
                      <a:endParaRPr lang="zh-CN" altLang="en-US" sz="14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表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宋体" pitchFamily="2" charset="-122"/>
              </a:rPr>
              <a:t>2.1  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流程图符号  </a:t>
            </a:r>
            <a:r>
              <a:rPr kumimoji="0" 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            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 </a:t>
            </a:r>
            <a:r>
              <a:rPr kumimoji="0" lang="zh-CN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             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            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 </a:t>
            </a:r>
            <a:r>
              <a:rPr kumimoji="0" lang="zh-CN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        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 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      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 </a:t>
            </a:r>
            <a:r>
              <a:rPr kumimoji="0" lang="zh-CN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     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 </a:t>
            </a: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</a:t>
            </a: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黑体" pitchFamily="49" charset="-122"/>
                <a:cs typeface="宋体" pitchFamily="2" charset="-122"/>
              </a:rPr>
              <a:t>       </a:t>
            </a:r>
            <a:endParaRPr kumimoji="0" lang="zh-C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1763" name="Picture 19" descr="C:\Users\ADMINI~1\AppData\Local\Temp\ksohtml\wps7EEC.t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9" y="2074925"/>
            <a:ext cx="609601" cy="268225"/>
          </a:xfrm>
          <a:prstGeom prst="rect">
            <a:avLst/>
          </a:prstGeom>
          <a:noFill/>
        </p:spPr>
      </p:pic>
      <p:pic>
        <p:nvPicPr>
          <p:cNvPr id="31764" name="Picture 20" descr="C:\Users\ADMINI~1\AppData\Local\Temp\ksohtml\wps7EED.tm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419349"/>
            <a:ext cx="533400" cy="225215"/>
          </a:xfrm>
          <a:prstGeom prst="rect">
            <a:avLst/>
          </a:prstGeom>
          <a:noFill/>
        </p:spPr>
      </p:pic>
      <p:pic>
        <p:nvPicPr>
          <p:cNvPr id="31765" name="Picture 21" descr="C:\Users\ADMINI~1\AppData\Local\Temp\ksohtml\wps7EEE.t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724149"/>
            <a:ext cx="609600" cy="292101"/>
          </a:xfrm>
          <a:prstGeom prst="rect">
            <a:avLst/>
          </a:prstGeom>
          <a:noFill/>
        </p:spPr>
      </p:pic>
      <p:pic>
        <p:nvPicPr>
          <p:cNvPr id="31766" name="Picture 22" descr="C:\Users\ADMINI~1\AppData\Local\Temp\ksohtml\wps7EEF.tm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181350"/>
            <a:ext cx="533400" cy="231914"/>
          </a:xfrm>
          <a:prstGeom prst="rect">
            <a:avLst/>
          </a:prstGeom>
          <a:noFill/>
        </p:spPr>
      </p:pic>
      <p:pic>
        <p:nvPicPr>
          <p:cNvPr id="31767" name="Picture 23" descr="C:\Users\ADMINI~1\AppData\Local\Temp\ksohtml\wps7EF0.tm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3638550"/>
            <a:ext cx="314325" cy="28575"/>
          </a:xfrm>
          <a:prstGeom prst="rect">
            <a:avLst/>
          </a:prstGeom>
          <a:noFill/>
        </p:spPr>
      </p:pic>
      <p:pic>
        <p:nvPicPr>
          <p:cNvPr id="31768" name="Picture 24" descr="C:\Users\ADMINI~1\AppData\Local\Temp\ksohtml\wps7EF1.tmp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3486150"/>
            <a:ext cx="19050" cy="285751"/>
          </a:xfrm>
          <a:prstGeom prst="rect">
            <a:avLst/>
          </a:prstGeom>
          <a:noFill/>
        </p:spPr>
      </p:pic>
      <p:pic>
        <p:nvPicPr>
          <p:cNvPr id="31769" name="Picture 25" descr="C:\Users\ADMINI~1\AppData\Local\Temp\ksohtml\wps7EF2.tm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3823606"/>
            <a:ext cx="381000" cy="272144"/>
          </a:xfrm>
          <a:prstGeom prst="rect">
            <a:avLst/>
          </a:prstGeom>
          <a:noFill/>
        </p:spPr>
      </p:pic>
      <p:pic>
        <p:nvPicPr>
          <p:cNvPr id="31770" name="Picture 26" descr="C:\Users\ADMINI~1\AppData\Local\Temp\ksohtml\wps7EF3.tm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39303" y="3916681"/>
            <a:ext cx="594347" cy="45719"/>
          </a:xfrm>
          <a:prstGeom prst="rect">
            <a:avLst/>
          </a:prstGeom>
          <a:noFill/>
        </p:spPr>
      </p:pic>
      <p:pic>
        <p:nvPicPr>
          <p:cNvPr id="31771" name="Picture 27" descr="C:\Users\ADMINI~1\AppData\Local\Temp\ksohtml\wps7EF4.tmp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4248150"/>
            <a:ext cx="381000" cy="351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4421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7338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把大象装进冰箱里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5009" name="Picture 17" descr="C:\Users\ADMINI~1\AppData\Local\Temp\ksohtml\wps3F4B.t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581150"/>
            <a:ext cx="1724121" cy="32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14425" y="818356"/>
            <a:ext cx="3076575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zh-CN" sz="3200" dirty="0" smtClean="0"/>
              <a:t>流程图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种结构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>
            <a:off x="2652712" y="1657350"/>
            <a:ext cx="2528888" cy="175260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种结构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4343400" y="1657350"/>
            <a:ext cx="1447800" cy="109537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顺序结构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3124200" y="3590924"/>
            <a:ext cx="1447800" cy="111442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选择结构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流程图: 联系 27"/>
          <p:cNvSpPr/>
          <p:nvPr/>
        </p:nvSpPr>
        <p:spPr>
          <a:xfrm>
            <a:off x="1066800" y="1962150"/>
            <a:ext cx="1447800" cy="109537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循环结构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053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600200" y="1079500"/>
          <a:ext cx="5943600" cy="370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标注 1"/>
          <p:cNvSpPr/>
          <p:nvPr/>
        </p:nvSpPr>
        <p:spPr>
          <a:xfrm>
            <a:off x="990600" y="2038350"/>
            <a:ext cx="1905000" cy="1828800"/>
          </a:xfrm>
          <a:prstGeom prst="rightArrow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顺序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3461702"/>
              </p:ext>
            </p:extLst>
          </p:nvPr>
        </p:nvGraphicFramePr>
        <p:xfrm>
          <a:off x="4114800" y="1657350"/>
          <a:ext cx="1600200" cy="2286000"/>
        </p:xfrm>
        <a:graphic>
          <a:graphicData uri="http://schemas.openxmlformats.org/presentationml/2006/ole">
            <p:oleObj spid="_x0000_s33801" name="Document" r:id="rId3" imgW="748390" imgH="151896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315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ADMINI~1\AppData\Local\Temp\ksohtml\wpsCE08.t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47750"/>
            <a:ext cx="1495425" cy="39624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191730" y="819150"/>
            <a:ext cx="59522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kumimoji="0" lang="zh-CN" altLang="en-US" sz="32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农夫、羊、狼和白菜过河的故事</a:t>
            </a:r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右箭头标注 3"/>
          <p:cNvSpPr/>
          <p:nvPr/>
        </p:nvSpPr>
        <p:spPr>
          <a:xfrm>
            <a:off x="990600" y="1809750"/>
            <a:ext cx="1905000" cy="1828800"/>
          </a:xfrm>
          <a:prstGeom prst="rightArrow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62150"/>
            <a:ext cx="19161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5562600" y="2571750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7408551"/>
              </p:ext>
            </p:extLst>
          </p:nvPr>
        </p:nvGraphicFramePr>
        <p:xfrm>
          <a:off x="6248400" y="2041525"/>
          <a:ext cx="1722438" cy="1517650"/>
        </p:xfrm>
        <a:graphic>
          <a:graphicData uri="http://schemas.openxmlformats.org/presentationml/2006/ole">
            <p:oleObj spid="_x0000_s34825" name="Picture" r:id="rId4" imgW="1943280" imgH="16606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2025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C:\Users\ADMINI~1\AppData\Local\Temp\ksohtml\wpsAC56.t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76350"/>
            <a:ext cx="3524250" cy="32004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191000" y="895350"/>
            <a:ext cx="48157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zh-CN" altLang="en-US" sz="40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判断数字是否为偶数</a:t>
            </a:r>
            <a:endParaRPr lang="zh-CN" alt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标注 1"/>
          <p:cNvSpPr/>
          <p:nvPr/>
        </p:nvSpPr>
        <p:spPr>
          <a:xfrm>
            <a:off x="990600" y="1809750"/>
            <a:ext cx="1905000" cy="1828800"/>
          </a:xfrm>
          <a:prstGeom prst="rightArrow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62600" y="2571750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76600" y="2083593"/>
            <a:ext cx="1715986" cy="1821657"/>
            <a:chOff x="3276600" y="2083593"/>
            <a:chExt cx="1715986" cy="1821657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67990443"/>
                </p:ext>
              </p:extLst>
            </p:nvPr>
          </p:nvGraphicFramePr>
          <p:xfrm>
            <a:off x="3276600" y="2083593"/>
            <a:ext cx="1715986" cy="1281113"/>
          </p:xfrm>
          <a:graphic>
            <a:graphicData uri="http://schemas.openxmlformats.org/presentationml/2006/ole">
              <p:oleObj spid="_x0000_s35856" name="Picture" r:id="rId3" imgW="1469136" imgH="1092708" progId="">
                <p:embed/>
              </p:oleObj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3305175" y="3371850"/>
              <a:ext cx="1295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当型循环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00800" y="1885951"/>
            <a:ext cx="1371600" cy="2019299"/>
            <a:chOff x="6400800" y="1885951"/>
            <a:chExt cx="1371600" cy="2019299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73183595"/>
                </p:ext>
              </p:extLst>
            </p:nvPr>
          </p:nvGraphicFramePr>
          <p:xfrm>
            <a:off x="6629400" y="1885951"/>
            <a:ext cx="1066800" cy="1490662"/>
          </p:xfrm>
          <a:graphic>
            <a:graphicData uri="http://schemas.openxmlformats.org/presentationml/2006/ole">
              <p:oleObj spid="_x0000_s35857" name="Picture" r:id="rId4" imgW="989076" imgH="1447800" progId="">
                <p:embed/>
              </p:oleObj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400800" y="337185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直到型循环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5076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0" y="1962150"/>
            <a:ext cx="2209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rgbClr val="FF0000"/>
                </a:solidFill>
              </a:rPr>
              <a:t>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45058" name="Picture 2" descr="C:\Users\Administrator\Desktop\图片\指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276350"/>
            <a:ext cx="2126456" cy="2895600"/>
          </a:xfrm>
          <a:prstGeom prst="rect">
            <a:avLst/>
          </a:prstGeom>
          <a:noFill/>
        </p:spPr>
      </p:pic>
      <p:sp>
        <p:nvSpPr>
          <p:cNvPr id="5" name="云形标注 4"/>
          <p:cNvSpPr/>
          <p:nvPr/>
        </p:nvSpPr>
        <p:spPr>
          <a:xfrm>
            <a:off x="6096000" y="742950"/>
            <a:ext cx="2057400" cy="1295400"/>
          </a:xfrm>
          <a:prstGeom prst="cloudCallout">
            <a:avLst>
              <a:gd name="adj1" fmla="val -78240"/>
              <a:gd name="adj2" fmla="val 54412"/>
            </a:avLst>
          </a:prstGeom>
          <a:solidFill>
            <a:srgbClr val="FF7D7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5057" name="Picture 1" descr="C:\Users\Administrator\Desktop\图片\灵魂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123950"/>
            <a:ext cx="4876800" cy="3251200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>
            <a:off x="3200400" y="1733550"/>
            <a:ext cx="762000" cy="2286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05000" y="1352550"/>
            <a:ext cx="1219200" cy="762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数据结构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86600" y="1200150"/>
            <a:ext cx="1219200" cy="762000"/>
          </a:xfrm>
          <a:prstGeom prst="ellips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算法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96000" y="1581150"/>
            <a:ext cx="914400" cy="381000"/>
          </a:xfrm>
          <a:prstGeom prst="line">
            <a:avLst/>
          </a:prstGeom>
          <a:ln w="19050">
            <a:solidFill>
              <a:srgbClr val="20A3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5" grpId="1" animBg="1"/>
      <p:bldP spid="1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C:\Users\ADMINI~1\AppData\Local\Temp\ksohtml\wps84EA.t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47750"/>
            <a:ext cx="2658410" cy="350520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5778948" y="971550"/>
            <a:ext cx="27606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1-100</a:t>
            </a:r>
            <a:r>
              <a:rPr lang="zh-CN" altLang="en-US" sz="4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求和</a:t>
            </a:r>
            <a:endParaRPr lang="zh-CN" altLang="en-US" sz="4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8068" name="Picture 4" descr="C:\Users\ADMINI~1\AppData\Local\Temp\ksohtml\wps77E0.t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971550"/>
            <a:ext cx="1572426" cy="3657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850" y="1458696"/>
            <a:ext cx="676275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2015" y="1962150"/>
            <a:ext cx="226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N-S</a:t>
            </a:r>
            <a:r>
              <a:rPr lang="zh-CN" altLang="en-US" sz="36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流程图</a:t>
            </a:r>
            <a:endParaRPr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412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14425" y="818356"/>
            <a:ext cx="3762375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smtClean="0">
                <a:latin typeface="+mj-ea"/>
                <a:ea typeface="+mj-ea"/>
              </a:rPr>
              <a:t>N-S</a:t>
            </a:r>
            <a:r>
              <a:rPr lang="zh-CN" altLang="zh-CN" sz="3200" dirty="0" smtClean="0">
                <a:latin typeface="+mj-ea"/>
                <a:ea typeface="+mj-ea"/>
              </a:rPr>
              <a:t>流程图</a:t>
            </a:r>
            <a:r>
              <a:rPr lang="en-US" altLang="zh-CN" sz="3200" dirty="0" smtClean="0">
                <a:latin typeface="+mj-ea"/>
                <a:ea typeface="+mj-ea"/>
              </a:rPr>
              <a:t>3</a:t>
            </a:r>
            <a:r>
              <a:rPr lang="zh-CN" altLang="en-US" sz="3200" dirty="0" smtClean="0">
                <a:latin typeface="+mj-ea"/>
                <a:ea typeface="+mj-ea"/>
              </a:rPr>
              <a:t>种结构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981200" y="1428750"/>
          <a:ext cx="5410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088719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13575"/>
              </p:ext>
            </p:extLst>
          </p:nvPr>
        </p:nvGraphicFramePr>
        <p:xfrm>
          <a:off x="1676400" y="2495550"/>
          <a:ext cx="1910316" cy="1676400"/>
        </p:xfrm>
        <a:graphic>
          <a:graphicData uri="http://schemas.openxmlformats.org/presentationml/2006/ole">
            <p:oleObj spid="_x0000_s36873" name="Document" r:id="rId3" imgW="930626" imgH="817712" progId="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590878" y="1200150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顺序结构</a:t>
            </a:r>
            <a:endParaRPr lang="zh-CN" altLang="en-US" sz="4000" b="1" cap="none" spc="0" dirty="0">
              <a:ln w="10541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6877" name="Picture 13" descr="C:\Users\ADMINI~1\AppData\Local\Temp\ksohtml\wps1CA5.tm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809750"/>
            <a:ext cx="2034841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8473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subSp spid="_x0000_s3687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subSp spid="_x0000_s36873"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subSp spid="_x0000_s36873"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528670"/>
              </p:ext>
            </p:extLst>
          </p:nvPr>
        </p:nvGraphicFramePr>
        <p:xfrm>
          <a:off x="1447800" y="2495550"/>
          <a:ext cx="2493818" cy="1828800"/>
        </p:xfrm>
        <a:graphic>
          <a:graphicData uri="http://schemas.openxmlformats.org/presentationml/2006/ole">
            <p:oleObj spid="_x0000_s37897" name="Document" r:id="rId3" imgW="1350560" imgH="1110651" progId="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33400" y="1123950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选择结构</a:t>
            </a:r>
            <a:endParaRPr lang="zh-CN" altLang="en-US" sz="4400" b="1" cap="none" spc="0" dirty="0">
              <a:ln w="17780" cmpd="sng">
                <a:solidFill>
                  <a:srgbClr val="00B05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37899" name="Picture 11" descr="C:\Users\ADMINI~1\AppData\Local\Temp\ksohtml\wpsB359.tm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266950"/>
            <a:ext cx="3857625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8931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subSp spid="_x0000_s3789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subSp spid="_x0000_s37897"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subSp spid="_x0000_s37897"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14400" y="2343150"/>
            <a:ext cx="2057400" cy="1752600"/>
            <a:chOff x="2661355" y="1714500"/>
            <a:chExt cx="1905000" cy="1606550"/>
          </a:xfrm>
        </p:grpSpPr>
        <p:sp>
          <p:nvSpPr>
            <p:cNvPr id="7" name="流程图: 过程 6"/>
            <p:cNvSpPr/>
            <p:nvPr/>
          </p:nvSpPr>
          <p:spPr>
            <a:xfrm>
              <a:off x="2661355" y="2901950"/>
              <a:ext cx="1905000" cy="4191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直到型循环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163443901"/>
                </p:ext>
              </p:extLst>
            </p:nvPr>
          </p:nvGraphicFramePr>
          <p:xfrm>
            <a:off x="2731911" y="1714500"/>
            <a:ext cx="1683173" cy="1066800"/>
          </p:xfrm>
          <a:graphic>
            <a:graphicData uri="http://schemas.openxmlformats.org/presentationml/2006/ole">
              <p:oleObj spid="_x0000_s38928" name="Document" r:id="rId3" imgW="1350560" imgH="854015" progId="">
                <p:embed/>
              </p:oleObj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838200" y="2266950"/>
            <a:ext cx="1981200" cy="1905000"/>
            <a:chOff x="685800" y="2343150"/>
            <a:chExt cx="1905000" cy="16002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64744177"/>
                </p:ext>
              </p:extLst>
            </p:nvPr>
          </p:nvGraphicFramePr>
          <p:xfrm>
            <a:off x="752475" y="2343150"/>
            <a:ext cx="1689855" cy="1143000"/>
          </p:xfrm>
          <a:graphic>
            <a:graphicData uri="http://schemas.openxmlformats.org/presentationml/2006/ole">
              <p:oleObj spid="_x0000_s38929" name="Picture" r:id="rId4" imgW="1338480" imgH="917640" progId="">
                <p:embed/>
              </p:oleObj>
            </a:graphicData>
          </a:graphic>
        </p:graphicFrame>
        <p:sp>
          <p:nvSpPr>
            <p:cNvPr id="8" name="流程图: 过程 7"/>
            <p:cNvSpPr/>
            <p:nvPr/>
          </p:nvSpPr>
          <p:spPr>
            <a:xfrm>
              <a:off x="685800" y="3609975"/>
              <a:ext cx="1905000" cy="33337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当型循环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81000" y="1123950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4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循环</a:t>
            </a:r>
            <a:r>
              <a:rPr lang="zh-CN" altLang="en-US" sz="4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结构</a:t>
            </a:r>
            <a:endParaRPr lang="zh-CN" altLang="en-US" sz="4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8931" name="Picture 19" descr="C:\Users\ADMINI~1\AppData\Local\Temp\ksohtml\wps33E.t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733550"/>
            <a:ext cx="2767548" cy="2514600"/>
          </a:xfrm>
          <a:prstGeom prst="rect">
            <a:avLst/>
          </a:prstGeom>
          <a:noFill/>
        </p:spPr>
      </p:pic>
      <p:pic>
        <p:nvPicPr>
          <p:cNvPr id="38933" name="Picture 21" descr="C:\Users\ADMINI~1\AppData\Local\Temp\ksohtml\wps6C2E.tm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0305" y="1352550"/>
            <a:ext cx="3863695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24405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14425" y="818356"/>
            <a:ext cx="3762375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小结</a:t>
            </a:r>
          </a:p>
        </p:txBody>
      </p:sp>
      <p:sp>
        <p:nvSpPr>
          <p:cNvPr id="4" name="矩形 3"/>
          <p:cNvSpPr/>
          <p:nvPr/>
        </p:nvSpPr>
        <p:spPr>
          <a:xfrm>
            <a:off x="600075" y="165735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>
                <a:latin typeface="+mn-ea"/>
                <a:ea typeface="+mn-ea"/>
              </a:rPr>
              <a:t>本章主要介绍了算法的基本概念及算法描述两方面的内容。算法的基本概念包括算法的特征和如何评价一个算法的优劣，算法的特征包括有穷性、确定性、可行性、输入和输出</a:t>
            </a:r>
            <a:r>
              <a:rPr lang="en-US" altLang="zh-CN" dirty="0">
                <a:latin typeface="+mn-ea"/>
                <a:ea typeface="+mn-ea"/>
              </a:rPr>
              <a:t>5</a:t>
            </a:r>
            <a:r>
              <a:rPr lang="zh-CN" altLang="zh-CN" dirty="0">
                <a:latin typeface="+mn-ea"/>
                <a:ea typeface="+mn-ea"/>
              </a:rPr>
              <a:t>方面的内容，评价一个算法的优劣可从正确性、可读性、健壮性以及时间复杂度与空间复杂度这</a:t>
            </a:r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zh-CN" dirty="0">
                <a:latin typeface="+mn-ea"/>
                <a:ea typeface="+mn-ea"/>
              </a:rPr>
              <a:t>个方面来考虑。算法描述介绍了自然语言、流程图和</a:t>
            </a:r>
            <a:r>
              <a:rPr lang="en-US" altLang="zh-CN" dirty="0">
                <a:latin typeface="+mn-ea"/>
                <a:ea typeface="+mn-ea"/>
              </a:rPr>
              <a:t>N-S</a:t>
            </a:r>
            <a:r>
              <a:rPr lang="zh-CN" altLang="zh-CN" dirty="0">
                <a:latin typeface="+mn-ea"/>
                <a:ea typeface="+mn-ea"/>
              </a:rPr>
              <a:t>流程图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zh-CN" dirty="0">
                <a:latin typeface="+mn-ea"/>
                <a:ea typeface="+mn-ea"/>
              </a:rPr>
              <a:t>种方法，其中要重点掌握顺序结构、选择结构和循环结构这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zh-CN" dirty="0">
                <a:latin typeface="+mn-ea"/>
                <a:ea typeface="+mn-ea"/>
              </a:rPr>
              <a:t>种基本结构的画法。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1401445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09775" y="1429383"/>
            <a:ext cx="5029200" cy="793143"/>
            <a:chOff x="1447800" y="864207"/>
            <a:chExt cx="4267200" cy="793143"/>
          </a:xfrm>
        </p:grpSpPr>
        <p:pic>
          <p:nvPicPr>
            <p:cNvPr id="3" name="图片 2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836841" y="1012218"/>
              <a:ext cx="1994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算法的基本概</a:t>
              </a:r>
              <a:r>
                <a:rPr lang="zh-CN" altLang="en-US" sz="2400" b="1" dirty="0" smtClean="0">
                  <a:solidFill>
                    <a:schemeClr val="bg1"/>
                  </a:solidFill>
                  <a:hlinkClick r:id="rId3" action="ppaction://hlinksldjump"/>
                </a:rPr>
                <a:t>念</a:t>
              </a:r>
              <a:endParaRPr lang="zh-CN" altLang="en-US" sz="2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78756" y="10676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09775" y="2920975"/>
            <a:ext cx="4924425" cy="793143"/>
            <a:chOff x="1447800" y="864207"/>
            <a:chExt cx="4267200" cy="793143"/>
          </a:xfrm>
        </p:grpSpPr>
        <p:pic>
          <p:nvPicPr>
            <p:cNvPr id="7" name="图片 6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134186" y="1019675"/>
              <a:ext cx="1500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算法的描</a:t>
              </a:r>
              <a:r>
                <a:rPr lang="zh-CN" altLang="en-US" sz="2400" b="1" dirty="0" smtClean="0">
                  <a:solidFill>
                    <a:srgbClr val="FFFFFF"/>
                  </a:solidFill>
                  <a:hlinkClick r:id="rId4" action="ppaction://hlinksldjump"/>
                </a:rPr>
                <a:t>述</a:t>
              </a:r>
              <a:endParaRPr lang="zh-CN" altLang="en-US" sz="24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78756" y="10676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0154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8"/>
          <p:cNvGrpSpPr>
            <a:grpSpLocks/>
          </p:cNvGrpSpPr>
          <p:nvPr/>
        </p:nvGrpSpPr>
        <p:grpSpPr bwMode="auto">
          <a:xfrm>
            <a:off x="3200400" y="3105150"/>
            <a:ext cx="2667000" cy="468312"/>
            <a:chOff x="1384949" y="2355703"/>
            <a:chExt cx="2666739" cy="622776"/>
          </a:xfrm>
        </p:grpSpPr>
        <p:grpSp>
          <p:nvGrpSpPr>
            <p:cNvPr id="10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2666739" cy="622776"/>
              <a:chOff x="1191371" y="2279503"/>
              <a:chExt cx="2666700" cy="622776"/>
            </a:xfrm>
          </p:grpSpPr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算法的优</a:t>
                </a: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  <a:hlinkClick r:id="rId2" action="ppaction://hlinksldjump"/>
                  </a:rPr>
                  <a:t>劣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13" name="图片 32" descr="按扭-1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457967" y="2419036"/>
              <a:ext cx="312875" cy="49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3200400" y="1809750"/>
            <a:ext cx="2667000" cy="468312"/>
            <a:chOff x="1384949" y="2355703"/>
            <a:chExt cx="2666739" cy="622776"/>
          </a:xfrm>
        </p:grpSpPr>
        <p:grpSp>
          <p:nvGrpSpPr>
            <p:cNvPr id="15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2666739" cy="622776"/>
              <a:chOff x="1191371" y="2279503"/>
              <a:chExt cx="2666700" cy="622776"/>
            </a:xfrm>
          </p:grpSpPr>
          <p:sp>
            <p:nvSpPr>
              <p:cNvPr id="17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算法的特性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18" name="图片 32" descr="按扭-1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1457967" y="2419036"/>
              <a:ext cx="312875" cy="49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3187700" y="1657350"/>
            <a:ext cx="2679700" cy="468312"/>
            <a:chOff x="1372250" y="2351481"/>
            <a:chExt cx="2679438" cy="622776"/>
          </a:xfrm>
        </p:grpSpPr>
        <p:grpSp>
          <p:nvGrpSpPr>
            <p:cNvPr id="5" name="组合 26"/>
            <p:cNvGrpSpPr>
              <a:grpSpLocks/>
            </p:cNvGrpSpPr>
            <p:nvPr/>
          </p:nvGrpSpPr>
          <p:grpSpPr bwMode="auto">
            <a:xfrm>
              <a:off x="1372250" y="2351481"/>
              <a:ext cx="2679438" cy="622776"/>
              <a:chOff x="1178672" y="2275281"/>
              <a:chExt cx="2679399" cy="622776"/>
            </a:xfrm>
          </p:grpSpPr>
          <p:sp>
            <p:nvSpPr>
              <p:cNvPr id="7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自然语言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8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672" y="2275281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1457967" y="2419036"/>
              <a:ext cx="312707" cy="49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组合 18"/>
          <p:cNvGrpSpPr>
            <a:grpSpLocks/>
          </p:cNvGrpSpPr>
          <p:nvPr/>
        </p:nvGrpSpPr>
        <p:grpSpPr bwMode="auto">
          <a:xfrm>
            <a:off x="3200400" y="2609850"/>
            <a:ext cx="2667000" cy="468312"/>
            <a:chOff x="1384949" y="2355703"/>
            <a:chExt cx="2666739" cy="622776"/>
          </a:xfrm>
        </p:grpSpPr>
        <p:grpSp>
          <p:nvGrpSpPr>
            <p:cNvPr id="10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2666739" cy="622776"/>
              <a:chOff x="1191371" y="2279503"/>
              <a:chExt cx="2666700" cy="622776"/>
            </a:xfrm>
          </p:grpSpPr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流程图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13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457967" y="2419036"/>
              <a:ext cx="312875" cy="49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3200400" y="3562350"/>
            <a:ext cx="2667000" cy="468312"/>
            <a:chOff x="1384949" y="2355703"/>
            <a:chExt cx="2666739" cy="622776"/>
          </a:xfrm>
        </p:grpSpPr>
        <p:grpSp>
          <p:nvGrpSpPr>
            <p:cNvPr id="15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2666739" cy="622776"/>
              <a:chOff x="1191371" y="2279503"/>
              <a:chExt cx="2666700" cy="622776"/>
            </a:xfrm>
          </p:grpSpPr>
          <p:sp>
            <p:nvSpPr>
              <p:cNvPr id="17" name="Text Box 3"/>
              <p:cNvSpPr txBox="1">
                <a:spLocks noChangeArrowheads="1"/>
              </p:cNvSpPr>
              <p:nvPr/>
            </p:nvSpPr>
            <p:spPr bwMode="auto">
              <a:xfrm>
                <a:off x="1635821" y="2323836"/>
                <a:ext cx="2222250" cy="5320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000" dirty="0" smtClean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N-S</a:t>
                </a:r>
                <a:r>
                  <a:rPr lang="zh-CN" alt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流程图</a:t>
                </a:r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18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1457967" y="2419036"/>
              <a:ext cx="312875" cy="4911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428750"/>
            <a:ext cx="73914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6970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算法的特性</a:t>
            </a:r>
            <a:endParaRPr lang="en-US" altLang="zh-CN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385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00400" cy="6096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算法的特性</a:t>
            </a:r>
          </a:p>
        </p:txBody>
      </p:sp>
      <p:sp>
        <p:nvSpPr>
          <p:cNvPr id="5" name="正五边形 4"/>
          <p:cNvSpPr/>
          <p:nvPr/>
        </p:nvSpPr>
        <p:spPr>
          <a:xfrm>
            <a:off x="3139440" y="2343150"/>
            <a:ext cx="2194560" cy="1524000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rgbClr val="FF3737"/>
                </a:solidFill>
              </a:rPr>
              <a:t>特性</a:t>
            </a:r>
            <a:endParaRPr lang="zh-CN" altLang="en-US" sz="3000" b="1" dirty="0">
              <a:solidFill>
                <a:srgbClr val="FF3737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3550920" y="1123156"/>
            <a:ext cx="1371600" cy="110569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125810"/>
                </a:solidFill>
                <a:hlinkClick r:id="rId4" action="ppaction://hlinksldjump"/>
              </a:rPr>
              <a:t>有穷性</a:t>
            </a:r>
            <a:endParaRPr lang="zh-CN" altLang="en-US" sz="2000" b="1" dirty="0">
              <a:solidFill>
                <a:srgbClr val="125810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5486400" y="2305050"/>
            <a:ext cx="1371600" cy="110569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125810"/>
                </a:solidFill>
              </a:rPr>
              <a:t>确定性</a:t>
            </a:r>
            <a:endParaRPr lang="zh-CN" altLang="en-US" sz="2000" b="1" dirty="0">
              <a:solidFill>
                <a:srgbClr val="125810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648200" y="3867150"/>
            <a:ext cx="1371600" cy="110569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125810"/>
                </a:solidFill>
                <a:hlinkClick r:id="rId5" action="ppaction://hlinksldjump"/>
              </a:rPr>
              <a:t>可行性</a:t>
            </a:r>
            <a:endParaRPr lang="zh-CN" altLang="en-US" sz="2000" b="1" dirty="0">
              <a:solidFill>
                <a:srgbClr val="125810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1600200" y="2305447"/>
            <a:ext cx="1371600" cy="110569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125810"/>
                </a:solidFill>
                <a:hlinkClick r:id="rId6" action="ppaction://hlinksldjump"/>
              </a:rPr>
              <a:t>输出</a:t>
            </a:r>
            <a:endParaRPr lang="zh-CN" altLang="en-US" sz="2000" b="1" dirty="0">
              <a:solidFill>
                <a:srgbClr val="125810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430780" y="3819525"/>
            <a:ext cx="1371600" cy="110569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125810"/>
                </a:solidFill>
              </a:rPr>
              <a:t>输入</a:t>
            </a:r>
            <a:endParaRPr lang="zh-CN" altLang="en-US" sz="2000" b="1" dirty="0">
              <a:solidFill>
                <a:srgbClr val="125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024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 b="4257"/>
          <a:stretch>
            <a:fillRect/>
          </a:stretch>
        </p:blipFill>
        <p:spPr>
          <a:xfrm>
            <a:off x="6172200" y="1581150"/>
            <a:ext cx="2304256" cy="3238995"/>
          </a:xfrm>
          <a:prstGeom prst="rect">
            <a:avLst/>
          </a:prstGeom>
        </p:spPr>
      </p:pic>
      <p:sp>
        <p:nvSpPr>
          <p:cNvPr id="3" name="爆炸形 1 2"/>
          <p:cNvSpPr/>
          <p:nvPr/>
        </p:nvSpPr>
        <p:spPr>
          <a:xfrm>
            <a:off x="685800" y="1200150"/>
            <a:ext cx="4724400" cy="2514600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hlinkClick r:id="rId3" action="ppaction://hlinksldjump"/>
              </a:rPr>
              <a:t>求小到大整数累加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15563</TotalTime>
  <Words>908</Words>
  <Application>Microsoft Office PowerPoint</Application>
  <PresentationFormat>全屏显示(16:9)</PresentationFormat>
  <Paragraphs>134</Paragraphs>
  <Slides>37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Office 主题</vt:lpstr>
      <vt:lpstr>Document</vt:lpstr>
      <vt:lpstr>Picture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明日科技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Administrator</cp:lastModifiedBy>
  <cp:revision>1699</cp:revision>
  <cp:lastPrinted>1601-01-01T00:00:00Z</cp:lastPrinted>
  <dcterms:created xsi:type="dcterms:W3CDTF">2014-11-20T08:27:06Z</dcterms:created>
  <dcterms:modified xsi:type="dcterms:W3CDTF">2017-09-14T02:38:10Z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