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handoutMasterIdLst>
    <p:handoutMasterId r:id="rId41"/>
  </p:handoutMasterIdLst>
  <p:sldIdLst>
    <p:sldId id="256" r:id="rId2"/>
    <p:sldId id="688" r:id="rId3"/>
    <p:sldId id="768" r:id="rId4"/>
    <p:sldId id="789" r:id="rId5"/>
    <p:sldId id="788" r:id="rId6"/>
    <p:sldId id="769" r:id="rId7"/>
    <p:sldId id="791" r:id="rId8"/>
    <p:sldId id="771" r:id="rId9"/>
    <p:sldId id="792" r:id="rId10"/>
    <p:sldId id="793" r:id="rId11"/>
    <p:sldId id="794" r:id="rId12"/>
    <p:sldId id="790" r:id="rId13"/>
    <p:sldId id="795" r:id="rId14"/>
    <p:sldId id="796" r:id="rId15"/>
    <p:sldId id="797" r:id="rId16"/>
    <p:sldId id="798" r:id="rId17"/>
    <p:sldId id="799" r:id="rId18"/>
    <p:sldId id="772" r:id="rId19"/>
    <p:sldId id="800" r:id="rId20"/>
    <p:sldId id="774" r:id="rId21"/>
    <p:sldId id="775" r:id="rId22"/>
    <p:sldId id="801" r:id="rId23"/>
    <p:sldId id="776" r:id="rId24"/>
    <p:sldId id="777" r:id="rId25"/>
    <p:sldId id="778" r:id="rId26"/>
    <p:sldId id="613" r:id="rId27"/>
    <p:sldId id="780" r:id="rId28"/>
    <p:sldId id="781" r:id="rId29"/>
    <p:sldId id="782" r:id="rId30"/>
    <p:sldId id="783" r:id="rId31"/>
    <p:sldId id="759" r:id="rId32"/>
    <p:sldId id="758" r:id="rId33"/>
    <p:sldId id="784" r:id="rId34"/>
    <p:sldId id="802" r:id="rId35"/>
    <p:sldId id="785" r:id="rId36"/>
    <p:sldId id="786" r:id="rId37"/>
    <p:sldId id="750" r:id="rId38"/>
    <p:sldId id="670" r:id="rId39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6910A"/>
    <a:srgbClr val="0000FF"/>
    <a:srgbClr val="008000"/>
    <a:srgbClr val="FF9900"/>
    <a:srgbClr val="990033"/>
    <a:srgbClr val="125810"/>
    <a:srgbClr val="20A31D"/>
    <a:srgbClr val="FFFFFF"/>
    <a:srgbClr val="EF601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4636" autoAdjust="0"/>
  </p:normalViewPr>
  <p:slideViewPr>
    <p:cSldViewPr>
      <p:cViewPr>
        <p:scale>
          <a:sx n="100" d="100"/>
          <a:sy n="100" d="100"/>
        </p:scale>
        <p:origin x="-78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5CB1F-68A4-424B-8809-BFCF98AC9BB2}" type="doc">
      <dgm:prSet loTypeId="urn:microsoft.com/office/officeart/2005/8/layout/target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AA3B2F75-4164-4D5D-8C7A-4736D4B539B3}">
      <dgm:prSet phldrT="[文本]" phldr="1"/>
      <dgm:spPr/>
      <dgm:t>
        <a:bodyPr/>
        <a:lstStyle/>
        <a:p>
          <a:endParaRPr lang="zh-CN" altLang="en-US" dirty="0"/>
        </a:p>
      </dgm:t>
    </dgm:pt>
    <dgm:pt modelId="{4EC2A5B6-EBEC-4171-ACCF-ABB0DBA397FF}" type="parTrans" cxnId="{7A7A2095-E467-48F9-9FBC-9A4834A180BE}">
      <dgm:prSet/>
      <dgm:spPr/>
      <dgm:t>
        <a:bodyPr/>
        <a:lstStyle/>
        <a:p>
          <a:endParaRPr lang="zh-CN" altLang="en-US"/>
        </a:p>
      </dgm:t>
    </dgm:pt>
    <dgm:pt modelId="{9F6A7FD9-DBAC-4F63-9005-3C17511A5FF4}" type="sibTrans" cxnId="{7A7A2095-E467-48F9-9FBC-9A4834A180BE}">
      <dgm:prSet/>
      <dgm:spPr/>
      <dgm:t>
        <a:bodyPr/>
        <a:lstStyle/>
        <a:p>
          <a:endParaRPr lang="zh-CN" altLang="en-US"/>
        </a:p>
      </dgm:t>
    </dgm:pt>
    <dgm:pt modelId="{C138F86F-9577-4BB7-BAD3-4061FE9BBCD7}">
      <dgm:prSet phldrT="[文本]" custT="1"/>
      <dgm:spPr/>
      <dgm:t>
        <a:bodyPr/>
        <a:lstStyle/>
        <a:p>
          <a:r>
            <a:rPr lang="zh-CN" altLang="en-US" sz="2000" dirty="0" smtClean="0"/>
            <a:t>位段类型和位段变量的定义与结构类型和结构变量相同</a:t>
          </a:r>
          <a:endParaRPr lang="zh-CN" altLang="en-US" sz="2000" dirty="0"/>
        </a:p>
      </dgm:t>
    </dgm:pt>
    <dgm:pt modelId="{B8423A46-60D4-47E9-87A0-D59E19B95076}" type="parTrans" cxnId="{6696FF7B-5FB3-4CA5-91E6-BF5CF1C459A0}">
      <dgm:prSet/>
      <dgm:spPr/>
      <dgm:t>
        <a:bodyPr/>
        <a:lstStyle/>
        <a:p>
          <a:endParaRPr lang="zh-CN" altLang="en-US"/>
        </a:p>
      </dgm:t>
    </dgm:pt>
    <dgm:pt modelId="{46B2870F-C6E2-4651-A8A2-4777187D7B0A}" type="sibTrans" cxnId="{6696FF7B-5FB3-4CA5-91E6-BF5CF1C459A0}">
      <dgm:prSet/>
      <dgm:spPr/>
      <dgm:t>
        <a:bodyPr/>
        <a:lstStyle/>
        <a:p>
          <a:endParaRPr lang="zh-CN" altLang="en-US"/>
        </a:p>
      </dgm:t>
    </dgm:pt>
    <dgm:pt modelId="{FCBF9A73-A574-4A46-959C-16F943F56BA3}">
      <dgm:prSet phldrT="[文本]" phldr="1"/>
      <dgm:spPr/>
      <dgm:t>
        <a:bodyPr/>
        <a:lstStyle/>
        <a:p>
          <a:endParaRPr lang="zh-CN" altLang="en-US"/>
        </a:p>
      </dgm:t>
    </dgm:pt>
    <dgm:pt modelId="{49C0C353-F17C-4AF7-BF02-CE27AC4E91AF}" type="parTrans" cxnId="{9DB1465B-A1CB-440C-BB36-2144EF01C723}">
      <dgm:prSet/>
      <dgm:spPr/>
      <dgm:t>
        <a:bodyPr/>
        <a:lstStyle/>
        <a:p>
          <a:endParaRPr lang="zh-CN" altLang="en-US"/>
        </a:p>
      </dgm:t>
    </dgm:pt>
    <dgm:pt modelId="{174906E6-BF94-464C-BD5A-42B819ADA69D}" type="sibTrans" cxnId="{9DB1465B-A1CB-440C-BB36-2144EF01C723}">
      <dgm:prSet/>
      <dgm:spPr/>
      <dgm:t>
        <a:bodyPr/>
        <a:lstStyle/>
        <a:p>
          <a:endParaRPr lang="zh-CN" altLang="en-US"/>
        </a:p>
      </dgm:t>
    </dgm:pt>
    <dgm:pt modelId="{73CFFF25-84A2-43ED-A568-5E0AF5BA10EA}">
      <dgm:prSet phldrT="[文本]" custT="1"/>
      <dgm:spPr/>
      <dgm:t>
        <a:bodyPr/>
        <a:lstStyle/>
        <a:p>
          <a:r>
            <a:rPr lang="zh-CN" altLang="en-US" sz="2000" dirty="0" smtClean="0"/>
            <a:t> 如果位段需要表示多于两种的状态，也可将该位段设置为占用多个二进制位</a:t>
          </a:r>
          <a:endParaRPr lang="zh-CN" altLang="en-US" sz="2000" dirty="0"/>
        </a:p>
      </dgm:t>
    </dgm:pt>
    <dgm:pt modelId="{06CFD64E-60D7-4D12-88C2-105BC0559E0C}" type="parTrans" cxnId="{43D66A23-0E7C-4FBF-95F8-3D9E9F0373CA}">
      <dgm:prSet/>
      <dgm:spPr/>
      <dgm:t>
        <a:bodyPr/>
        <a:lstStyle/>
        <a:p>
          <a:endParaRPr lang="zh-CN" altLang="en-US"/>
        </a:p>
      </dgm:t>
    </dgm:pt>
    <dgm:pt modelId="{B78AD46D-22A0-4B70-ADFE-EA88D9364759}" type="sibTrans" cxnId="{43D66A23-0E7C-4FBF-95F8-3D9E9F0373CA}">
      <dgm:prSet/>
      <dgm:spPr/>
      <dgm:t>
        <a:bodyPr/>
        <a:lstStyle/>
        <a:p>
          <a:endParaRPr lang="zh-CN" altLang="en-US"/>
        </a:p>
      </dgm:t>
    </dgm:pt>
    <dgm:pt modelId="{22A4AF6C-E05C-42F0-98A9-42BEAC7E53BF}">
      <dgm:prSet phldrT="[文本]" phldr="1"/>
      <dgm:spPr/>
      <dgm:t>
        <a:bodyPr/>
        <a:lstStyle/>
        <a:p>
          <a:endParaRPr lang="zh-CN" altLang="en-US" dirty="0"/>
        </a:p>
      </dgm:t>
    </dgm:pt>
    <dgm:pt modelId="{26FF8B35-11EE-46E7-B2B6-51529B54F7BA}" type="parTrans" cxnId="{AE857835-B4F2-4615-8C69-452FC699298B}">
      <dgm:prSet/>
      <dgm:spPr/>
      <dgm:t>
        <a:bodyPr/>
        <a:lstStyle/>
        <a:p>
          <a:endParaRPr lang="zh-CN" altLang="en-US"/>
        </a:p>
      </dgm:t>
    </dgm:pt>
    <dgm:pt modelId="{4D171D93-CB22-4B6F-8B79-E85BCCE60D7C}" type="sibTrans" cxnId="{AE857835-B4F2-4615-8C69-452FC699298B}">
      <dgm:prSet/>
      <dgm:spPr/>
      <dgm:t>
        <a:bodyPr/>
        <a:lstStyle/>
        <a:p>
          <a:endParaRPr lang="zh-CN" altLang="en-US"/>
        </a:p>
      </dgm:t>
    </dgm:pt>
    <dgm:pt modelId="{F4FBCCA3-8D18-4E17-8625-6EBAEEAFBF01}">
      <dgm:prSet phldrT="[文本]" custT="1"/>
      <dgm:spPr/>
      <dgm:t>
        <a:bodyPr/>
        <a:lstStyle/>
        <a:p>
          <a:r>
            <a:rPr lang="zh-CN" altLang="en-US" sz="2000" dirty="0" smtClean="0"/>
            <a:t>某一位段要从另一个字节开始存放</a:t>
          </a:r>
          <a:endParaRPr lang="zh-CN" altLang="en-US" sz="2000" dirty="0"/>
        </a:p>
      </dgm:t>
    </dgm:pt>
    <dgm:pt modelId="{CA4D9104-B970-49F3-B858-AB162B8748AD}" type="parTrans" cxnId="{1917A2C8-DCFF-4CF9-86BA-62E80E5B0459}">
      <dgm:prSet/>
      <dgm:spPr/>
      <dgm:t>
        <a:bodyPr/>
        <a:lstStyle/>
        <a:p>
          <a:endParaRPr lang="zh-CN" altLang="en-US"/>
        </a:p>
      </dgm:t>
    </dgm:pt>
    <dgm:pt modelId="{33DD405E-C7CE-4F39-8BBD-C5D77A8E0578}" type="sibTrans" cxnId="{1917A2C8-DCFF-4CF9-86BA-62E80E5B0459}">
      <dgm:prSet/>
      <dgm:spPr/>
      <dgm:t>
        <a:bodyPr/>
        <a:lstStyle/>
        <a:p>
          <a:endParaRPr lang="zh-CN" altLang="en-US"/>
        </a:p>
      </dgm:t>
    </dgm:pt>
    <dgm:pt modelId="{F53AEC56-2FD9-475E-9649-EDD1AC238AD5}" type="pres">
      <dgm:prSet presAssocID="{EB15CB1F-68A4-424B-8809-BFCF98AC9BB2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A44B133-46BE-4005-9257-0DB1C0878012}" type="pres">
      <dgm:prSet presAssocID="{AA3B2F75-4164-4D5D-8C7A-4736D4B539B3}" presName="circle1" presStyleLbl="node1" presStyleIdx="0" presStyleCnt="3"/>
      <dgm:spPr/>
    </dgm:pt>
    <dgm:pt modelId="{49C6B75B-09C9-4095-B713-9DCD8C2AB868}" type="pres">
      <dgm:prSet presAssocID="{AA3B2F75-4164-4D5D-8C7A-4736D4B539B3}" presName="space" presStyleCnt="0"/>
      <dgm:spPr/>
    </dgm:pt>
    <dgm:pt modelId="{7CDB2E8F-F360-45A2-BF1A-72A5938ED57B}" type="pres">
      <dgm:prSet presAssocID="{AA3B2F75-4164-4D5D-8C7A-4736D4B539B3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93834956-402B-49DB-B842-31DD4A0232C2}" type="pres">
      <dgm:prSet presAssocID="{FCBF9A73-A574-4A46-959C-16F943F56BA3}" presName="vertSpace2" presStyleLbl="node1" presStyleIdx="0" presStyleCnt="3"/>
      <dgm:spPr/>
    </dgm:pt>
    <dgm:pt modelId="{0DBE49E3-B464-4718-A6CD-4154635A65E3}" type="pres">
      <dgm:prSet presAssocID="{FCBF9A73-A574-4A46-959C-16F943F56BA3}" presName="circle2" presStyleLbl="node1" presStyleIdx="1" presStyleCnt="3"/>
      <dgm:spPr/>
    </dgm:pt>
    <dgm:pt modelId="{B5FDBEDA-17E0-4187-9ADD-4C00BC636260}" type="pres">
      <dgm:prSet presAssocID="{FCBF9A73-A574-4A46-959C-16F943F56BA3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B4F56524-9869-4E1C-AECF-96241EED80B9}" type="pres">
      <dgm:prSet presAssocID="{22A4AF6C-E05C-42F0-98A9-42BEAC7E53BF}" presName="vertSpace3" presStyleLbl="node1" presStyleIdx="1" presStyleCnt="3"/>
      <dgm:spPr/>
    </dgm:pt>
    <dgm:pt modelId="{119A0B9C-0FFD-45A0-8D35-B902AA7ACDD1}" type="pres">
      <dgm:prSet presAssocID="{22A4AF6C-E05C-42F0-98A9-42BEAC7E53BF}" presName="circle3" presStyleLbl="node1" presStyleIdx="2" presStyleCnt="3"/>
      <dgm:spPr/>
    </dgm:pt>
    <dgm:pt modelId="{CAFF3ADC-A84A-42F5-B159-CE461D1F7EEE}" type="pres">
      <dgm:prSet presAssocID="{22A4AF6C-E05C-42F0-98A9-42BEAC7E53BF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600E5009-8AD2-4145-91F0-348F9DD18A8F}" type="pres">
      <dgm:prSet presAssocID="{AA3B2F75-4164-4D5D-8C7A-4736D4B539B3}" presName="rect1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84B385B-A881-4825-A415-2361B654D7A8}" type="pres">
      <dgm:prSet presAssocID="{AA3B2F75-4164-4D5D-8C7A-4736D4B539B3}" presName="rect1ChTx" presStyleLbl="alignAcc1" presStyleIdx="2" presStyleCnt="3" custScaleX="193025" custLinFactNeighborX="-4534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938A1D2-7A50-4257-A147-19F92BA67469}" type="pres">
      <dgm:prSet presAssocID="{FCBF9A73-A574-4A46-959C-16F943F56BA3}" presName="rect2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569864-1DFC-4772-BCFB-E59F6CAB1961}" type="pres">
      <dgm:prSet presAssocID="{FCBF9A73-A574-4A46-959C-16F943F56BA3}" presName="rect2ChTx" presStyleLbl="alignAcc1" presStyleIdx="2" presStyleCnt="3" custScaleX="183720" custLinFactNeighborX="-51162" custLinFactNeighborY="31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799C3E6-4F46-4610-A27B-994E86EABEAE}" type="pres">
      <dgm:prSet presAssocID="{22A4AF6C-E05C-42F0-98A9-42BEAC7E53BF}" presName="rect3ParTx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A3C784-9DD8-4CD7-9AF7-18BA4DAE7603}" type="pres">
      <dgm:prSet presAssocID="{22A4AF6C-E05C-42F0-98A9-42BEAC7E53BF}" presName="rect3ChTx" presStyleLbl="alignAcc1" presStyleIdx="2" presStyleCnt="3" custScaleX="193024" custLinFactNeighborX="-47675" custLinFactNeighborY="-158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2C1DF76-9D2E-4FD0-B596-5B2FA211CFE9}" type="presOf" srcId="{22A4AF6C-E05C-42F0-98A9-42BEAC7E53BF}" destId="{2799C3E6-4F46-4610-A27B-994E86EABEAE}" srcOrd="1" destOrd="0" presId="urn:microsoft.com/office/officeart/2005/8/layout/target3"/>
    <dgm:cxn modelId="{BA934249-F510-4A53-9445-9241389059D3}" type="presOf" srcId="{F4FBCCA3-8D18-4E17-8625-6EBAEEAFBF01}" destId="{0CA3C784-9DD8-4CD7-9AF7-18BA4DAE7603}" srcOrd="0" destOrd="0" presId="urn:microsoft.com/office/officeart/2005/8/layout/target3"/>
    <dgm:cxn modelId="{1917A2C8-DCFF-4CF9-86BA-62E80E5B0459}" srcId="{22A4AF6C-E05C-42F0-98A9-42BEAC7E53BF}" destId="{F4FBCCA3-8D18-4E17-8625-6EBAEEAFBF01}" srcOrd="0" destOrd="0" parTransId="{CA4D9104-B970-49F3-B858-AB162B8748AD}" sibTransId="{33DD405E-C7CE-4F39-8BBD-C5D77A8E0578}"/>
    <dgm:cxn modelId="{BD3F19EC-E685-4116-B7B0-F1597430EC0D}" type="presOf" srcId="{C138F86F-9577-4BB7-BAD3-4061FE9BBCD7}" destId="{784B385B-A881-4825-A415-2361B654D7A8}" srcOrd="0" destOrd="0" presId="urn:microsoft.com/office/officeart/2005/8/layout/target3"/>
    <dgm:cxn modelId="{9DB1465B-A1CB-440C-BB36-2144EF01C723}" srcId="{EB15CB1F-68A4-424B-8809-BFCF98AC9BB2}" destId="{FCBF9A73-A574-4A46-959C-16F943F56BA3}" srcOrd="1" destOrd="0" parTransId="{49C0C353-F17C-4AF7-BF02-CE27AC4E91AF}" sibTransId="{174906E6-BF94-464C-BD5A-42B819ADA69D}"/>
    <dgm:cxn modelId="{A7E05CDD-2CC5-43F8-B94A-D1DB5C94266A}" type="presOf" srcId="{AA3B2F75-4164-4D5D-8C7A-4736D4B539B3}" destId="{7CDB2E8F-F360-45A2-BF1A-72A5938ED57B}" srcOrd="0" destOrd="0" presId="urn:microsoft.com/office/officeart/2005/8/layout/target3"/>
    <dgm:cxn modelId="{5EEA98A2-F568-4EC0-A3F3-DA3B81532F97}" type="presOf" srcId="{73CFFF25-84A2-43ED-A568-5E0AF5BA10EA}" destId="{3C569864-1DFC-4772-BCFB-E59F6CAB1961}" srcOrd="0" destOrd="0" presId="urn:microsoft.com/office/officeart/2005/8/layout/target3"/>
    <dgm:cxn modelId="{068F7BB2-7FD7-4436-BFE9-EE8A5880C007}" type="presOf" srcId="{AA3B2F75-4164-4D5D-8C7A-4736D4B539B3}" destId="{600E5009-8AD2-4145-91F0-348F9DD18A8F}" srcOrd="1" destOrd="0" presId="urn:microsoft.com/office/officeart/2005/8/layout/target3"/>
    <dgm:cxn modelId="{9CDE2BC2-D598-403A-A433-A64B2BC449CD}" type="presOf" srcId="{FCBF9A73-A574-4A46-959C-16F943F56BA3}" destId="{D938A1D2-7A50-4257-A147-19F92BA67469}" srcOrd="1" destOrd="0" presId="urn:microsoft.com/office/officeart/2005/8/layout/target3"/>
    <dgm:cxn modelId="{68BC7310-BBD8-4D13-A09E-40D373F4EB6D}" type="presOf" srcId="{EB15CB1F-68A4-424B-8809-BFCF98AC9BB2}" destId="{F53AEC56-2FD9-475E-9649-EDD1AC238AD5}" srcOrd="0" destOrd="0" presId="urn:microsoft.com/office/officeart/2005/8/layout/target3"/>
    <dgm:cxn modelId="{7A7A2095-E467-48F9-9FBC-9A4834A180BE}" srcId="{EB15CB1F-68A4-424B-8809-BFCF98AC9BB2}" destId="{AA3B2F75-4164-4D5D-8C7A-4736D4B539B3}" srcOrd="0" destOrd="0" parTransId="{4EC2A5B6-EBEC-4171-ACCF-ABB0DBA397FF}" sibTransId="{9F6A7FD9-DBAC-4F63-9005-3C17511A5FF4}"/>
    <dgm:cxn modelId="{E989494F-6845-4AC5-9AB5-21F05B456404}" type="presOf" srcId="{22A4AF6C-E05C-42F0-98A9-42BEAC7E53BF}" destId="{CAFF3ADC-A84A-42F5-B159-CE461D1F7EEE}" srcOrd="0" destOrd="0" presId="urn:microsoft.com/office/officeart/2005/8/layout/target3"/>
    <dgm:cxn modelId="{43D66A23-0E7C-4FBF-95F8-3D9E9F0373CA}" srcId="{FCBF9A73-A574-4A46-959C-16F943F56BA3}" destId="{73CFFF25-84A2-43ED-A568-5E0AF5BA10EA}" srcOrd="0" destOrd="0" parTransId="{06CFD64E-60D7-4D12-88C2-105BC0559E0C}" sibTransId="{B78AD46D-22A0-4B70-ADFE-EA88D9364759}"/>
    <dgm:cxn modelId="{6696FF7B-5FB3-4CA5-91E6-BF5CF1C459A0}" srcId="{AA3B2F75-4164-4D5D-8C7A-4736D4B539B3}" destId="{C138F86F-9577-4BB7-BAD3-4061FE9BBCD7}" srcOrd="0" destOrd="0" parTransId="{B8423A46-60D4-47E9-87A0-D59E19B95076}" sibTransId="{46B2870F-C6E2-4651-A8A2-4777187D7B0A}"/>
    <dgm:cxn modelId="{AE857835-B4F2-4615-8C69-452FC699298B}" srcId="{EB15CB1F-68A4-424B-8809-BFCF98AC9BB2}" destId="{22A4AF6C-E05C-42F0-98A9-42BEAC7E53BF}" srcOrd="2" destOrd="0" parTransId="{26FF8B35-11EE-46E7-B2B6-51529B54F7BA}" sibTransId="{4D171D93-CB22-4B6F-8B79-E85BCCE60D7C}"/>
    <dgm:cxn modelId="{4E154990-AE07-4B8B-AD5C-BBC46FA11947}" type="presOf" srcId="{FCBF9A73-A574-4A46-959C-16F943F56BA3}" destId="{B5FDBEDA-17E0-4187-9ADD-4C00BC636260}" srcOrd="0" destOrd="0" presId="urn:microsoft.com/office/officeart/2005/8/layout/target3"/>
    <dgm:cxn modelId="{C97199B4-9168-41B4-8972-D5E4D1662579}" type="presParOf" srcId="{F53AEC56-2FD9-475E-9649-EDD1AC238AD5}" destId="{AA44B133-46BE-4005-9257-0DB1C0878012}" srcOrd="0" destOrd="0" presId="urn:microsoft.com/office/officeart/2005/8/layout/target3"/>
    <dgm:cxn modelId="{568ED4E8-32BD-4AFD-B94F-B98769C4BACF}" type="presParOf" srcId="{F53AEC56-2FD9-475E-9649-EDD1AC238AD5}" destId="{49C6B75B-09C9-4095-B713-9DCD8C2AB868}" srcOrd="1" destOrd="0" presId="urn:microsoft.com/office/officeart/2005/8/layout/target3"/>
    <dgm:cxn modelId="{5263CE43-39CF-40AD-83A1-04E82AD4D5D6}" type="presParOf" srcId="{F53AEC56-2FD9-475E-9649-EDD1AC238AD5}" destId="{7CDB2E8F-F360-45A2-BF1A-72A5938ED57B}" srcOrd="2" destOrd="0" presId="urn:microsoft.com/office/officeart/2005/8/layout/target3"/>
    <dgm:cxn modelId="{AB818EE3-5B5E-4B07-9DC1-60C208BB0407}" type="presParOf" srcId="{F53AEC56-2FD9-475E-9649-EDD1AC238AD5}" destId="{93834956-402B-49DB-B842-31DD4A0232C2}" srcOrd="3" destOrd="0" presId="urn:microsoft.com/office/officeart/2005/8/layout/target3"/>
    <dgm:cxn modelId="{DACAEB9C-6F16-41B0-9392-9CF716E3287D}" type="presParOf" srcId="{F53AEC56-2FD9-475E-9649-EDD1AC238AD5}" destId="{0DBE49E3-B464-4718-A6CD-4154635A65E3}" srcOrd="4" destOrd="0" presId="urn:microsoft.com/office/officeart/2005/8/layout/target3"/>
    <dgm:cxn modelId="{623E1B1B-BC9D-4994-8BD6-2B649EA9D5D0}" type="presParOf" srcId="{F53AEC56-2FD9-475E-9649-EDD1AC238AD5}" destId="{B5FDBEDA-17E0-4187-9ADD-4C00BC636260}" srcOrd="5" destOrd="0" presId="urn:microsoft.com/office/officeart/2005/8/layout/target3"/>
    <dgm:cxn modelId="{75CF5873-D7F4-4A07-B8B5-8E94C52E7597}" type="presParOf" srcId="{F53AEC56-2FD9-475E-9649-EDD1AC238AD5}" destId="{B4F56524-9869-4E1C-AECF-96241EED80B9}" srcOrd="6" destOrd="0" presId="urn:microsoft.com/office/officeart/2005/8/layout/target3"/>
    <dgm:cxn modelId="{AAD90D66-8B12-4737-820C-9620246118B4}" type="presParOf" srcId="{F53AEC56-2FD9-475E-9649-EDD1AC238AD5}" destId="{119A0B9C-0FFD-45A0-8D35-B902AA7ACDD1}" srcOrd="7" destOrd="0" presId="urn:microsoft.com/office/officeart/2005/8/layout/target3"/>
    <dgm:cxn modelId="{38ECE649-10F4-4851-ACF8-08EAA4C93AAB}" type="presParOf" srcId="{F53AEC56-2FD9-475E-9649-EDD1AC238AD5}" destId="{CAFF3ADC-A84A-42F5-B159-CE461D1F7EEE}" srcOrd="8" destOrd="0" presId="urn:microsoft.com/office/officeart/2005/8/layout/target3"/>
    <dgm:cxn modelId="{FB85F5A6-D886-48CC-94AA-B6C1B8E88244}" type="presParOf" srcId="{F53AEC56-2FD9-475E-9649-EDD1AC238AD5}" destId="{600E5009-8AD2-4145-91F0-348F9DD18A8F}" srcOrd="9" destOrd="0" presId="urn:microsoft.com/office/officeart/2005/8/layout/target3"/>
    <dgm:cxn modelId="{2DFE6073-FFC5-43E8-9162-A4CAB975F0BF}" type="presParOf" srcId="{F53AEC56-2FD9-475E-9649-EDD1AC238AD5}" destId="{784B385B-A881-4825-A415-2361B654D7A8}" srcOrd="10" destOrd="0" presId="urn:microsoft.com/office/officeart/2005/8/layout/target3"/>
    <dgm:cxn modelId="{B2FB33AB-C303-4ABD-948B-8C8D3E0AA880}" type="presParOf" srcId="{F53AEC56-2FD9-475E-9649-EDD1AC238AD5}" destId="{D938A1D2-7A50-4257-A147-19F92BA67469}" srcOrd="11" destOrd="0" presId="urn:microsoft.com/office/officeart/2005/8/layout/target3"/>
    <dgm:cxn modelId="{258CB119-E4BA-4F03-95D5-E4DD6A76F6D8}" type="presParOf" srcId="{F53AEC56-2FD9-475E-9649-EDD1AC238AD5}" destId="{3C569864-1DFC-4772-BCFB-E59F6CAB1961}" srcOrd="12" destOrd="0" presId="urn:microsoft.com/office/officeart/2005/8/layout/target3"/>
    <dgm:cxn modelId="{663850E0-A28D-46DB-A5D8-C3AF3F25B977}" type="presParOf" srcId="{F53AEC56-2FD9-475E-9649-EDD1AC238AD5}" destId="{2799C3E6-4F46-4610-A27B-994E86EABEAE}" srcOrd="13" destOrd="0" presId="urn:microsoft.com/office/officeart/2005/8/layout/target3"/>
    <dgm:cxn modelId="{76639CA3-E544-4AB7-A08C-6B8B50251234}" type="presParOf" srcId="{F53AEC56-2FD9-475E-9649-EDD1AC238AD5}" destId="{0CA3C784-9DD8-4CD7-9AF7-18BA4DAE7603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83F7C-AD20-47DA-A0D0-CE6AC48E2477}" type="doc">
      <dgm:prSet loTypeId="urn:microsoft.com/office/officeart/2005/8/layout/hProcess7#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B6B9E9F5-F030-48A9-A8AB-ADD8FEE9EB9A}">
      <dgm:prSet phldrT="[文本]" phldr="1"/>
      <dgm:spPr/>
      <dgm:t>
        <a:bodyPr/>
        <a:lstStyle/>
        <a:p>
          <a:endParaRPr lang="zh-CN" altLang="en-US" dirty="0"/>
        </a:p>
      </dgm:t>
    </dgm:pt>
    <dgm:pt modelId="{D00DA747-A8A2-4F66-8CA6-E932C489E280}" type="parTrans" cxnId="{7E8C0557-93A1-4301-89EE-9B8DB39CA302}">
      <dgm:prSet/>
      <dgm:spPr/>
      <dgm:t>
        <a:bodyPr/>
        <a:lstStyle/>
        <a:p>
          <a:endParaRPr lang="zh-CN" altLang="en-US"/>
        </a:p>
      </dgm:t>
    </dgm:pt>
    <dgm:pt modelId="{5D8F60D6-8203-4D60-84D0-01F4CE10D3B3}" type="sibTrans" cxnId="{7E8C0557-93A1-4301-89EE-9B8DB39CA302}">
      <dgm:prSet/>
      <dgm:spPr/>
      <dgm:t>
        <a:bodyPr/>
        <a:lstStyle/>
        <a:p>
          <a:endParaRPr lang="zh-CN" altLang="en-US"/>
        </a:p>
      </dgm:t>
    </dgm:pt>
    <dgm:pt modelId="{EC460139-8971-486B-B9C1-1C6BBE8CB36B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</a:rPr>
            <a:t>可以使各个位段占满一个字节，也可以不占满一个字节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B6CCC6B9-AF2D-495B-A3FC-268B80BB535E}" type="parTrans" cxnId="{B27404EC-9EB9-4CF7-815A-51EDD5102A9D}">
      <dgm:prSet/>
      <dgm:spPr/>
      <dgm:t>
        <a:bodyPr/>
        <a:lstStyle/>
        <a:p>
          <a:endParaRPr lang="zh-CN" altLang="en-US"/>
        </a:p>
      </dgm:t>
    </dgm:pt>
    <dgm:pt modelId="{5142F215-78BE-44D2-9D7C-D07FFE741FC8}" type="sibTrans" cxnId="{B27404EC-9EB9-4CF7-815A-51EDD5102A9D}">
      <dgm:prSet/>
      <dgm:spPr/>
      <dgm:t>
        <a:bodyPr/>
        <a:lstStyle/>
        <a:p>
          <a:endParaRPr lang="zh-CN" altLang="en-US"/>
        </a:p>
      </dgm:t>
    </dgm:pt>
    <dgm:pt modelId="{A0E78A11-9A58-449C-A4F7-C31ADD81716B}">
      <dgm:prSet phldrT="[文本]" phldr="1"/>
      <dgm:spPr/>
      <dgm:t>
        <a:bodyPr/>
        <a:lstStyle/>
        <a:p>
          <a:endParaRPr lang="zh-CN" altLang="en-US"/>
        </a:p>
      </dgm:t>
    </dgm:pt>
    <dgm:pt modelId="{6344BC17-9D46-41A7-B975-565865FE8187}" type="parTrans" cxnId="{33AA260A-CAC3-4895-844D-86C5ACE12E0D}">
      <dgm:prSet/>
      <dgm:spPr/>
      <dgm:t>
        <a:bodyPr/>
        <a:lstStyle/>
        <a:p>
          <a:endParaRPr lang="zh-CN" altLang="en-US"/>
        </a:p>
      </dgm:t>
    </dgm:pt>
    <dgm:pt modelId="{3947F44C-E47C-43B5-B4C2-C1AA7D8AD231}" type="sibTrans" cxnId="{33AA260A-CAC3-4895-844D-86C5ACE12E0D}">
      <dgm:prSet/>
      <dgm:spPr/>
      <dgm:t>
        <a:bodyPr/>
        <a:lstStyle/>
        <a:p>
          <a:endParaRPr lang="zh-CN" altLang="en-US"/>
        </a:p>
      </dgm:t>
    </dgm:pt>
    <dgm:pt modelId="{283B04A6-8C67-40E9-B5A7-630E0C3AC158}">
      <dgm:prSet phldrT="[文本]"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</a:rPr>
            <a:t>一个位段必须存储在一个存储单元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060539DF-626B-4C12-9B31-2943295A89F6}" type="parTrans" cxnId="{9AE1452F-E17E-4D6B-9736-44C41B6AC1D5}">
      <dgm:prSet/>
      <dgm:spPr/>
      <dgm:t>
        <a:bodyPr/>
        <a:lstStyle/>
        <a:p>
          <a:endParaRPr lang="zh-CN" altLang="en-US"/>
        </a:p>
      </dgm:t>
    </dgm:pt>
    <dgm:pt modelId="{16A589E2-732F-4DA0-9C94-E3253F6C55C0}" type="sibTrans" cxnId="{9AE1452F-E17E-4D6B-9736-44C41B6AC1D5}">
      <dgm:prSet/>
      <dgm:spPr/>
      <dgm:t>
        <a:bodyPr/>
        <a:lstStyle/>
        <a:p>
          <a:endParaRPr lang="zh-CN" altLang="en-US"/>
        </a:p>
      </dgm:t>
    </dgm:pt>
    <dgm:pt modelId="{00944D90-20E4-4CBC-85E5-9D4FCCDCD7E9}">
      <dgm:prSet phldrT="[文本]" phldr="1"/>
      <dgm:spPr/>
      <dgm:t>
        <a:bodyPr/>
        <a:lstStyle/>
        <a:p>
          <a:endParaRPr lang="zh-CN" altLang="en-US" dirty="0"/>
        </a:p>
      </dgm:t>
    </dgm:pt>
    <dgm:pt modelId="{47A15564-FB3C-4608-98B5-BD5B9140E850}" type="parTrans" cxnId="{3F51E239-5473-43A5-9413-D7B49B01BD90}">
      <dgm:prSet/>
      <dgm:spPr/>
      <dgm:t>
        <a:bodyPr/>
        <a:lstStyle/>
        <a:p>
          <a:endParaRPr lang="zh-CN" altLang="en-US"/>
        </a:p>
      </dgm:t>
    </dgm:pt>
    <dgm:pt modelId="{40AEB152-A6D9-43E1-975E-E6AB60119B4F}" type="sibTrans" cxnId="{3F51E239-5473-43A5-9413-D7B49B01BD90}">
      <dgm:prSet/>
      <dgm:spPr/>
      <dgm:t>
        <a:bodyPr/>
        <a:lstStyle/>
        <a:p>
          <a:endParaRPr lang="zh-CN" altLang="en-US"/>
        </a:p>
      </dgm:t>
    </dgm:pt>
    <dgm:pt modelId="{2A991120-F2EB-4648-88E7-5133C3E7663B}">
      <dgm:prSet phldrT="[文本]" custT="1"/>
      <dgm:spPr/>
      <dgm:t>
        <a:bodyPr/>
        <a:lstStyle/>
        <a:p>
          <a:r>
            <a:rPr lang="zh-CN" sz="1800" dirty="0" smtClean="0">
              <a:solidFill>
                <a:schemeClr val="tx1"/>
              </a:solidFill>
            </a:rPr>
            <a:t>可以用“</a:t>
          </a:r>
          <a:r>
            <a:rPr lang="en-US" sz="1800" dirty="0" smtClean="0">
              <a:solidFill>
                <a:schemeClr val="tx1"/>
              </a:solidFill>
            </a:rPr>
            <a:t>%d</a:t>
          </a:r>
          <a:r>
            <a:rPr lang="zh-CN" sz="1800" dirty="0" smtClean="0">
              <a:solidFill>
                <a:schemeClr val="tx1"/>
              </a:solidFill>
            </a:rPr>
            <a:t>”、“</a:t>
          </a:r>
          <a:r>
            <a:rPr lang="en-US" sz="1800" dirty="0" smtClean="0">
              <a:solidFill>
                <a:schemeClr val="tx1"/>
              </a:solidFill>
            </a:rPr>
            <a:t>%x</a:t>
          </a:r>
          <a:r>
            <a:rPr lang="zh-CN" sz="1800" dirty="0" smtClean="0">
              <a:solidFill>
                <a:schemeClr val="tx1"/>
              </a:solidFill>
            </a:rPr>
            <a:t>”、“</a:t>
          </a:r>
          <a:r>
            <a:rPr lang="en-US" sz="1800" dirty="0" smtClean="0">
              <a:solidFill>
                <a:schemeClr val="tx1"/>
              </a:solidFill>
            </a:rPr>
            <a:t>%u</a:t>
          </a:r>
          <a:r>
            <a:rPr lang="zh-CN" sz="1800" dirty="0" smtClean="0">
              <a:solidFill>
                <a:schemeClr val="tx1"/>
              </a:solidFill>
            </a:rPr>
            <a:t>”和“</a:t>
          </a:r>
          <a:r>
            <a:rPr lang="en-US" sz="1800" dirty="0" smtClean="0">
              <a:solidFill>
                <a:schemeClr val="tx1"/>
              </a:solidFill>
            </a:rPr>
            <a:t>%o</a:t>
          </a:r>
          <a:r>
            <a:rPr lang="zh-CN" sz="1800" dirty="0" smtClean="0">
              <a:solidFill>
                <a:schemeClr val="tx1"/>
              </a:solidFill>
            </a:rPr>
            <a:t>”等格式字符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16BEA0FF-FDB3-4638-B772-8893C6D244F9}" type="parTrans" cxnId="{6C5B417D-0E62-40A5-8031-C5C9A9E25E5C}">
      <dgm:prSet/>
      <dgm:spPr/>
      <dgm:t>
        <a:bodyPr/>
        <a:lstStyle/>
        <a:p>
          <a:endParaRPr lang="zh-CN" altLang="en-US"/>
        </a:p>
      </dgm:t>
    </dgm:pt>
    <dgm:pt modelId="{2CCBC5AB-94BB-4884-AE05-47F6FA28B662}" type="sibTrans" cxnId="{6C5B417D-0E62-40A5-8031-C5C9A9E25E5C}">
      <dgm:prSet/>
      <dgm:spPr/>
      <dgm:t>
        <a:bodyPr/>
        <a:lstStyle/>
        <a:p>
          <a:endParaRPr lang="zh-CN" altLang="en-US"/>
        </a:p>
      </dgm:t>
    </dgm:pt>
    <dgm:pt modelId="{747352A4-6315-44B7-A571-29EAB3B35017}">
      <dgm:prSet/>
      <dgm:spPr/>
      <dgm:t>
        <a:bodyPr vert="horz"/>
        <a:lstStyle/>
        <a:p>
          <a:endParaRPr lang="zh-CN" altLang="en-US" dirty="0"/>
        </a:p>
      </dgm:t>
    </dgm:pt>
    <dgm:pt modelId="{FD800171-E5A4-4503-8500-7996F1B60369}" type="parTrans" cxnId="{1265B4FF-F5D7-48CB-9FED-A9ACE61E1F48}">
      <dgm:prSet/>
      <dgm:spPr/>
      <dgm:t>
        <a:bodyPr/>
        <a:lstStyle/>
        <a:p>
          <a:endParaRPr lang="zh-CN" altLang="en-US"/>
        </a:p>
      </dgm:t>
    </dgm:pt>
    <dgm:pt modelId="{5CF36AB7-E966-4F9D-82C1-22810EDD9ECC}" type="sibTrans" cxnId="{1265B4FF-F5D7-48CB-9FED-A9ACE61E1F48}">
      <dgm:prSet/>
      <dgm:spPr/>
      <dgm:t>
        <a:bodyPr/>
        <a:lstStyle/>
        <a:p>
          <a:endParaRPr lang="zh-CN" altLang="en-US"/>
        </a:p>
      </dgm:t>
    </dgm:pt>
    <dgm:pt modelId="{7BC7EC69-DEEB-4636-BDE1-3060F478C9EC}">
      <dgm:prSet custT="1"/>
      <dgm:spPr/>
      <dgm:t>
        <a:bodyPr/>
        <a:lstStyle/>
        <a:p>
          <a:r>
            <a:rPr lang="zh-CN" altLang="en-US" sz="1800" dirty="0" smtClean="0">
              <a:solidFill>
                <a:schemeClr val="tx1"/>
              </a:solidFill>
            </a:rPr>
            <a:t>中</a:t>
          </a:r>
          <a:endParaRPr lang="zh-CN" altLang="en-US" sz="1800" dirty="0">
            <a:solidFill>
              <a:schemeClr val="tx1"/>
            </a:solidFill>
          </a:endParaRPr>
        </a:p>
      </dgm:t>
    </dgm:pt>
    <dgm:pt modelId="{580E0CFB-6394-491B-8810-7C63FF5B9F4F}" type="parTrans" cxnId="{B8D223B6-5147-4AD6-B92E-BEF759D62B9B}">
      <dgm:prSet/>
      <dgm:spPr/>
      <dgm:t>
        <a:bodyPr/>
        <a:lstStyle/>
        <a:p>
          <a:endParaRPr lang="zh-CN" altLang="en-US"/>
        </a:p>
      </dgm:t>
    </dgm:pt>
    <dgm:pt modelId="{628498DE-7C58-453E-8AE1-B617FEC15752}" type="sibTrans" cxnId="{B8D223B6-5147-4AD6-B92E-BEF759D62B9B}">
      <dgm:prSet/>
      <dgm:spPr/>
      <dgm:t>
        <a:bodyPr/>
        <a:lstStyle/>
        <a:p>
          <a:endParaRPr lang="zh-CN" altLang="en-US"/>
        </a:p>
      </dgm:t>
    </dgm:pt>
    <dgm:pt modelId="{E59E35CD-EE5C-457E-B121-5CC32C48E2CE}" type="pres">
      <dgm:prSet presAssocID="{1A183F7C-AD20-47DA-A0D0-CE6AC48E247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49A94B9-DC0B-40B4-A6C1-E486B563D09D}" type="pres">
      <dgm:prSet presAssocID="{B6B9E9F5-F030-48A9-A8AB-ADD8FEE9EB9A}" presName="compositeNode" presStyleCnt="0">
        <dgm:presLayoutVars>
          <dgm:bulletEnabled val="1"/>
        </dgm:presLayoutVars>
      </dgm:prSet>
      <dgm:spPr/>
    </dgm:pt>
    <dgm:pt modelId="{0AFF8DA0-42EC-4703-8B9A-D52D6AF2D151}" type="pres">
      <dgm:prSet presAssocID="{B6B9E9F5-F030-48A9-A8AB-ADD8FEE9EB9A}" presName="bgRect" presStyleLbl="node1" presStyleIdx="0" presStyleCnt="4" custScaleY="128385"/>
      <dgm:spPr/>
      <dgm:t>
        <a:bodyPr/>
        <a:lstStyle/>
        <a:p>
          <a:endParaRPr lang="zh-CN" altLang="en-US"/>
        </a:p>
      </dgm:t>
    </dgm:pt>
    <dgm:pt modelId="{6DC87DDE-F176-472D-BF1C-65CD7A1F4748}" type="pres">
      <dgm:prSet presAssocID="{B6B9E9F5-F030-48A9-A8AB-ADD8FEE9EB9A}" presName="parentNode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8FBB5D-96B5-4ADB-BDEB-9C39926FEEAB}" type="pres">
      <dgm:prSet presAssocID="{B6B9E9F5-F030-48A9-A8AB-ADD8FEE9EB9A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DD473FB-6D44-41F4-8E9C-1751A362B0E3}" type="pres">
      <dgm:prSet presAssocID="{5D8F60D6-8203-4D60-84D0-01F4CE10D3B3}" presName="hSp" presStyleCnt="0"/>
      <dgm:spPr/>
    </dgm:pt>
    <dgm:pt modelId="{2ADABB75-82B2-49AA-8A1F-46FB6D7D2840}" type="pres">
      <dgm:prSet presAssocID="{5D8F60D6-8203-4D60-84D0-01F4CE10D3B3}" presName="vProcSp" presStyleCnt="0"/>
      <dgm:spPr/>
    </dgm:pt>
    <dgm:pt modelId="{CA56CA9B-0C17-4482-96A2-584668891BA2}" type="pres">
      <dgm:prSet presAssocID="{5D8F60D6-8203-4D60-84D0-01F4CE10D3B3}" presName="vSp1" presStyleCnt="0"/>
      <dgm:spPr/>
    </dgm:pt>
    <dgm:pt modelId="{042AEF46-0FB1-4E62-B695-B4BFE3053BAD}" type="pres">
      <dgm:prSet presAssocID="{5D8F60D6-8203-4D60-84D0-01F4CE10D3B3}" presName="simulatedConn" presStyleLbl="solidFgAcc1" presStyleIdx="0" presStyleCnt="3"/>
      <dgm:spPr/>
    </dgm:pt>
    <dgm:pt modelId="{0338B0E9-810C-4EB8-9D65-71914B32A679}" type="pres">
      <dgm:prSet presAssocID="{5D8F60D6-8203-4D60-84D0-01F4CE10D3B3}" presName="vSp2" presStyleCnt="0"/>
      <dgm:spPr/>
    </dgm:pt>
    <dgm:pt modelId="{FF68B328-C969-4174-BF58-6024F6C2029B}" type="pres">
      <dgm:prSet presAssocID="{5D8F60D6-8203-4D60-84D0-01F4CE10D3B3}" presName="sibTrans" presStyleCnt="0"/>
      <dgm:spPr/>
    </dgm:pt>
    <dgm:pt modelId="{52286B38-E66A-462C-A8AA-DF49EE9BC538}" type="pres">
      <dgm:prSet presAssocID="{A0E78A11-9A58-449C-A4F7-C31ADD81716B}" presName="compositeNode" presStyleCnt="0">
        <dgm:presLayoutVars>
          <dgm:bulletEnabled val="1"/>
        </dgm:presLayoutVars>
      </dgm:prSet>
      <dgm:spPr/>
    </dgm:pt>
    <dgm:pt modelId="{CD95E5D6-7A9B-4F43-97D3-5B031E819EB3}" type="pres">
      <dgm:prSet presAssocID="{A0E78A11-9A58-449C-A4F7-C31ADD81716B}" presName="bgRect" presStyleLbl="node1" presStyleIdx="1" presStyleCnt="4" custScaleY="128385"/>
      <dgm:spPr/>
      <dgm:t>
        <a:bodyPr/>
        <a:lstStyle/>
        <a:p>
          <a:endParaRPr lang="zh-CN" altLang="en-US"/>
        </a:p>
      </dgm:t>
    </dgm:pt>
    <dgm:pt modelId="{8244A1AD-E7B4-4497-ACBB-6FA173C48E03}" type="pres">
      <dgm:prSet presAssocID="{A0E78A11-9A58-449C-A4F7-C31ADD81716B}" presName="parentNode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6C4CA1-5E9B-4F51-BF01-58F672EBE690}" type="pres">
      <dgm:prSet presAssocID="{A0E78A11-9A58-449C-A4F7-C31ADD81716B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E76BBB5-F5B9-4B8A-9C69-27CFDF024DE9}" type="pres">
      <dgm:prSet presAssocID="{3947F44C-E47C-43B5-B4C2-C1AA7D8AD231}" presName="hSp" presStyleCnt="0"/>
      <dgm:spPr/>
    </dgm:pt>
    <dgm:pt modelId="{0BD675F8-3E2D-476F-9C92-BD4B98670648}" type="pres">
      <dgm:prSet presAssocID="{3947F44C-E47C-43B5-B4C2-C1AA7D8AD231}" presName="vProcSp" presStyleCnt="0"/>
      <dgm:spPr/>
    </dgm:pt>
    <dgm:pt modelId="{305103F6-4BEF-44B1-9792-B315FFD9BBB1}" type="pres">
      <dgm:prSet presAssocID="{3947F44C-E47C-43B5-B4C2-C1AA7D8AD231}" presName="vSp1" presStyleCnt="0"/>
      <dgm:spPr/>
    </dgm:pt>
    <dgm:pt modelId="{8C58AB29-4162-4DC5-ADA9-6D9C600A7E1E}" type="pres">
      <dgm:prSet presAssocID="{3947F44C-E47C-43B5-B4C2-C1AA7D8AD231}" presName="simulatedConn" presStyleLbl="solidFgAcc1" presStyleIdx="1" presStyleCnt="3"/>
      <dgm:spPr/>
    </dgm:pt>
    <dgm:pt modelId="{6FE1FCAD-BF99-41B8-A5B9-38F4847BD4CC}" type="pres">
      <dgm:prSet presAssocID="{3947F44C-E47C-43B5-B4C2-C1AA7D8AD231}" presName="vSp2" presStyleCnt="0"/>
      <dgm:spPr/>
    </dgm:pt>
    <dgm:pt modelId="{C5DBA75A-B9B9-43DC-9BB1-5D90EBBC47AB}" type="pres">
      <dgm:prSet presAssocID="{3947F44C-E47C-43B5-B4C2-C1AA7D8AD231}" presName="sibTrans" presStyleCnt="0"/>
      <dgm:spPr/>
    </dgm:pt>
    <dgm:pt modelId="{481EF5D3-D14C-4E37-BB4D-BFB8ED3E7ED2}" type="pres">
      <dgm:prSet presAssocID="{00944D90-20E4-4CBC-85E5-9D4FCCDCD7E9}" presName="compositeNode" presStyleCnt="0">
        <dgm:presLayoutVars>
          <dgm:bulletEnabled val="1"/>
        </dgm:presLayoutVars>
      </dgm:prSet>
      <dgm:spPr/>
    </dgm:pt>
    <dgm:pt modelId="{FCD887C6-C51B-4570-8929-0A2078E239F5}" type="pres">
      <dgm:prSet presAssocID="{00944D90-20E4-4CBC-85E5-9D4FCCDCD7E9}" presName="bgRect" presStyleLbl="node1" presStyleIdx="2" presStyleCnt="4" custScaleY="128385"/>
      <dgm:spPr/>
      <dgm:t>
        <a:bodyPr/>
        <a:lstStyle/>
        <a:p>
          <a:endParaRPr lang="zh-CN" altLang="en-US"/>
        </a:p>
      </dgm:t>
    </dgm:pt>
    <dgm:pt modelId="{019EFCF3-5065-4834-8955-68B032ABB0F8}" type="pres">
      <dgm:prSet presAssocID="{00944D90-20E4-4CBC-85E5-9D4FCCDCD7E9}" presName="parentNode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983008-C0D1-4DCA-AB8B-27A779DF0D58}" type="pres">
      <dgm:prSet presAssocID="{00944D90-20E4-4CBC-85E5-9D4FCCDCD7E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5E97FEA-5CA3-4B9B-AD7D-DE2D3D2B88B7}" type="pres">
      <dgm:prSet presAssocID="{40AEB152-A6D9-43E1-975E-E6AB60119B4F}" presName="hSp" presStyleCnt="0"/>
      <dgm:spPr/>
    </dgm:pt>
    <dgm:pt modelId="{3F3DBE9C-71DE-40B5-959C-AFD8DB250F7F}" type="pres">
      <dgm:prSet presAssocID="{40AEB152-A6D9-43E1-975E-E6AB60119B4F}" presName="vProcSp" presStyleCnt="0"/>
      <dgm:spPr/>
    </dgm:pt>
    <dgm:pt modelId="{17C6E676-4005-41F4-ACD3-BC403F3540BB}" type="pres">
      <dgm:prSet presAssocID="{40AEB152-A6D9-43E1-975E-E6AB60119B4F}" presName="vSp1" presStyleCnt="0"/>
      <dgm:spPr/>
    </dgm:pt>
    <dgm:pt modelId="{5DBF085C-A32E-4BC3-9E73-3962E3D9737E}" type="pres">
      <dgm:prSet presAssocID="{40AEB152-A6D9-43E1-975E-E6AB60119B4F}" presName="simulatedConn" presStyleLbl="solidFgAcc1" presStyleIdx="2" presStyleCnt="3"/>
      <dgm:spPr/>
    </dgm:pt>
    <dgm:pt modelId="{191F60C4-9404-4747-96EE-3087579B4152}" type="pres">
      <dgm:prSet presAssocID="{40AEB152-A6D9-43E1-975E-E6AB60119B4F}" presName="vSp2" presStyleCnt="0"/>
      <dgm:spPr/>
    </dgm:pt>
    <dgm:pt modelId="{7EB19188-8055-49E1-B307-E1ED01DB4B0A}" type="pres">
      <dgm:prSet presAssocID="{40AEB152-A6D9-43E1-975E-E6AB60119B4F}" presName="sibTrans" presStyleCnt="0"/>
      <dgm:spPr/>
    </dgm:pt>
    <dgm:pt modelId="{58C2B943-CA24-42CB-97F7-7D2B21DF1027}" type="pres">
      <dgm:prSet presAssocID="{747352A4-6315-44B7-A571-29EAB3B35017}" presName="compositeNode" presStyleCnt="0">
        <dgm:presLayoutVars>
          <dgm:bulletEnabled val="1"/>
        </dgm:presLayoutVars>
      </dgm:prSet>
      <dgm:spPr/>
    </dgm:pt>
    <dgm:pt modelId="{ACE550FB-67F7-4EF0-BC47-7E750BF7FD61}" type="pres">
      <dgm:prSet presAssocID="{747352A4-6315-44B7-A571-29EAB3B35017}" presName="bgRect" presStyleLbl="node1" presStyleIdx="3" presStyleCnt="4" custScaleY="128385" custLinFactNeighborX="114" custLinFactNeighborY="568"/>
      <dgm:spPr/>
      <dgm:t>
        <a:bodyPr/>
        <a:lstStyle/>
        <a:p>
          <a:endParaRPr lang="zh-CN" altLang="en-US"/>
        </a:p>
      </dgm:t>
    </dgm:pt>
    <dgm:pt modelId="{F747169F-A2D2-4009-A8D8-07C13966E846}" type="pres">
      <dgm:prSet presAssocID="{747352A4-6315-44B7-A571-29EAB3B35017}" presName="parentNode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A598C12-64FF-4050-B53F-E5D4B820CFCB}" type="presOf" srcId="{747352A4-6315-44B7-A571-29EAB3B35017}" destId="{F747169F-A2D2-4009-A8D8-07C13966E846}" srcOrd="1" destOrd="0" presId="urn:microsoft.com/office/officeart/2005/8/layout/hProcess7#1"/>
    <dgm:cxn modelId="{62E99DEF-3583-4498-8E6F-A98B2303BF28}" type="presOf" srcId="{1A183F7C-AD20-47DA-A0D0-CE6AC48E2477}" destId="{E59E35CD-EE5C-457E-B121-5CC32C48E2CE}" srcOrd="0" destOrd="0" presId="urn:microsoft.com/office/officeart/2005/8/layout/hProcess7#1"/>
    <dgm:cxn modelId="{7E8C0557-93A1-4301-89EE-9B8DB39CA302}" srcId="{1A183F7C-AD20-47DA-A0D0-CE6AC48E2477}" destId="{B6B9E9F5-F030-48A9-A8AB-ADD8FEE9EB9A}" srcOrd="0" destOrd="0" parTransId="{D00DA747-A8A2-4F66-8CA6-E932C489E280}" sibTransId="{5D8F60D6-8203-4D60-84D0-01F4CE10D3B3}"/>
    <dgm:cxn modelId="{C977E009-E68C-4E44-82FF-35BA587179C0}" type="presOf" srcId="{A0E78A11-9A58-449C-A4F7-C31ADD81716B}" destId="{8244A1AD-E7B4-4497-ACBB-6FA173C48E03}" srcOrd="1" destOrd="0" presId="urn:microsoft.com/office/officeart/2005/8/layout/hProcess7#1"/>
    <dgm:cxn modelId="{3F51E239-5473-43A5-9413-D7B49B01BD90}" srcId="{1A183F7C-AD20-47DA-A0D0-CE6AC48E2477}" destId="{00944D90-20E4-4CBC-85E5-9D4FCCDCD7E9}" srcOrd="2" destOrd="0" parTransId="{47A15564-FB3C-4608-98B5-BD5B9140E850}" sibTransId="{40AEB152-A6D9-43E1-975E-E6AB60119B4F}"/>
    <dgm:cxn modelId="{6C5B417D-0E62-40A5-8031-C5C9A9E25E5C}" srcId="{00944D90-20E4-4CBC-85E5-9D4FCCDCD7E9}" destId="{2A991120-F2EB-4648-88E7-5133C3E7663B}" srcOrd="0" destOrd="0" parTransId="{16BEA0FF-FDB3-4638-B772-8893C6D244F9}" sibTransId="{2CCBC5AB-94BB-4884-AE05-47F6FA28B662}"/>
    <dgm:cxn modelId="{21CF76C4-FC7E-4B12-89BE-43CB25FA8693}" type="presOf" srcId="{747352A4-6315-44B7-A571-29EAB3B35017}" destId="{ACE550FB-67F7-4EF0-BC47-7E750BF7FD61}" srcOrd="0" destOrd="0" presId="urn:microsoft.com/office/officeart/2005/8/layout/hProcess7#1"/>
    <dgm:cxn modelId="{32385332-7E09-4013-83AB-DCE9F1EA6E0A}" type="presOf" srcId="{B6B9E9F5-F030-48A9-A8AB-ADD8FEE9EB9A}" destId="{6DC87DDE-F176-472D-BF1C-65CD7A1F4748}" srcOrd="1" destOrd="0" presId="urn:microsoft.com/office/officeart/2005/8/layout/hProcess7#1"/>
    <dgm:cxn modelId="{979924FB-1B4E-4600-82C2-B79FA90646C3}" type="presOf" srcId="{A0E78A11-9A58-449C-A4F7-C31ADD81716B}" destId="{CD95E5D6-7A9B-4F43-97D3-5B031E819EB3}" srcOrd="0" destOrd="0" presId="urn:microsoft.com/office/officeart/2005/8/layout/hProcess7#1"/>
    <dgm:cxn modelId="{B27404EC-9EB9-4CF7-815A-51EDD5102A9D}" srcId="{B6B9E9F5-F030-48A9-A8AB-ADD8FEE9EB9A}" destId="{EC460139-8971-486B-B9C1-1C6BBE8CB36B}" srcOrd="0" destOrd="0" parTransId="{B6CCC6B9-AF2D-495B-A3FC-268B80BB535E}" sibTransId="{5142F215-78BE-44D2-9D7C-D07FFE741FC8}"/>
    <dgm:cxn modelId="{CC5E48D9-432D-4CF4-A483-FD4E0410A6C0}" type="presOf" srcId="{283B04A6-8C67-40E9-B5A7-630E0C3AC158}" destId="{FF6C4CA1-5E9B-4F51-BF01-58F672EBE690}" srcOrd="0" destOrd="0" presId="urn:microsoft.com/office/officeart/2005/8/layout/hProcess7#1"/>
    <dgm:cxn modelId="{7B698859-B558-42B0-9270-F0F97FB0F219}" type="presOf" srcId="{EC460139-8971-486B-B9C1-1C6BBE8CB36B}" destId="{E58FBB5D-96B5-4ADB-BDEB-9C39926FEEAB}" srcOrd="0" destOrd="0" presId="urn:microsoft.com/office/officeart/2005/8/layout/hProcess7#1"/>
    <dgm:cxn modelId="{2FAA8F60-58DC-47F2-953F-23611246966F}" type="presOf" srcId="{00944D90-20E4-4CBC-85E5-9D4FCCDCD7E9}" destId="{FCD887C6-C51B-4570-8929-0A2078E239F5}" srcOrd="0" destOrd="0" presId="urn:microsoft.com/office/officeart/2005/8/layout/hProcess7#1"/>
    <dgm:cxn modelId="{5778970C-2186-4F4D-97AD-D727BFC14517}" type="presOf" srcId="{7BC7EC69-DEEB-4636-BDE1-3060F478C9EC}" destId="{FF6C4CA1-5E9B-4F51-BF01-58F672EBE690}" srcOrd="0" destOrd="1" presId="urn:microsoft.com/office/officeart/2005/8/layout/hProcess7#1"/>
    <dgm:cxn modelId="{ED03CCD0-40E6-47F4-A1ED-2E3A860C9382}" type="presOf" srcId="{00944D90-20E4-4CBC-85E5-9D4FCCDCD7E9}" destId="{019EFCF3-5065-4834-8955-68B032ABB0F8}" srcOrd="1" destOrd="0" presId="urn:microsoft.com/office/officeart/2005/8/layout/hProcess7#1"/>
    <dgm:cxn modelId="{7963185B-9B95-42D2-ADF4-4FE4173CFBAC}" type="presOf" srcId="{2A991120-F2EB-4648-88E7-5133C3E7663B}" destId="{6A983008-C0D1-4DCA-AB8B-27A779DF0D58}" srcOrd="0" destOrd="0" presId="urn:microsoft.com/office/officeart/2005/8/layout/hProcess7#1"/>
    <dgm:cxn modelId="{1265B4FF-F5D7-48CB-9FED-A9ACE61E1F48}" srcId="{1A183F7C-AD20-47DA-A0D0-CE6AC48E2477}" destId="{747352A4-6315-44B7-A571-29EAB3B35017}" srcOrd="3" destOrd="0" parTransId="{FD800171-E5A4-4503-8500-7996F1B60369}" sibTransId="{5CF36AB7-E966-4F9D-82C1-22810EDD9ECC}"/>
    <dgm:cxn modelId="{B8D223B6-5147-4AD6-B92E-BEF759D62B9B}" srcId="{A0E78A11-9A58-449C-A4F7-C31ADD81716B}" destId="{7BC7EC69-DEEB-4636-BDE1-3060F478C9EC}" srcOrd="1" destOrd="0" parTransId="{580E0CFB-6394-491B-8810-7C63FF5B9F4F}" sibTransId="{628498DE-7C58-453E-8AE1-B617FEC15752}"/>
    <dgm:cxn modelId="{33AA260A-CAC3-4895-844D-86C5ACE12E0D}" srcId="{1A183F7C-AD20-47DA-A0D0-CE6AC48E2477}" destId="{A0E78A11-9A58-449C-A4F7-C31ADD81716B}" srcOrd="1" destOrd="0" parTransId="{6344BC17-9D46-41A7-B975-565865FE8187}" sibTransId="{3947F44C-E47C-43B5-B4C2-C1AA7D8AD231}"/>
    <dgm:cxn modelId="{6BD3557D-2377-424B-AAEF-304C2B4B3C44}" type="presOf" srcId="{B6B9E9F5-F030-48A9-A8AB-ADD8FEE9EB9A}" destId="{0AFF8DA0-42EC-4703-8B9A-D52D6AF2D151}" srcOrd="0" destOrd="0" presId="urn:microsoft.com/office/officeart/2005/8/layout/hProcess7#1"/>
    <dgm:cxn modelId="{9AE1452F-E17E-4D6B-9736-44C41B6AC1D5}" srcId="{A0E78A11-9A58-449C-A4F7-C31ADD81716B}" destId="{283B04A6-8C67-40E9-B5A7-630E0C3AC158}" srcOrd="0" destOrd="0" parTransId="{060539DF-626B-4C12-9B31-2943295A89F6}" sibTransId="{16A589E2-732F-4DA0-9C94-E3253F6C55C0}"/>
    <dgm:cxn modelId="{C063744B-CC6A-42D5-A73D-D74F6F2FCF05}" type="presParOf" srcId="{E59E35CD-EE5C-457E-B121-5CC32C48E2CE}" destId="{549A94B9-DC0B-40B4-A6C1-E486B563D09D}" srcOrd="0" destOrd="0" presId="urn:microsoft.com/office/officeart/2005/8/layout/hProcess7#1"/>
    <dgm:cxn modelId="{543D0BF0-01E6-49F6-B05F-6559DC6AD0CD}" type="presParOf" srcId="{549A94B9-DC0B-40B4-A6C1-E486B563D09D}" destId="{0AFF8DA0-42EC-4703-8B9A-D52D6AF2D151}" srcOrd="0" destOrd="0" presId="urn:microsoft.com/office/officeart/2005/8/layout/hProcess7#1"/>
    <dgm:cxn modelId="{07D8266F-1F83-4BF9-87F0-252D572604BA}" type="presParOf" srcId="{549A94B9-DC0B-40B4-A6C1-E486B563D09D}" destId="{6DC87DDE-F176-472D-BF1C-65CD7A1F4748}" srcOrd="1" destOrd="0" presId="urn:microsoft.com/office/officeart/2005/8/layout/hProcess7#1"/>
    <dgm:cxn modelId="{62B50F46-E152-41B6-873C-E09671313F01}" type="presParOf" srcId="{549A94B9-DC0B-40B4-A6C1-E486B563D09D}" destId="{E58FBB5D-96B5-4ADB-BDEB-9C39926FEEAB}" srcOrd="2" destOrd="0" presId="urn:microsoft.com/office/officeart/2005/8/layout/hProcess7#1"/>
    <dgm:cxn modelId="{E5814389-B832-48E0-80AD-5709B5A4A5EE}" type="presParOf" srcId="{E59E35CD-EE5C-457E-B121-5CC32C48E2CE}" destId="{4DD473FB-6D44-41F4-8E9C-1751A362B0E3}" srcOrd="1" destOrd="0" presId="urn:microsoft.com/office/officeart/2005/8/layout/hProcess7#1"/>
    <dgm:cxn modelId="{2C2265B3-1418-4B16-8986-A088A50E6E9A}" type="presParOf" srcId="{E59E35CD-EE5C-457E-B121-5CC32C48E2CE}" destId="{2ADABB75-82B2-49AA-8A1F-46FB6D7D2840}" srcOrd="2" destOrd="0" presId="urn:microsoft.com/office/officeart/2005/8/layout/hProcess7#1"/>
    <dgm:cxn modelId="{B2AC9FCC-B7E9-4E43-BDDC-40C7E3318F80}" type="presParOf" srcId="{2ADABB75-82B2-49AA-8A1F-46FB6D7D2840}" destId="{CA56CA9B-0C17-4482-96A2-584668891BA2}" srcOrd="0" destOrd="0" presId="urn:microsoft.com/office/officeart/2005/8/layout/hProcess7#1"/>
    <dgm:cxn modelId="{8A7488F5-0E6D-4000-968D-E6060A2AD45B}" type="presParOf" srcId="{2ADABB75-82B2-49AA-8A1F-46FB6D7D2840}" destId="{042AEF46-0FB1-4E62-B695-B4BFE3053BAD}" srcOrd="1" destOrd="0" presId="urn:microsoft.com/office/officeart/2005/8/layout/hProcess7#1"/>
    <dgm:cxn modelId="{A671470C-55DB-4FA7-B3D2-F5F85FF33F15}" type="presParOf" srcId="{2ADABB75-82B2-49AA-8A1F-46FB6D7D2840}" destId="{0338B0E9-810C-4EB8-9D65-71914B32A679}" srcOrd="2" destOrd="0" presId="urn:microsoft.com/office/officeart/2005/8/layout/hProcess7#1"/>
    <dgm:cxn modelId="{73E5F5C4-A6FD-409B-94BE-884625C7CCD0}" type="presParOf" srcId="{E59E35CD-EE5C-457E-B121-5CC32C48E2CE}" destId="{FF68B328-C969-4174-BF58-6024F6C2029B}" srcOrd="3" destOrd="0" presId="urn:microsoft.com/office/officeart/2005/8/layout/hProcess7#1"/>
    <dgm:cxn modelId="{7BF0772A-3AE6-4745-906B-F4B975F87727}" type="presParOf" srcId="{E59E35CD-EE5C-457E-B121-5CC32C48E2CE}" destId="{52286B38-E66A-462C-A8AA-DF49EE9BC538}" srcOrd="4" destOrd="0" presId="urn:microsoft.com/office/officeart/2005/8/layout/hProcess7#1"/>
    <dgm:cxn modelId="{57A8AADA-B916-4303-BF69-71F9E9113393}" type="presParOf" srcId="{52286B38-E66A-462C-A8AA-DF49EE9BC538}" destId="{CD95E5D6-7A9B-4F43-97D3-5B031E819EB3}" srcOrd="0" destOrd="0" presId="urn:microsoft.com/office/officeart/2005/8/layout/hProcess7#1"/>
    <dgm:cxn modelId="{82D3C511-BE40-430B-833A-916F4538417B}" type="presParOf" srcId="{52286B38-E66A-462C-A8AA-DF49EE9BC538}" destId="{8244A1AD-E7B4-4497-ACBB-6FA173C48E03}" srcOrd="1" destOrd="0" presId="urn:microsoft.com/office/officeart/2005/8/layout/hProcess7#1"/>
    <dgm:cxn modelId="{F4A4F29F-0C3F-4A00-A490-B2B41433F93A}" type="presParOf" srcId="{52286B38-E66A-462C-A8AA-DF49EE9BC538}" destId="{FF6C4CA1-5E9B-4F51-BF01-58F672EBE690}" srcOrd="2" destOrd="0" presId="urn:microsoft.com/office/officeart/2005/8/layout/hProcess7#1"/>
    <dgm:cxn modelId="{569E9A13-8B7A-4EAF-8D3A-04BCA5622BF0}" type="presParOf" srcId="{E59E35CD-EE5C-457E-B121-5CC32C48E2CE}" destId="{0E76BBB5-F5B9-4B8A-9C69-27CFDF024DE9}" srcOrd="5" destOrd="0" presId="urn:microsoft.com/office/officeart/2005/8/layout/hProcess7#1"/>
    <dgm:cxn modelId="{1AF1AEC6-86FA-4E35-8601-ED46EF8B4CDD}" type="presParOf" srcId="{E59E35CD-EE5C-457E-B121-5CC32C48E2CE}" destId="{0BD675F8-3E2D-476F-9C92-BD4B98670648}" srcOrd="6" destOrd="0" presId="urn:microsoft.com/office/officeart/2005/8/layout/hProcess7#1"/>
    <dgm:cxn modelId="{9EA4C79C-BBE6-48A7-9301-AD6C42A5E4FA}" type="presParOf" srcId="{0BD675F8-3E2D-476F-9C92-BD4B98670648}" destId="{305103F6-4BEF-44B1-9792-B315FFD9BBB1}" srcOrd="0" destOrd="0" presId="urn:microsoft.com/office/officeart/2005/8/layout/hProcess7#1"/>
    <dgm:cxn modelId="{3E7C306E-4766-4816-9180-E7C4ED4C8EF8}" type="presParOf" srcId="{0BD675F8-3E2D-476F-9C92-BD4B98670648}" destId="{8C58AB29-4162-4DC5-ADA9-6D9C600A7E1E}" srcOrd="1" destOrd="0" presId="urn:microsoft.com/office/officeart/2005/8/layout/hProcess7#1"/>
    <dgm:cxn modelId="{F0FC2EC8-8265-499A-AF48-25A806A24AC8}" type="presParOf" srcId="{0BD675F8-3E2D-476F-9C92-BD4B98670648}" destId="{6FE1FCAD-BF99-41B8-A5B9-38F4847BD4CC}" srcOrd="2" destOrd="0" presId="urn:microsoft.com/office/officeart/2005/8/layout/hProcess7#1"/>
    <dgm:cxn modelId="{915572E7-8674-4414-A3CD-6AD585A354F4}" type="presParOf" srcId="{E59E35CD-EE5C-457E-B121-5CC32C48E2CE}" destId="{C5DBA75A-B9B9-43DC-9BB1-5D90EBBC47AB}" srcOrd="7" destOrd="0" presId="urn:microsoft.com/office/officeart/2005/8/layout/hProcess7#1"/>
    <dgm:cxn modelId="{3FEB0F8D-43A4-46F2-9D25-6ED2538E3F90}" type="presParOf" srcId="{E59E35CD-EE5C-457E-B121-5CC32C48E2CE}" destId="{481EF5D3-D14C-4E37-BB4D-BFB8ED3E7ED2}" srcOrd="8" destOrd="0" presId="urn:microsoft.com/office/officeart/2005/8/layout/hProcess7#1"/>
    <dgm:cxn modelId="{1EB4F8B7-A7F7-4542-8267-FD023CABFFDB}" type="presParOf" srcId="{481EF5D3-D14C-4E37-BB4D-BFB8ED3E7ED2}" destId="{FCD887C6-C51B-4570-8929-0A2078E239F5}" srcOrd="0" destOrd="0" presId="urn:microsoft.com/office/officeart/2005/8/layout/hProcess7#1"/>
    <dgm:cxn modelId="{3277B1CF-5FEE-4609-B05D-9E12F9BA6E9E}" type="presParOf" srcId="{481EF5D3-D14C-4E37-BB4D-BFB8ED3E7ED2}" destId="{019EFCF3-5065-4834-8955-68B032ABB0F8}" srcOrd="1" destOrd="0" presId="urn:microsoft.com/office/officeart/2005/8/layout/hProcess7#1"/>
    <dgm:cxn modelId="{00013CCE-01C3-4EF7-9F24-B2ED77F36BB1}" type="presParOf" srcId="{481EF5D3-D14C-4E37-BB4D-BFB8ED3E7ED2}" destId="{6A983008-C0D1-4DCA-AB8B-27A779DF0D58}" srcOrd="2" destOrd="0" presId="urn:microsoft.com/office/officeart/2005/8/layout/hProcess7#1"/>
    <dgm:cxn modelId="{B6C2183E-5523-4D53-AC16-DB655B5069C8}" type="presParOf" srcId="{E59E35CD-EE5C-457E-B121-5CC32C48E2CE}" destId="{A5E97FEA-5CA3-4B9B-AD7D-DE2D3D2B88B7}" srcOrd="9" destOrd="0" presId="urn:microsoft.com/office/officeart/2005/8/layout/hProcess7#1"/>
    <dgm:cxn modelId="{29CA4185-5140-4B07-A765-38042645DD16}" type="presParOf" srcId="{E59E35CD-EE5C-457E-B121-5CC32C48E2CE}" destId="{3F3DBE9C-71DE-40B5-959C-AFD8DB250F7F}" srcOrd="10" destOrd="0" presId="urn:microsoft.com/office/officeart/2005/8/layout/hProcess7#1"/>
    <dgm:cxn modelId="{5CDAEC4A-1424-4497-8ADE-BABF22C2B9E4}" type="presParOf" srcId="{3F3DBE9C-71DE-40B5-959C-AFD8DB250F7F}" destId="{17C6E676-4005-41F4-ACD3-BC403F3540BB}" srcOrd="0" destOrd="0" presId="urn:microsoft.com/office/officeart/2005/8/layout/hProcess7#1"/>
    <dgm:cxn modelId="{AC99131B-D9A0-40AB-9353-B6321720F6D5}" type="presParOf" srcId="{3F3DBE9C-71DE-40B5-959C-AFD8DB250F7F}" destId="{5DBF085C-A32E-4BC3-9E73-3962E3D9737E}" srcOrd="1" destOrd="0" presId="urn:microsoft.com/office/officeart/2005/8/layout/hProcess7#1"/>
    <dgm:cxn modelId="{1BB5F91F-CB8F-455A-9F2E-E1FC949872F0}" type="presParOf" srcId="{3F3DBE9C-71DE-40B5-959C-AFD8DB250F7F}" destId="{191F60C4-9404-4747-96EE-3087579B4152}" srcOrd="2" destOrd="0" presId="urn:microsoft.com/office/officeart/2005/8/layout/hProcess7#1"/>
    <dgm:cxn modelId="{669617BD-2980-4B9D-9D9E-671E3B075295}" type="presParOf" srcId="{E59E35CD-EE5C-457E-B121-5CC32C48E2CE}" destId="{7EB19188-8055-49E1-B307-E1ED01DB4B0A}" srcOrd="11" destOrd="0" presId="urn:microsoft.com/office/officeart/2005/8/layout/hProcess7#1"/>
    <dgm:cxn modelId="{72F871FA-ED76-41E0-9652-376CB367002B}" type="presParOf" srcId="{E59E35CD-EE5C-457E-B121-5CC32C48E2CE}" destId="{58C2B943-CA24-42CB-97F7-7D2B21DF1027}" srcOrd="12" destOrd="0" presId="urn:microsoft.com/office/officeart/2005/8/layout/hProcess7#1"/>
    <dgm:cxn modelId="{EDF800C5-D54F-49ED-82F0-5C5C89EB023E}" type="presParOf" srcId="{58C2B943-CA24-42CB-97F7-7D2B21DF1027}" destId="{ACE550FB-67F7-4EF0-BC47-7E750BF7FD61}" srcOrd="0" destOrd="0" presId="urn:microsoft.com/office/officeart/2005/8/layout/hProcess7#1"/>
    <dgm:cxn modelId="{C0D14F02-1CD6-4CE2-9AB9-7EBC89BD191A}" type="presParOf" srcId="{58C2B943-CA24-42CB-97F7-7D2B21DF1027}" destId="{F747169F-A2D2-4009-A8D8-07C13966E846}" srcOrd="1" destOrd="0" presId="urn:microsoft.com/office/officeart/2005/8/layout/hProcess7#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A44B133-46BE-4005-9257-0DB1C0878012}">
      <dsp:nvSpPr>
        <dsp:cNvPr id="0" name=""/>
        <dsp:cNvSpPr/>
      </dsp:nvSpPr>
      <dsp:spPr>
        <a:xfrm>
          <a:off x="-762014" y="0"/>
          <a:ext cx="3200400" cy="3200400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B2E8F-F360-45A2-BF1A-72A5938ED57B}">
      <dsp:nvSpPr>
        <dsp:cNvPr id="0" name=""/>
        <dsp:cNvSpPr/>
      </dsp:nvSpPr>
      <dsp:spPr>
        <a:xfrm>
          <a:off x="838185" y="0"/>
          <a:ext cx="6553199" cy="320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 dirty="0"/>
        </a:p>
      </dsp:txBody>
      <dsp:txXfrm>
        <a:off x="838185" y="0"/>
        <a:ext cx="3276599" cy="960122"/>
      </dsp:txXfrm>
    </dsp:sp>
    <dsp:sp modelId="{0DBE49E3-B464-4718-A6CD-4154635A65E3}">
      <dsp:nvSpPr>
        <dsp:cNvPr id="0" name=""/>
        <dsp:cNvSpPr/>
      </dsp:nvSpPr>
      <dsp:spPr>
        <a:xfrm>
          <a:off x="-201943" y="960122"/>
          <a:ext cx="2080257" cy="2080257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DBEDA-17E0-4187-9ADD-4C00BC636260}">
      <dsp:nvSpPr>
        <dsp:cNvPr id="0" name=""/>
        <dsp:cNvSpPr/>
      </dsp:nvSpPr>
      <dsp:spPr>
        <a:xfrm>
          <a:off x="838185" y="960122"/>
          <a:ext cx="6553199" cy="20802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/>
        </a:p>
      </dsp:txBody>
      <dsp:txXfrm>
        <a:off x="838185" y="960122"/>
        <a:ext cx="3276599" cy="960118"/>
      </dsp:txXfrm>
    </dsp:sp>
    <dsp:sp modelId="{119A0B9C-0FFD-45A0-8D35-B902AA7ACDD1}">
      <dsp:nvSpPr>
        <dsp:cNvPr id="0" name=""/>
        <dsp:cNvSpPr/>
      </dsp:nvSpPr>
      <dsp:spPr>
        <a:xfrm>
          <a:off x="358126" y="1920240"/>
          <a:ext cx="960119" cy="960119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F3ADC-A84A-42F5-B159-CE461D1F7EEE}">
      <dsp:nvSpPr>
        <dsp:cNvPr id="0" name=""/>
        <dsp:cNvSpPr/>
      </dsp:nvSpPr>
      <dsp:spPr>
        <a:xfrm>
          <a:off x="838185" y="1920240"/>
          <a:ext cx="6553199" cy="96011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4200" kern="1200" dirty="0"/>
        </a:p>
      </dsp:txBody>
      <dsp:txXfrm>
        <a:off x="838185" y="1920240"/>
        <a:ext cx="3276599" cy="960119"/>
      </dsp:txXfrm>
    </dsp:sp>
    <dsp:sp modelId="{784B385B-A881-4825-A415-2361B654D7A8}">
      <dsp:nvSpPr>
        <dsp:cNvPr id="0" name=""/>
        <dsp:cNvSpPr/>
      </dsp:nvSpPr>
      <dsp:spPr>
        <a:xfrm>
          <a:off x="1104884" y="0"/>
          <a:ext cx="6324657" cy="96012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位段类型和位段变量的定义与结构类型和结构变量相同</a:t>
          </a:r>
          <a:endParaRPr lang="zh-CN" altLang="en-US" sz="2000" kern="1200" dirty="0"/>
        </a:p>
      </dsp:txBody>
      <dsp:txXfrm>
        <a:off x="1104884" y="0"/>
        <a:ext cx="6324657" cy="960122"/>
      </dsp:txXfrm>
    </dsp:sp>
    <dsp:sp modelId="{3C569864-1DFC-4772-BCFB-E59F6CAB1961}">
      <dsp:nvSpPr>
        <dsp:cNvPr id="0" name=""/>
        <dsp:cNvSpPr/>
      </dsp:nvSpPr>
      <dsp:spPr>
        <a:xfrm>
          <a:off x="1066826" y="990596"/>
          <a:ext cx="6019769" cy="96011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 如果位段需要表示多于两种的状态，也可将该位段设置为占用多个二进制位</a:t>
          </a:r>
          <a:endParaRPr lang="zh-CN" altLang="en-US" sz="2000" kern="1200" dirty="0"/>
        </a:p>
      </dsp:txBody>
      <dsp:txXfrm>
        <a:off x="1066826" y="990596"/>
        <a:ext cx="6019769" cy="960118"/>
      </dsp:txXfrm>
    </dsp:sp>
    <dsp:sp modelId="{0CA3C784-9DD8-4CD7-9AF7-18BA4DAE7603}">
      <dsp:nvSpPr>
        <dsp:cNvPr id="0" name=""/>
        <dsp:cNvSpPr/>
      </dsp:nvSpPr>
      <dsp:spPr>
        <a:xfrm>
          <a:off x="1028654" y="1905003"/>
          <a:ext cx="6324624" cy="96011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某一位段要从另一个字节开始存放</a:t>
          </a:r>
          <a:endParaRPr lang="zh-CN" altLang="en-US" sz="2000" kern="1200" dirty="0"/>
        </a:p>
      </dsp:txBody>
      <dsp:txXfrm>
        <a:off x="1028654" y="1905003"/>
        <a:ext cx="6324624" cy="960119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AFF8DA0-42EC-4703-8B9A-D52D6AF2D151}">
      <dsp:nvSpPr>
        <dsp:cNvPr id="0" name=""/>
        <dsp:cNvSpPr/>
      </dsp:nvSpPr>
      <dsp:spPr>
        <a:xfrm>
          <a:off x="2466" y="558801"/>
          <a:ext cx="1483816" cy="228599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 rot="16200000">
        <a:off x="-786410" y="1347678"/>
        <a:ext cx="1874517" cy="296763"/>
      </dsp:txXfrm>
    </dsp:sp>
    <dsp:sp modelId="{E58FBB5D-96B5-4ADB-BDEB-9C39926FEEAB}">
      <dsp:nvSpPr>
        <dsp:cNvPr id="0" name=""/>
        <dsp:cNvSpPr/>
      </dsp:nvSpPr>
      <dsp:spPr>
        <a:xfrm>
          <a:off x="299230" y="558801"/>
          <a:ext cx="1105443" cy="22859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可以使各个位段占满一个字节，也可以不占满一个字节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299230" y="558801"/>
        <a:ext cx="1105443" cy="2285997"/>
      </dsp:txXfrm>
    </dsp:sp>
    <dsp:sp modelId="{CD95E5D6-7A9B-4F43-97D3-5B031E819EB3}">
      <dsp:nvSpPr>
        <dsp:cNvPr id="0" name=""/>
        <dsp:cNvSpPr/>
      </dsp:nvSpPr>
      <dsp:spPr>
        <a:xfrm>
          <a:off x="1538216" y="558801"/>
          <a:ext cx="1483816" cy="228599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hade val="51000"/>
                <a:satMod val="130000"/>
              </a:schemeClr>
            </a:gs>
            <a:gs pos="80000">
              <a:schemeClr val="accent5">
                <a:hueOff val="-3311292"/>
                <a:satOff val="13270"/>
                <a:lumOff val="2876"/>
                <a:alphaOff val="0"/>
                <a:shade val="93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 rot="16200000">
        <a:off x="749339" y="1347678"/>
        <a:ext cx="1874517" cy="296763"/>
      </dsp:txXfrm>
    </dsp:sp>
    <dsp:sp modelId="{042AEF46-0FB1-4E62-B695-B4BFE3053BAD}">
      <dsp:nvSpPr>
        <dsp:cNvPr id="0" name=""/>
        <dsp:cNvSpPr/>
      </dsp:nvSpPr>
      <dsp:spPr>
        <a:xfrm rot="5400000">
          <a:off x="1414760" y="1974398"/>
          <a:ext cx="261751" cy="2225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F6C4CA1-5E9B-4F51-BF01-58F672EBE690}">
      <dsp:nvSpPr>
        <dsp:cNvPr id="0" name=""/>
        <dsp:cNvSpPr/>
      </dsp:nvSpPr>
      <dsp:spPr>
        <a:xfrm>
          <a:off x="1834980" y="558801"/>
          <a:ext cx="1105443" cy="22859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一个位段必须存储在一个存储单元</a:t>
          </a:r>
          <a:endParaRPr lang="zh-CN" altLang="en-US" sz="1800" kern="1200" dirty="0">
            <a:solidFill>
              <a:schemeClr val="tx1"/>
            </a:solidFill>
          </a:endParaRP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kern="1200" dirty="0" smtClean="0">
              <a:solidFill>
                <a:schemeClr val="tx1"/>
              </a:solidFill>
            </a:rPr>
            <a:t>中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1834980" y="558801"/>
        <a:ext cx="1105443" cy="2285997"/>
      </dsp:txXfrm>
    </dsp:sp>
    <dsp:sp modelId="{FCD887C6-C51B-4570-8929-0A2078E239F5}">
      <dsp:nvSpPr>
        <dsp:cNvPr id="0" name=""/>
        <dsp:cNvSpPr/>
      </dsp:nvSpPr>
      <dsp:spPr>
        <a:xfrm>
          <a:off x="3073966" y="558801"/>
          <a:ext cx="1483816" cy="228599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hade val="51000"/>
                <a:satMod val="130000"/>
              </a:schemeClr>
            </a:gs>
            <a:gs pos="80000">
              <a:schemeClr val="accent5">
                <a:hueOff val="-6622584"/>
                <a:satOff val="26541"/>
                <a:lumOff val="5752"/>
                <a:alphaOff val="0"/>
                <a:shade val="93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lvl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 dirty="0"/>
        </a:p>
      </dsp:txBody>
      <dsp:txXfrm rot="16200000">
        <a:off x="2285089" y="1347678"/>
        <a:ext cx="1874517" cy="296763"/>
      </dsp:txXfrm>
    </dsp:sp>
    <dsp:sp modelId="{8C58AB29-4162-4DC5-ADA9-6D9C600A7E1E}">
      <dsp:nvSpPr>
        <dsp:cNvPr id="0" name=""/>
        <dsp:cNvSpPr/>
      </dsp:nvSpPr>
      <dsp:spPr>
        <a:xfrm rot="5400000">
          <a:off x="2950510" y="1974398"/>
          <a:ext cx="261751" cy="2225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A983008-C0D1-4DCA-AB8B-27A779DF0D58}">
      <dsp:nvSpPr>
        <dsp:cNvPr id="0" name=""/>
        <dsp:cNvSpPr/>
      </dsp:nvSpPr>
      <dsp:spPr>
        <a:xfrm>
          <a:off x="3370730" y="558801"/>
          <a:ext cx="1105443" cy="2285997"/>
        </a:xfrm>
        <a:prstGeom prst="rect">
          <a:avLst/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61722" rIns="0" bIns="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>
              <a:solidFill>
                <a:schemeClr val="tx1"/>
              </a:solidFill>
            </a:rPr>
            <a:t>可以用“</a:t>
          </a:r>
          <a:r>
            <a:rPr lang="en-US" sz="1800" kern="1200" dirty="0" smtClean="0">
              <a:solidFill>
                <a:schemeClr val="tx1"/>
              </a:solidFill>
            </a:rPr>
            <a:t>%d</a:t>
          </a:r>
          <a:r>
            <a:rPr lang="zh-CN" sz="1800" kern="1200" dirty="0" smtClean="0">
              <a:solidFill>
                <a:schemeClr val="tx1"/>
              </a:solidFill>
            </a:rPr>
            <a:t>”、“</a:t>
          </a:r>
          <a:r>
            <a:rPr lang="en-US" sz="1800" kern="1200" dirty="0" smtClean="0">
              <a:solidFill>
                <a:schemeClr val="tx1"/>
              </a:solidFill>
            </a:rPr>
            <a:t>%x</a:t>
          </a:r>
          <a:r>
            <a:rPr lang="zh-CN" sz="1800" kern="1200" dirty="0" smtClean="0">
              <a:solidFill>
                <a:schemeClr val="tx1"/>
              </a:solidFill>
            </a:rPr>
            <a:t>”、“</a:t>
          </a:r>
          <a:r>
            <a:rPr lang="en-US" sz="1800" kern="1200" dirty="0" smtClean="0">
              <a:solidFill>
                <a:schemeClr val="tx1"/>
              </a:solidFill>
            </a:rPr>
            <a:t>%u</a:t>
          </a:r>
          <a:r>
            <a:rPr lang="zh-CN" sz="1800" kern="1200" dirty="0" smtClean="0">
              <a:solidFill>
                <a:schemeClr val="tx1"/>
              </a:solidFill>
            </a:rPr>
            <a:t>”和“</a:t>
          </a:r>
          <a:r>
            <a:rPr lang="en-US" sz="1800" kern="1200" dirty="0" smtClean="0">
              <a:solidFill>
                <a:schemeClr val="tx1"/>
              </a:solidFill>
            </a:rPr>
            <a:t>%o</a:t>
          </a:r>
          <a:r>
            <a:rPr lang="zh-CN" sz="1800" kern="1200" dirty="0" smtClean="0">
              <a:solidFill>
                <a:schemeClr val="tx1"/>
              </a:solidFill>
            </a:rPr>
            <a:t>”等格式字符</a:t>
          </a:r>
          <a:endParaRPr lang="zh-CN" altLang="en-US" sz="1800" kern="1200" dirty="0">
            <a:solidFill>
              <a:schemeClr val="tx1"/>
            </a:solidFill>
          </a:endParaRPr>
        </a:p>
      </dsp:txBody>
      <dsp:txXfrm>
        <a:off x="3370730" y="558801"/>
        <a:ext cx="1105443" cy="2285997"/>
      </dsp:txXfrm>
    </dsp:sp>
    <dsp:sp modelId="{ACE550FB-67F7-4EF0-BC47-7E750BF7FD61}">
      <dsp:nvSpPr>
        <dsp:cNvPr id="0" name=""/>
        <dsp:cNvSpPr/>
      </dsp:nvSpPr>
      <dsp:spPr>
        <a:xfrm>
          <a:off x="4611408" y="568915"/>
          <a:ext cx="1483816" cy="2285997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58293" rIns="75565" bIns="0" numCol="1" spcCol="1270" anchor="t" anchorCtr="0">
          <a:noAutofit/>
        </a:bodyPr>
        <a:lstStyle/>
        <a:p>
          <a:pPr lvl="0" algn="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 rot="16200000">
        <a:off x="3822531" y="1357792"/>
        <a:ext cx="1874517" cy="296763"/>
      </dsp:txXfrm>
    </dsp:sp>
    <dsp:sp modelId="{5DBF085C-A32E-4BC3-9E73-3962E3D9737E}">
      <dsp:nvSpPr>
        <dsp:cNvPr id="0" name=""/>
        <dsp:cNvSpPr/>
      </dsp:nvSpPr>
      <dsp:spPr>
        <a:xfrm rot="5400000">
          <a:off x="4486260" y="1974398"/>
          <a:ext cx="261751" cy="222572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#1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其中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为定义的共用体变量，而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DataUnion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是共用体类型。还可以像结构体那样将类型的声明和变量定义分开：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union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DataUnion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variable;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到共用体定义变量的方式与结构体定义变量的方式很相似，不过一定要注意的是，结构体变量的大小是其所包括的所有数据成员大小的总和，其中每个成员分别占有自己的内存单元；而共用体的大小为所包含数据成员中最大内存长度的大小。例如上面定义的共用体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的大小就与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类型的大小相等。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8433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1" y="1925421"/>
            <a:ext cx="32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“或”运算符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208097287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“或”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30709354"/>
              </p:ext>
            </p:extLst>
          </p:nvPr>
        </p:nvGraphicFramePr>
        <p:xfrm>
          <a:off x="1447800" y="1885950"/>
          <a:ext cx="6143625" cy="2168524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2047875"/>
                <a:gridCol w="2047875"/>
                <a:gridCol w="2047875"/>
              </a:tblGrid>
              <a:tr h="424389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a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b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a|b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954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819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819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4819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017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4600" y="2715220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0000 </a:t>
            </a:r>
            <a:r>
              <a:rPr lang="en-US" altLang="zh-CN" dirty="0" err="1" smtClean="0">
                <a:solidFill>
                  <a:srgbClr val="0070C0"/>
                </a:solidFill>
              </a:rPr>
              <a:t>0000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0000</a:t>
            </a:r>
            <a:r>
              <a:rPr lang="en-US" altLang="zh-CN" dirty="0" smtClean="0">
                <a:solidFill>
                  <a:srgbClr val="0070C0"/>
                </a:solidFill>
              </a:rPr>
              <a:t> 0100</a:t>
            </a:r>
            <a:endParaRPr lang="zh-CN" altLang="zh-CN" dirty="0" smtClean="0">
              <a:solidFill>
                <a:srgbClr val="0070C0"/>
              </a:solidFill>
            </a:endParaRPr>
          </a:p>
          <a:p>
            <a:r>
              <a:rPr lang="en-US" altLang="zh-CN" b="1" u="sng" dirty="0" smtClean="0"/>
              <a:t>|</a:t>
            </a:r>
            <a:r>
              <a:rPr lang="en-US" altLang="zh-CN" u="sng" dirty="0" smtClean="0"/>
              <a:t>	</a:t>
            </a:r>
            <a:r>
              <a:rPr lang="en-US" altLang="zh-CN" u="sng" dirty="0" smtClean="0">
                <a:solidFill>
                  <a:srgbClr val="C00000"/>
                </a:solidFill>
              </a:rPr>
              <a:t>0000 </a:t>
            </a:r>
            <a:r>
              <a:rPr lang="en-US" altLang="zh-CN" u="sng" dirty="0" err="1" smtClean="0">
                <a:solidFill>
                  <a:srgbClr val="C00000"/>
                </a:solidFill>
              </a:rPr>
              <a:t>0000</a:t>
            </a:r>
            <a:r>
              <a:rPr lang="en-US" altLang="zh-CN" u="sng" dirty="0" smtClean="0">
                <a:solidFill>
                  <a:srgbClr val="C00000"/>
                </a:solidFill>
              </a:rPr>
              <a:t> </a:t>
            </a:r>
            <a:r>
              <a:rPr lang="en-US" altLang="zh-CN" u="sng" dirty="0" err="1" smtClean="0">
                <a:solidFill>
                  <a:srgbClr val="C00000"/>
                </a:solidFill>
              </a:rPr>
              <a:t>0000</a:t>
            </a:r>
            <a:r>
              <a:rPr lang="en-US" altLang="zh-CN" u="sng" dirty="0" smtClean="0">
                <a:solidFill>
                  <a:srgbClr val="C00000"/>
                </a:solidFill>
              </a:rPr>
              <a:t> 1000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7030A0"/>
                </a:solidFill>
              </a:rPr>
              <a:t>0000 </a:t>
            </a:r>
            <a:r>
              <a:rPr lang="en-US" altLang="zh-CN" dirty="0" err="1" smtClean="0">
                <a:solidFill>
                  <a:srgbClr val="7030A0"/>
                </a:solidFill>
              </a:rPr>
              <a:t>0000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0000</a:t>
            </a:r>
            <a:r>
              <a:rPr lang="en-US" altLang="zh-CN" dirty="0" smtClean="0">
                <a:solidFill>
                  <a:srgbClr val="7030A0"/>
                </a:solidFill>
              </a:rPr>
              <a:t> 1100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6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“或”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运算结果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12"/>
          <p:cNvSpPr txBox="1">
            <a:spLocks noChangeArrowheads="1"/>
          </p:cNvSpPr>
          <p:nvPr/>
        </p:nvSpPr>
        <p:spPr bwMode="auto">
          <a:xfrm>
            <a:off x="2590800" y="154305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/>
              <a:t> </a:t>
            </a:r>
            <a:r>
              <a:rPr lang="zh-CN" altLang="en-US" b="1" dirty="0"/>
              <a:t>位或运算</a:t>
            </a:r>
          </a:p>
        </p:txBody>
      </p:sp>
      <p:sp>
        <p:nvSpPr>
          <p:cNvPr id="11" name="TextBox 20"/>
          <p:cNvSpPr txBox="1">
            <a:spLocks noChangeArrowheads="1"/>
          </p:cNvSpPr>
          <p:nvPr/>
        </p:nvSpPr>
        <p:spPr bwMode="auto">
          <a:xfrm>
            <a:off x="2514600" y="2000250"/>
            <a:ext cx="3124200" cy="338138"/>
          </a:xfrm>
          <a:prstGeom prst="rect">
            <a:avLst/>
          </a:prstGeom>
          <a:solidFill>
            <a:srgbClr val="D0C5F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十进制</a:t>
            </a:r>
            <a:r>
              <a:rPr lang="en-US" altLang="zh-CN" sz="1600" dirty="0"/>
              <a:t>4</a:t>
            </a:r>
            <a:r>
              <a:rPr lang="zh-CN" altLang="en-US" sz="1600" dirty="0"/>
              <a:t>和</a:t>
            </a:r>
            <a:r>
              <a:rPr lang="en-US" altLang="zh-CN" sz="1600" dirty="0"/>
              <a:t> 8</a:t>
            </a:r>
            <a:r>
              <a:rPr lang="zh-CN" altLang="en-US" sz="1600" dirty="0"/>
              <a:t>进行或运算</a:t>
            </a:r>
          </a:p>
        </p:txBody>
      </p:sp>
      <p:sp>
        <p:nvSpPr>
          <p:cNvPr id="13" name="圆角矩形标注 12"/>
          <p:cNvSpPr/>
          <p:nvPr/>
        </p:nvSpPr>
        <p:spPr>
          <a:xfrm>
            <a:off x="3581400" y="4019550"/>
            <a:ext cx="1752600" cy="457200"/>
          </a:xfrm>
          <a:prstGeom prst="wedgeRoundRectCallout">
            <a:avLst>
              <a:gd name="adj1" fmla="val 46800"/>
              <a:gd name="adj2" fmla="val -1276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或运算的结果是</a:t>
            </a:r>
            <a:r>
              <a:rPr lang="en-US" altLang="zh-CN" sz="1200" dirty="0" smtClean="0"/>
              <a:t>12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90179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1925421"/>
            <a:ext cx="374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“</a:t>
            </a:r>
            <a:r>
              <a:rPr lang="zh-CN" altLang="en-US" sz="3600" b="1" dirty="0">
                <a:solidFill>
                  <a:schemeClr val="bg1"/>
                </a:solidFill>
              </a:rPr>
              <a:t>取反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”运算符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38215359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“取反”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4008483"/>
              </p:ext>
            </p:extLst>
          </p:nvPr>
        </p:nvGraphicFramePr>
        <p:xfrm>
          <a:off x="2209800" y="2038350"/>
          <a:ext cx="4114800" cy="1524000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57400"/>
                <a:gridCol w="2057400"/>
              </a:tblGrid>
              <a:tr h="50841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</a:rPr>
                        <a:t>a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1" kern="1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~a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78653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53693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b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71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“取反”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90800" y="2715220"/>
            <a:ext cx="3300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u="sng" dirty="0" smtClean="0"/>
              <a:t>~</a:t>
            </a:r>
            <a:r>
              <a:rPr lang="en-US" altLang="zh-CN" u="sng" dirty="0" smtClean="0"/>
              <a:t>	</a:t>
            </a:r>
            <a:r>
              <a:rPr lang="en-US" altLang="zh-CN" u="sng" dirty="0" smtClean="0">
                <a:solidFill>
                  <a:srgbClr val="C00000"/>
                </a:solidFill>
              </a:rPr>
              <a:t>0000 </a:t>
            </a:r>
            <a:r>
              <a:rPr lang="en-US" altLang="zh-CN" u="sng" dirty="0" err="1" smtClean="0">
                <a:solidFill>
                  <a:srgbClr val="C00000"/>
                </a:solidFill>
              </a:rPr>
              <a:t>0000</a:t>
            </a:r>
            <a:r>
              <a:rPr lang="en-US" altLang="zh-CN" u="sng" dirty="0" smtClean="0">
                <a:solidFill>
                  <a:srgbClr val="C00000"/>
                </a:solidFill>
              </a:rPr>
              <a:t> 0111 1011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7030A0"/>
                </a:solidFill>
              </a:rPr>
              <a:t>1111 </a:t>
            </a:r>
            <a:r>
              <a:rPr lang="en-US" altLang="zh-CN" dirty="0" err="1" smtClean="0">
                <a:solidFill>
                  <a:srgbClr val="7030A0"/>
                </a:solidFill>
              </a:rPr>
              <a:t>1111</a:t>
            </a:r>
            <a:r>
              <a:rPr lang="en-US" altLang="zh-CN" dirty="0" smtClean="0">
                <a:solidFill>
                  <a:srgbClr val="7030A0"/>
                </a:solidFill>
              </a:rPr>
              <a:t> 1000 0100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590800" y="2000250"/>
            <a:ext cx="3124200" cy="338554"/>
          </a:xfrm>
          <a:prstGeom prst="rect">
            <a:avLst/>
          </a:prstGeom>
          <a:solidFill>
            <a:srgbClr val="D0C5F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十进</a:t>
            </a:r>
            <a:r>
              <a:rPr lang="zh-CN" altLang="en-US" sz="1600" dirty="0" smtClean="0"/>
              <a:t>制</a:t>
            </a:r>
            <a:r>
              <a:rPr lang="zh-CN" altLang="zh-CN" sz="1600" dirty="0" smtClean="0"/>
              <a:t>123</a:t>
            </a:r>
            <a:r>
              <a:rPr lang="zh-CN" altLang="en-US" sz="1600" dirty="0" smtClean="0"/>
              <a:t>进行取反运</a:t>
            </a:r>
            <a:r>
              <a:rPr lang="zh-CN" altLang="en-US" sz="1600" dirty="0"/>
              <a:t>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657600" y="3790950"/>
            <a:ext cx="1752600" cy="457200"/>
          </a:xfrm>
          <a:prstGeom prst="wedgeRoundRectCallout">
            <a:avLst>
              <a:gd name="adj1" fmla="val 46800"/>
              <a:gd name="adj2" fmla="val -1276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或运算的结果是</a:t>
            </a:r>
            <a:r>
              <a:rPr lang="en-US" altLang="zh-CN" sz="1200" dirty="0" smtClean="0"/>
              <a:t>-124</a:t>
            </a:r>
            <a:endParaRPr lang="zh-CN" altLang="en-US" sz="1200" dirty="0"/>
          </a:p>
        </p:txBody>
      </p:sp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2667000" y="154305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/>
              <a:t> </a:t>
            </a:r>
            <a:r>
              <a:rPr lang="zh-CN" altLang="en-US" b="1" dirty="0" smtClean="0"/>
              <a:t>位取反运</a:t>
            </a:r>
            <a:r>
              <a:rPr lang="zh-CN" altLang="en-US" b="1" dirty="0"/>
              <a:t>算</a:t>
            </a:r>
          </a:p>
        </p:txBody>
      </p:sp>
    </p:spTree>
    <p:extLst>
      <p:ext uri="{BB962C8B-B14F-4D97-AF65-F5344CB8AC3E}">
        <p14:creationId xmlns:p14="http://schemas.microsoft.com/office/powerpoint/2010/main" xmlns="" val="131052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1925421"/>
            <a:ext cx="374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“异或”运算符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18865927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noProof="0" dirty="0" smtClean="0">
                <a:latin typeface="+mj-lt"/>
                <a:ea typeface="+mj-ea"/>
                <a:cs typeface="+mj-cs"/>
              </a:rPr>
              <a:t>“异或”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7082041"/>
              </p:ext>
            </p:extLst>
          </p:nvPr>
        </p:nvGraphicFramePr>
        <p:xfrm>
          <a:off x="1371600" y="1885950"/>
          <a:ext cx="6143625" cy="2016125"/>
        </p:xfrm>
        <a:graphic>
          <a:graphicData uri="http://schemas.openxmlformats.org/drawingml/2006/table">
            <a:tbl>
              <a:tblPr firstRow="1" firstCol="1" bandRow="1">
                <a:tableStyleId>{8A107856-5554-42FB-B03E-39F5DBC370BA}</a:tableStyleId>
              </a:tblPr>
              <a:tblGrid>
                <a:gridCol w="2047875"/>
                <a:gridCol w="2047875"/>
                <a:gridCol w="2047875"/>
              </a:tblGrid>
              <a:tr h="39456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a</a:t>
                      </a:r>
                      <a:endParaRPr lang="zh-CN" sz="1600" b="0" kern="10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b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</a:rPr>
                        <a:t>a^b</a:t>
                      </a:r>
                      <a:endParaRPr lang="zh-CN" sz="1600" b="0" kern="10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714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669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669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41669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zh-CN" sz="16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2437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异或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运算结果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44400" y="2715220"/>
            <a:ext cx="3399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0000 </a:t>
            </a:r>
            <a:r>
              <a:rPr lang="en-US" altLang="zh-CN" dirty="0" err="1" smtClean="0">
                <a:solidFill>
                  <a:srgbClr val="0070C0"/>
                </a:solidFill>
              </a:rPr>
              <a:t>0000</a:t>
            </a:r>
            <a:r>
              <a:rPr lang="en-US" altLang="zh-CN" dirty="0" smtClean="0">
                <a:solidFill>
                  <a:srgbClr val="0070C0"/>
                </a:solidFill>
              </a:rPr>
              <a:t> 0001 1111</a:t>
            </a:r>
          </a:p>
          <a:p>
            <a:r>
              <a:rPr lang="en-US" altLang="zh-CN" b="1" u="sng" dirty="0" smtClean="0"/>
              <a:t>^</a:t>
            </a:r>
            <a:r>
              <a:rPr lang="en-US" altLang="zh-CN" u="sng" dirty="0" smtClean="0"/>
              <a:t>	</a:t>
            </a:r>
            <a:r>
              <a:rPr lang="en-US" altLang="zh-CN" u="sng" dirty="0" smtClean="0">
                <a:solidFill>
                  <a:srgbClr val="C00000"/>
                </a:solidFill>
              </a:rPr>
              <a:t>0000 </a:t>
            </a:r>
            <a:r>
              <a:rPr lang="en-US" altLang="zh-CN" u="sng" dirty="0" err="1" smtClean="0">
                <a:solidFill>
                  <a:srgbClr val="C00000"/>
                </a:solidFill>
              </a:rPr>
              <a:t>0000</a:t>
            </a:r>
            <a:r>
              <a:rPr lang="en-US" altLang="zh-CN" u="sng" dirty="0" smtClean="0">
                <a:solidFill>
                  <a:srgbClr val="C00000"/>
                </a:solidFill>
              </a:rPr>
              <a:t> 0001 0110 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7030A0"/>
                </a:solidFill>
              </a:rPr>
              <a:t>0000 </a:t>
            </a:r>
            <a:r>
              <a:rPr lang="en-US" altLang="zh-CN" dirty="0" err="1" smtClean="0">
                <a:solidFill>
                  <a:srgbClr val="7030A0"/>
                </a:solidFill>
              </a:rPr>
              <a:t>0000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0000</a:t>
            </a:r>
            <a:r>
              <a:rPr lang="en-US" altLang="zh-CN" dirty="0" smtClean="0">
                <a:solidFill>
                  <a:srgbClr val="7030A0"/>
                </a:solidFill>
              </a:rPr>
              <a:t> 1001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2696800" y="2000250"/>
            <a:ext cx="3124200" cy="338138"/>
          </a:xfrm>
          <a:prstGeom prst="rect">
            <a:avLst/>
          </a:prstGeom>
          <a:solidFill>
            <a:srgbClr val="D0C5F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十进</a:t>
            </a:r>
            <a:r>
              <a:rPr lang="zh-CN" altLang="en-US" sz="1600" dirty="0" smtClean="0"/>
              <a:t>制</a:t>
            </a:r>
            <a:r>
              <a:rPr lang="en-US" altLang="zh-CN" sz="1600" dirty="0" smtClean="0"/>
              <a:t>31</a:t>
            </a:r>
            <a:r>
              <a:rPr lang="zh-CN" altLang="en-US" sz="1600" dirty="0" smtClean="0"/>
              <a:t>和</a:t>
            </a:r>
            <a:r>
              <a:rPr lang="en-US" altLang="zh-CN" sz="1600" dirty="0" smtClean="0"/>
              <a:t>22</a:t>
            </a:r>
            <a:r>
              <a:rPr lang="zh-CN" altLang="en-US" sz="1600" dirty="0" smtClean="0"/>
              <a:t>进行异或运</a:t>
            </a:r>
            <a:r>
              <a:rPr lang="zh-CN" altLang="en-US" sz="1600" dirty="0"/>
              <a:t>算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3611200" y="4019550"/>
            <a:ext cx="1752600" cy="457200"/>
          </a:xfrm>
          <a:prstGeom prst="wedgeRoundRectCallout">
            <a:avLst>
              <a:gd name="adj1" fmla="val 46800"/>
              <a:gd name="adj2" fmla="val -1276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与运算的结果是</a:t>
            </a:r>
            <a:r>
              <a:rPr lang="en-US" altLang="zh-CN" sz="1200" dirty="0" smtClean="0"/>
              <a:t>9</a:t>
            </a:r>
            <a:endParaRPr lang="zh-CN" altLang="en-US" sz="1200" dirty="0"/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2696800" y="16002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/>
              <a:t> </a:t>
            </a:r>
            <a:r>
              <a:rPr lang="zh-CN" altLang="en-US" b="1" dirty="0" smtClean="0"/>
              <a:t>位异或运</a:t>
            </a:r>
            <a:r>
              <a:rPr lang="zh-CN" altLang="en-US" b="1" dirty="0"/>
              <a:t>算</a:t>
            </a:r>
          </a:p>
        </p:txBody>
      </p:sp>
    </p:spTree>
    <p:extLst>
      <p:ext uri="{BB962C8B-B14F-4D97-AF65-F5344CB8AC3E}">
        <p14:creationId xmlns:p14="http://schemas.microsoft.com/office/powerpoint/2010/main" xmlns="" val="1572147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1925421"/>
            <a:ext cx="374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“左移”运算符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2337382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bg1"/>
                </a:solidFill>
              </a:rPr>
              <a:t>位运算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位移运算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2266950"/>
            <a:ext cx="519684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1"/>
          <p:cNvGrpSpPr/>
          <p:nvPr/>
        </p:nvGrpSpPr>
        <p:grpSpPr>
          <a:xfrm>
            <a:off x="1066800" y="2419350"/>
            <a:ext cx="1752600" cy="2057400"/>
            <a:chOff x="1066800" y="2419350"/>
            <a:chExt cx="1752600" cy="2057400"/>
          </a:xfrm>
        </p:grpSpPr>
        <p:sp>
          <p:nvSpPr>
            <p:cNvPr id="6" name="圆角矩形 5"/>
            <p:cNvSpPr/>
            <p:nvPr/>
          </p:nvSpPr>
          <p:spPr>
            <a:xfrm>
              <a:off x="1066800" y="24193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1</a:t>
              </a:r>
              <a:endParaRPr lang="zh-CN" altLang="en-US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66800" y="32575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1 &lt;&lt; </a:t>
              </a:r>
              <a:r>
                <a:rPr lang="en-US" altLang="zh-CN" b="1" dirty="0" err="1" smtClean="0"/>
                <a:t>1</a:t>
              </a:r>
              <a:endParaRPr lang="zh-CN" altLang="en-US" b="1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66800" y="40195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1 &lt;&lt; 2</a:t>
              </a:r>
              <a:endParaRPr lang="zh-CN" altLang="en-US" b="1" dirty="0"/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3569573" y="1544419"/>
            <a:ext cx="1459627" cy="646331"/>
            <a:chOff x="3569573" y="1544419"/>
            <a:chExt cx="1459627" cy="646331"/>
          </a:xfrm>
        </p:grpSpPr>
        <p:sp>
          <p:nvSpPr>
            <p:cNvPr id="9" name="TextBox 8"/>
            <p:cNvSpPr txBox="1"/>
            <p:nvPr/>
          </p:nvSpPr>
          <p:spPr>
            <a:xfrm>
              <a:off x="4305925" y="1544419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</a:rPr>
                <a:t>&lt;&lt;</a:t>
              </a:r>
              <a:endParaRPr lang="zh-CN" altLang="en-US" sz="36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9573" y="16573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左移</a:t>
              </a:r>
            </a:p>
          </p:txBody>
        </p:sp>
      </p:grpSp>
      <p:cxnSp>
        <p:nvCxnSpPr>
          <p:cNvPr id="14" name="直接箭头连接符 13"/>
          <p:cNvCxnSpPr/>
          <p:nvPr/>
        </p:nvCxnSpPr>
        <p:spPr>
          <a:xfrm flipH="1">
            <a:off x="7806267" y="2735439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526868" y="3573639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3364089" y="2190750"/>
            <a:ext cx="5334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标注 17"/>
          <p:cNvSpPr/>
          <p:nvPr/>
        </p:nvSpPr>
        <p:spPr>
          <a:xfrm>
            <a:off x="2438400" y="1885950"/>
            <a:ext cx="1066800" cy="381000"/>
          </a:xfrm>
          <a:prstGeom prst="wedgeRoundRectCallout">
            <a:avLst>
              <a:gd name="adj1" fmla="val 41601"/>
              <a:gd name="adj2" fmla="val 10916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每次乘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4103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266950"/>
            <a:ext cx="5858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"/>
          <p:cNvGrpSpPr/>
          <p:nvPr/>
        </p:nvGrpSpPr>
        <p:grpSpPr>
          <a:xfrm>
            <a:off x="762000" y="2190750"/>
            <a:ext cx="1752600" cy="2057400"/>
            <a:chOff x="1066800" y="2419350"/>
            <a:chExt cx="1752600" cy="2057400"/>
          </a:xfrm>
        </p:grpSpPr>
        <p:sp>
          <p:nvSpPr>
            <p:cNvPr id="4" name="圆角矩形 3"/>
            <p:cNvSpPr/>
            <p:nvPr/>
          </p:nvSpPr>
          <p:spPr>
            <a:xfrm>
              <a:off x="1066800" y="24193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short a = 9115</a:t>
              </a:r>
              <a:endParaRPr lang="zh-CN" altLang="en-US" b="1" dirty="0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066800" y="32575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 &lt;&lt; 1</a:t>
              </a:r>
              <a:endParaRPr lang="zh-CN" altLang="en-US" b="1" dirty="0" smtClean="0"/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66800" y="40195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 &lt;&lt; 2</a:t>
              </a:r>
              <a:endParaRPr lang="zh-CN" altLang="en-US" b="1" dirty="0"/>
            </a:p>
          </p:txBody>
        </p:sp>
      </p:grpSp>
      <p:sp>
        <p:nvSpPr>
          <p:cNvPr id="7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左移示例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3810000" y="3486150"/>
            <a:ext cx="762000" cy="304800"/>
          </a:xfrm>
          <a:prstGeom prst="wedgeRoundRectCallout">
            <a:avLst>
              <a:gd name="adj1" fmla="val 43158"/>
              <a:gd name="adj2" fmla="val -942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18230</a:t>
            </a:r>
            <a:endParaRPr lang="zh-CN" altLang="en-US" sz="1200" dirty="0"/>
          </a:p>
        </p:txBody>
      </p:sp>
      <p:sp>
        <p:nvSpPr>
          <p:cNvPr id="10" name="圆角矩形标注 9"/>
          <p:cNvSpPr/>
          <p:nvPr/>
        </p:nvSpPr>
        <p:spPr>
          <a:xfrm>
            <a:off x="3810000" y="4324350"/>
            <a:ext cx="762000" cy="304800"/>
          </a:xfrm>
          <a:prstGeom prst="wedgeRoundRectCallout">
            <a:avLst>
              <a:gd name="adj1" fmla="val 43158"/>
              <a:gd name="adj2" fmla="val -942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-29076</a:t>
            </a:r>
            <a:endParaRPr lang="zh-CN" altLang="en-US" sz="1200" dirty="0"/>
          </a:p>
        </p:txBody>
      </p:sp>
      <p:grpSp>
        <p:nvGrpSpPr>
          <p:cNvPr id="3" name="组合 13"/>
          <p:cNvGrpSpPr/>
          <p:nvPr/>
        </p:nvGrpSpPr>
        <p:grpSpPr>
          <a:xfrm>
            <a:off x="3581400" y="2647950"/>
            <a:ext cx="4267200" cy="381000"/>
            <a:chOff x="3581400" y="2647950"/>
            <a:chExt cx="4267200" cy="381000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7620000" y="26479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H="1">
              <a:off x="3581400" y="26479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组合 14"/>
          <p:cNvGrpSpPr/>
          <p:nvPr/>
        </p:nvGrpSpPr>
        <p:grpSpPr>
          <a:xfrm>
            <a:off x="3581400" y="3409950"/>
            <a:ext cx="3962400" cy="381000"/>
            <a:chOff x="3886200" y="2647950"/>
            <a:chExt cx="3962400" cy="381000"/>
          </a:xfrm>
        </p:grpSpPr>
        <p:cxnSp>
          <p:nvCxnSpPr>
            <p:cNvPr id="16" name="直接箭头连接符 15"/>
            <p:cNvCxnSpPr/>
            <p:nvPr/>
          </p:nvCxnSpPr>
          <p:spPr>
            <a:xfrm flipH="1">
              <a:off x="7620000" y="26479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3886200" y="26479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11817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90800" y="1925421"/>
            <a:ext cx="3745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“右移”运算符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233738223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2227918"/>
            <a:ext cx="5629275" cy="255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位移运算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"/>
          <p:cNvGrpSpPr/>
          <p:nvPr/>
        </p:nvGrpSpPr>
        <p:grpSpPr>
          <a:xfrm>
            <a:off x="3569573" y="1428750"/>
            <a:ext cx="1459627" cy="646331"/>
            <a:chOff x="3569573" y="1544419"/>
            <a:chExt cx="1459627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4305925" y="1544419"/>
              <a:ext cx="7232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 smtClean="0">
                  <a:solidFill>
                    <a:srgbClr val="002060"/>
                  </a:solidFill>
                </a:rPr>
                <a:t>&gt;&gt;</a:t>
              </a:r>
              <a:endParaRPr lang="zh-CN" altLang="en-US" sz="3600" dirty="0" smtClean="0">
                <a:solidFill>
                  <a:srgbClr val="00206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9573" y="16573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 smtClean="0">
                  <a:solidFill>
                    <a:srgbClr val="002060"/>
                  </a:solidFill>
                  <a:latin typeface="楷体" pitchFamily="49" charset="-122"/>
                  <a:ea typeface="楷体" pitchFamily="49" charset="-122"/>
                </a:rPr>
                <a:t>右移</a:t>
              </a:r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3505200" y="2777772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756378" y="3649839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" name="组合 10"/>
          <p:cNvGrpSpPr/>
          <p:nvPr/>
        </p:nvGrpSpPr>
        <p:grpSpPr>
          <a:xfrm>
            <a:off x="762000" y="2343150"/>
            <a:ext cx="1752600" cy="2133600"/>
            <a:chOff x="1066800" y="2419350"/>
            <a:chExt cx="1752600" cy="2133600"/>
          </a:xfrm>
        </p:grpSpPr>
        <p:sp>
          <p:nvSpPr>
            <p:cNvPr id="12" name="圆角矩形 11"/>
            <p:cNvSpPr/>
            <p:nvPr/>
          </p:nvSpPr>
          <p:spPr>
            <a:xfrm>
              <a:off x="1066800" y="24193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32768</a:t>
              </a:r>
              <a:endParaRPr lang="zh-CN" altLang="en-US" b="1" dirty="0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66800" y="32575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32768 &gt;&gt; 1</a:t>
              </a:r>
              <a:endParaRPr lang="zh-CN" altLang="en-US" b="1" dirty="0" smtClean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066800" y="40957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smtClean="0"/>
                <a:t>32768 </a:t>
              </a:r>
              <a:r>
                <a:rPr lang="en-US" altLang="zh-CN" b="1" dirty="0" smtClean="0"/>
                <a:t>&gt;&gt; 2</a:t>
              </a:r>
              <a:endParaRPr lang="zh-CN" altLang="en-US" b="1" dirty="0"/>
            </a:p>
          </p:txBody>
        </p:sp>
      </p:grpSp>
      <p:sp>
        <p:nvSpPr>
          <p:cNvPr id="15" name="圆角矩形标注 14"/>
          <p:cNvSpPr/>
          <p:nvPr/>
        </p:nvSpPr>
        <p:spPr>
          <a:xfrm>
            <a:off x="2133600" y="1962150"/>
            <a:ext cx="533400" cy="304800"/>
          </a:xfrm>
          <a:prstGeom prst="wedgeRoundRectCallout">
            <a:avLst>
              <a:gd name="adj1" fmla="val -41997"/>
              <a:gd name="adj2" fmla="val 11435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2</a:t>
            </a:r>
            <a:r>
              <a:rPr lang="en-US" altLang="zh-CN" b="1" baseline="30000" dirty="0" smtClean="0"/>
              <a:t>15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8077200" y="1962150"/>
            <a:ext cx="609600" cy="2743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标注 16"/>
          <p:cNvSpPr/>
          <p:nvPr/>
        </p:nvSpPr>
        <p:spPr>
          <a:xfrm>
            <a:off x="7239000" y="1504950"/>
            <a:ext cx="1066800" cy="381000"/>
          </a:xfrm>
          <a:prstGeom prst="wedgeRoundRectCallout">
            <a:avLst>
              <a:gd name="adj1" fmla="val 41601"/>
              <a:gd name="adj2" fmla="val 10916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每次除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87755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4112" y="2190750"/>
            <a:ext cx="64912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右移示例：正数右移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"/>
          <p:cNvGrpSpPr/>
          <p:nvPr/>
        </p:nvGrpSpPr>
        <p:grpSpPr>
          <a:xfrm>
            <a:off x="533400" y="2114550"/>
            <a:ext cx="1752600" cy="2133600"/>
            <a:chOff x="1066800" y="2419350"/>
            <a:chExt cx="1752600" cy="2133600"/>
          </a:xfrm>
        </p:grpSpPr>
        <p:sp>
          <p:nvSpPr>
            <p:cNvPr id="6" name="圆角矩形 5"/>
            <p:cNvSpPr/>
            <p:nvPr/>
          </p:nvSpPr>
          <p:spPr>
            <a:xfrm>
              <a:off x="1066800" y="24193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short a = 9115</a:t>
              </a:r>
              <a:endParaRPr lang="zh-CN" altLang="en-US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66800" y="32575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 &gt;&gt; 1</a:t>
              </a:r>
              <a:endParaRPr lang="zh-CN" altLang="en-US" b="1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66800" y="40957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 &gt;&gt; 2</a:t>
              </a:r>
              <a:endParaRPr lang="zh-CN" altLang="en-US" b="1" dirty="0"/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4191000" y="2571750"/>
            <a:ext cx="3810000" cy="381000"/>
            <a:chOff x="4191000" y="2571750"/>
            <a:chExt cx="3810000" cy="38100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191000" y="25717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7772400" y="25717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1"/>
          <p:cNvGrpSpPr/>
          <p:nvPr/>
        </p:nvGrpSpPr>
        <p:grpSpPr>
          <a:xfrm>
            <a:off x="4495800" y="3409950"/>
            <a:ext cx="3505200" cy="381000"/>
            <a:chOff x="4191000" y="2571750"/>
            <a:chExt cx="3505200" cy="38100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191000" y="25717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7467600" y="25717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圆角矩形标注 14"/>
          <p:cNvSpPr/>
          <p:nvPr/>
        </p:nvSpPr>
        <p:spPr>
          <a:xfrm>
            <a:off x="3581400" y="3409950"/>
            <a:ext cx="762000" cy="304800"/>
          </a:xfrm>
          <a:prstGeom prst="wedgeRoundRectCallout">
            <a:avLst>
              <a:gd name="adj1" fmla="val 43158"/>
              <a:gd name="adj2" fmla="val -942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4557</a:t>
            </a:r>
            <a:endParaRPr lang="zh-CN" altLang="en-US" sz="1200" dirty="0"/>
          </a:p>
        </p:txBody>
      </p:sp>
      <p:sp>
        <p:nvSpPr>
          <p:cNvPr id="16" name="圆角矩形标注 15"/>
          <p:cNvSpPr/>
          <p:nvPr/>
        </p:nvSpPr>
        <p:spPr>
          <a:xfrm>
            <a:off x="3581400" y="4248150"/>
            <a:ext cx="762000" cy="304800"/>
          </a:xfrm>
          <a:prstGeom prst="wedgeRoundRectCallout">
            <a:avLst>
              <a:gd name="adj1" fmla="val 43158"/>
              <a:gd name="adj2" fmla="val -942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2278</a:t>
            </a:r>
            <a:endParaRPr lang="zh-CN" altLang="en-US" sz="1200" dirty="0"/>
          </a:p>
        </p:txBody>
      </p:sp>
      <p:sp>
        <p:nvSpPr>
          <p:cNvPr id="18" name="圆角矩形标注 17"/>
          <p:cNvSpPr/>
          <p:nvPr/>
        </p:nvSpPr>
        <p:spPr>
          <a:xfrm>
            <a:off x="1981200" y="1657350"/>
            <a:ext cx="533400" cy="304800"/>
          </a:xfrm>
          <a:prstGeom prst="wedgeRoundRectCallout">
            <a:avLst>
              <a:gd name="adj1" fmla="val -41997"/>
              <a:gd name="adj2" fmla="val 11435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正数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203667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90454" y="2190750"/>
            <a:ext cx="6601146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 smtClean="0">
                <a:latin typeface="+mj-lt"/>
                <a:ea typeface="+mj-ea"/>
                <a:cs typeface="+mj-cs"/>
              </a:rPr>
              <a:t>右移示例：负数右移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"/>
          <p:cNvGrpSpPr/>
          <p:nvPr/>
        </p:nvGrpSpPr>
        <p:grpSpPr>
          <a:xfrm>
            <a:off x="533400" y="2114550"/>
            <a:ext cx="1905000" cy="2133600"/>
            <a:chOff x="1066800" y="2419350"/>
            <a:chExt cx="1905000" cy="2133600"/>
          </a:xfrm>
        </p:grpSpPr>
        <p:sp>
          <p:nvSpPr>
            <p:cNvPr id="6" name="圆角矩形 5"/>
            <p:cNvSpPr/>
            <p:nvPr/>
          </p:nvSpPr>
          <p:spPr>
            <a:xfrm>
              <a:off x="1066800" y="2419350"/>
              <a:ext cx="19050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short a = -32766</a:t>
              </a:r>
              <a:endParaRPr lang="zh-CN" altLang="en-US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066800" y="32575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 &gt;&gt; 1</a:t>
              </a:r>
              <a:endParaRPr lang="zh-CN" altLang="en-US" b="1" dirty="0" smtClean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066800" y="4095750"/>
              <a:ext cx="1752600" cy="45720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/>
                <a:t>a &gt;&gt; 2</a:t>
              </a:r>
              <a:endParaRPr lang="zh-CN" altLang="en-US" b="1" dirty="0"/>
            </a:p>
          </p:txBody>
        </p:sp>
      </p:grpSp>
      <p:grpSp>
        <p:nvGrpSpPr>
          <p:cNvPr id="5" name="组合 10"/>
          <p:cNvGrpSpPr/>
          <p:nvPr/>
        </p:nvGrpSpPr>
        <p:grpSpPr>
          <a:xfrm>
            <a:off x="3681046" y="2624504"/>
            <a:ext cx="4343400" cy="381000"/>
            <a:chOff x="3657600" y="2647950"/>
            <a:chExt cx="4343400" cy="38100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657600" y="26479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7772400" y="26479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组合 11"/>
          <p:cNvGrpSpPr/>
          <p:nvPr/>
        </p:nvGrpSpPr>
        <p:grpSpPr>
          <a:xfrm>
            <a:off x="3962400" y="3409950"/>
            <a:ext cx="4495800" cy="381000"/>
            <a:chOff x="4191000" y="2571750"/>
            <a:chExt cx="4495800" cy="38100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4191000" y="25717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8458200" y="2571750"/>
              <a:ext cx="228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圆角矩形标注 14"/>
          <p:cNvSpPr/>
          <p:nvPr/>
        </p:nvSpPr>
        <p:spPr>
          <a:xfrm>
            <a:off x="2819400" y="3486150"/>
            <a:ext cx="762000" cy="304800"/>
          </a:xfrm>
          <a:prstGeom prst="wedgeRoundRectCallout">
            <a:avLst>
              <a:gd name="adj1" fmla="val 43158"/>
              <a:gd name="adj2" fmla="val -942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-16383</a:t>
            </a:r>
            <a:endParaRPr lang="zh-CN" altLang="en-US" sz="1200" dirty="0"/>
          </a:p>
        </p:txBody>
      </p:sp>
      <p:sp>
        <p:nvSpPr>
          <p:cNvPr id="16" name="圆角矩形标注 15"/>
          <p:cNvSpPr/>
          <p:nvPr/>
        </p:nvSpPr>
        <p:spPr>
          <a:xfrm>
            <a:off x="2819400" y="4400550"/>
            <a:ext cx="762000" cy="304800"/>
          </a:xfrm>
          <a:prstGeom prst="wedgeRoundRectCallout">
            <a:avLst>
              <a:gd name="adj1" fmla="val 43158"/>
              <a:gd name="adj2" fmla="val -9429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-8192</a:t>
            </a:r>
            <a:endParaRPr lang="zh-CN" altLang="en-US" sz="1200" dirty="0"/>
          </a:p>
        </p:txBody>
      </p:sp>
      <p:sp>
        <p:nvSpPr>
          <p:cNvPr id="18" name="圆角矩形标注 17"/>
          <p:cNvSpPr/>
          <p:nvPr/>
        </p:nvSpPr>
        <p:spPr>
          <a:xfrm>
            <a:off x="1981200" y="1657350"/>
            <a:ext cx="533400" cy="304800"/>
          </a:xfrm>
          <a:prstGeom prst="wedgeRoundRectCallout">
            <a:avLst>
              <a:gd name="adj1" fmla="val -41997"/>
              <a:gd name="adj2" fmla="val 114352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负数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27019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4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循环移位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循环左移过程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724025" y="1619248"/>
            <a:ext cx="5667375" cy="762001"/>
            <a:chOff x="1733550" y="1962149"/>
            <a:chExt cx="5667375" cy="762001"/>
          </a:xfrm>
        </p:grpSpPr>
        <p:sp>
          <p:nvSpPr>
            <p:cNvPr id="9" name="矩形 8"/>
            <p:cNvSpPr/>
            <p:nvPr/>
          </p:nvSpPr>
          <p:spPr>
            <a:xfrm>
              <a:off x="1762125" y="1962149"/>
              <a:ext cx="5638800" cy="762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33550" y="1962150"/>
              <a:ext cx="12192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2143125" y="257175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高位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62700" y="2752725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低位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695450" y="3086099"/>
            <a:ext cx="5695950" cy="762000"/>
            <a:chOff x="1733550" y="3409950"/>
            <a:chExt cx="5695950" cy="762000"/>
          </a:xfrm>
        </p:grpSpPr>
        <p:sp>
          <p:nvSpPr>
            <p:cNvPr id="8" name="矩形 7"/>
            <p:cNvSpPr/>
            <p:nvPr/>
          </p:nvSpPr>
          <p:spPr>
            <a:xfrm>
              <a:off x="1733550" y="3409950"/>
              <a:ext cx="5638800" cy="762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210300" y="3409950"/>
              <a:ext cx="12192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" name="肘形连接符 23"/>
          <p:cNvCxnSpPr/>
          <p:nvPr/>
        </p:nvCxnSpPr>
        <p:spPr>
          <a:xfrm rot="10800000" flipH="1" flipV="1">
            <a:off x="1733550" y="2000249"/>
            <a:ext cx="5162550" cy="2514601"/>
          </a:xfrm>
          <a:prstGeom prst="bentConnector3">
            <a:avLst>
              <a:gd name="adj1" fmla="val -4428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6924675" y="3829049"/>
            <a:ext cx="0" cy="685801"/>
          </a:xfrm>
          <a:prstGeom prst="straightConnector1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55494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43000" y="82774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循环左移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20923118"/>
              </p:ext>
            </p:extLst>
          </p:nvPr>
        </p:nvGraphicFramePr>
        <p:xfrm>
          <a:off x="1828800" y="1581150"/>
          <a:ext cx="5486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89481553"/>
              </p:ext>
            </p:extLst>
          </p:nvPr>
        </p:nvGraphicFramePr>
        <p:xfrm>
          <a:off x="1828800" y="2952750"/>
          <a:ext cx="5486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2400" y="2114550"/>
            <a:ext cx="1524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循环左移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1953478" y="1619250"/>
            <a:ext cx="6115050" cy="2057400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 smtClean="0">
              <a:solidFill>
                <a:schemeClr val="tx1"/>
              </a:solidFill>
            </a:endParaRPr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</a:rPr>
              <a:t>z </a:t>
            </a:r>
            <a:r>
              <a:rPr lang="en-US" altLang="zh-CN" dirty="0">
                <a:solidFill>
                  <a:schemeClr val="tx1"/>
                </a:solidFill>
              </a:rPr>
              <a:t>= (value &gt;&gt; (32-n)) | (value &lt;&lt; n);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</a:p>
          <a:p>
            <a:pPr lvl="0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6992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循环右移过程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1524000" y="1990725"/>
            <a:ext cx="5638800" cy="762000"/>
            <a:chOff x="1762125" y="1962149"/>
            <a:chExt cx="5638800" cy="762000"/>
          </a:xfrm>
        </p:grpSpPr>
        <p:sp>
          <p:nvSpPr>
            <p:cNvPr id="9" name="矩形 8"/>
            <p:cNvSpPr/>
            <p:nvPr/>
          </p:nvSpPr>
          <p:spPr>
            <a:xfrm>
              <a:off x="1762125" y="1962149"/>
              <a:ext cx="5638800" cy="762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172200" y="1962149"/>
              <a:ext cx="12192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809749" y="3181350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高位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248400" y="2905125"/>
            <a:ext cx="6858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</a:rPr>
              <a:t>低位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552574" y="3448049"/>
            <a:ext cx="5638800" cy="762000"/>
            <a:chOff x="1733550" y="3409950"/>
            <a:chExt cx="5638800" cy="762000"/>
          </a:xfrm>
        </p:grpSpPr>
        <p:sp>
          <p:nvSpPr>
            <p:cNvPr id="8" name="矩形 7"/>
            <p:cNvSpPr/>
            <p:nvPr/>
          </p:nvSpPr>
          <p:spPr>
            <a:xfrm>
              <a:off x="1733550" y="3409950"/>
              <a:ext cx="5638800" cy="76200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762124" y="3409950"/>
              <a:ext cx="1219200" cy="7620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肘形连接符 4"/>
          <p:cNvCxnSpPr>
            <a:stCxn id="9" idx="3"/>
          </p:cNvCxnSpPr>
          <p:nvPr/>
        </p:nvCxnSpPr>
        <p:spPr>
          <a:xfrm flipH="1" flipV="1">
            <a:off x="990600" y="1657350"/>
            <a:ext cx="6172200" cy="714375"/>
          </a:xfrm>
          <a:prstGeom prst="bentConnector3">
            <a:avLst>
              <a:gd name="adj1" fmla="val -3704"/>
            </a:avLst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肘形连接符 6"/>
          <p:cNvCxnSpPr>
            <a:endCxn id="14" idx="1"/>
          </p:cNvCxnSpPr>
          <p:nvPr/>
        </p:nvCxnSpPr>
        <p:spPr>
          <a:xfrm rot="16200000" flipH="1">
            <a:off x="176211" y="2424112"/>
            <a:ext cx="2171700" cy="638174"/>
          </a:xfrm>
          <a:prstGeom prst="bentConnector2">
            <a:avLst/>
          </a:prstGeom>
          <a:ln w="254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20928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1" y="1925421"/>
            <a:ext cx="32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     位与字节</a:t>
            </a:r>
          </a:p>
        </p:txBody>
      </p:sp>
    </p:spTree>
    <p:extLst>
      <p:ext uri="{BB962C8B-B14F-4D97-AF65-F5344CB8AC3E}">
        <p14:creationId xmlns:p14="http://schemas.microsoft.com/office/powerpoint/2010/main" xmlns="" val="16966553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43000" y="827743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循环右移</a:t>
            </a:r>
            <a:endParaRPr lang="zh-CN" altLang="en-US" sz="28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2574242"/>
              </p:ext>
            </p:extLst>
          </p:nvPr>
        </p:nvGraphicFramePr>
        <p:xfrm>
          <a:off x="1828800" y="1581150"/>
          <a:ext cx="5486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31834420"/>
              </p:ext>
            </p:extLst>
          </p:nvPr>
        </p:nvGraphicFramePr>
        <p:xfrm>
          <a:off x="1828800" y="2952750"/>
          <a:ext cx="548640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57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dirty="0" smtClean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52400" y="2114550"/>
            <a:ext cx="15240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循环右移</a:t>
            </a:r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爆炸形 1 9"/>
          <p:cNvSpPr/>
          <p:nvPr/>
        </p:nvSpPr>
        <p:spPr>
          <a:xfrm>
            <a:off x="1953478" y="1619250"/>
            <a:ext cx="6115050" cy="2057400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US" altLang="zh-CN" dirty="0" smtClean="0">
              <a:solidFill>
                <a:schemeClr val="tx1"/>
              </a:solidFill>
            </a:endParaRPr>
          </a:p>
          <a:p>
            <a:pPr lvl="0"/>
            <a:endParaRPr lang="en-US" altLang="zh-CN" dirty="0">
              <a:solidFill>
                <a:schemeClr val="tx1"/>
              </a:solidFill>
            </a:endParaRPr>
          </a:p>
          <a:p>
            <a:pPr lvl="0"/>
            <a:r>
              <a:rPr lang="en-US" altLang="zh-CN" dirty="0" smtClean="0">
                <a:solidFill>
                  <a:schemeClr val="tx1"/>
                </a:solidFill>
              </a:rPr>
              <a:t>z </a:t>
            </a:r>
            <a:r>
              <a:rPr lang="en-US" altLang="zh-CN" dirty="0">
                <a:solidFill>
                  <a:schemeClr val="tx1"/>
                </a:solidFill>
              </a:rPr>
              <a:t>= (value </a:t>
            </a:r>
            <a:r>
              <a:rPr lang="en-US" altLang="zh-CN" dirty="0" smtClean="0">
                <a:solidFill>
                  <a:schemeClr val="tx1"/>
                </a:solidFill>
              </a:rPr>
              <a:t>&lt;&lt; (</a:t>
            </a:r>
            <a:r>
              <a:rPr lang="en-US" altLang="zh-CN" dirty="0">
                <a:solidFill>
                  <a:schemeClr val="tx1"/>
                </a:solidFill>
              </a:rPr>
              <a:t>32-n)) | (value </a:t>
            </a:r>
            <a:r>
              <a:rPr lang="en-US" altLang="zh-CN" dirty="0" smtClean="0">
                <a:solidFill>
                  <a:schemeClr val="tx1"/>
                </a:solidFill>
              </a:rPr>
              <a:t>&gt;&gt; </a:t>
            </a:r>
            <a:r>
              <a:rPr lang="en-US" altLang="zh-CN" dirty="0">
                <a:solidFill>
                  <a:schemeClr val="tx1"/>
                </a:solidFill>
              </a:rPr>
              <a:t>n);</a:t>
            </a:r>
            <a:r>
              <a:rPr lang="en-US" altLang="zh-CN" dirty="0">
                <a:solidFill>
                  <a:srgbClr val="FF0000"/>
                </a:solidFill>
              </a:rPr>
              <a:t>	</a:t>
            </a:r>
          </a:p>
          <a:p>
            <a:pPr lvl="0"/>
            <a:endParaRPr lang="en-US" altLang="zh-CN" dirty="0" smtClean="0">
              <a:solidFill>
                <a:srgbClr val="FF0000"/>
              </a:solidFill>
            </a:endParaRP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43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11930" y="1925421"/>
            <a:ext cx="1111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位段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9713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位段形式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45833" y="1482893"/>
            <a:ext cx="6101164" cy="2362325"/>
            <a:chOff x="1137836" y="1685925"/>
            <a:chExt cx="6101164" cy="2362325"/>
          </a:xfrm>
        </p:grpSpPr>
        <p:grpSp>
          <p:nvGrpSpPr>
            <p:cNvPr id="6" name="组合 7"/>
            <p:cNvGrpSpPr/>
            <p:nvPr/>
          </p:nvGrpSpPr>
          <p:grpSpPr>
            <a:xfrm>
              <a:off x="1137836" y="1685925"/>
              <a:ext cx="1252730" cy="1862330"/>
              <a:chOff x="381000" y="142875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1000" y="14287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069" y="21568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667000" y="2016925"/>
              <a:ext cx="4572000" cy="2031325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>
              <a:spAutoFit/>
            </a:bodyPr>
            <a:lstStyle/>
            <a:p>
              <a:r>
                <a:rPr lang="zh-CN" altLang="zh-CN" dirty="0"/>
                <a:t>结构 结构名</a:t>
              </a:r>
            </a:p>
            <a:p>
              <a:r>
                <a:rPr lang="en-US" altLang="zh-CN" dirty="0"/>
                <a:t>{</a:t>
              </a:r>
              <a:endParaRPr lang="zh-CN" altLang="zh-CN" dirty="0"/>
            </a:p>
            <a:p>
              <a:r>
                <a:rPr lang="en-US" altLang="zh-CN" dirty="0"/>
                <a:t>  </a:t>
              </a:r>
              <a:r>
                <a:rPr lang="zh-CN" altLang="zh-CN" dirty="0"/>
                <a:t>类型</a:t>
              </a:r>
              <a:r>
                <a:rPr lang="en-US" altLang="zh-CN" dirty="0"/>
                <a:t>  </a:t>
              </a:r>
              <a:r>
                <a:rPr lang="zh-CN" altLang="zh-CN" dirty="0"/>
                <a:t>变量名</a:t>
              </a:r>
              <a:r>
                <a:rPr lang="en-US" altLang="zh-CN" dirty="0"/>
                <a:t>1:</a:t>
              </a:r>
              <a:r>
                <a:rPr lang="zh-CN" altLang="zh-CN" dirty="0"/>
                <a:t>长度</a:t>
              </a:r>
              <a:r>
                <a:rPr lang="en-US" altLang="zh-CN" dirty="0"/>
                <a:t>;</a:t>
              </a:r>
              <a:endParaRPr lang="zh-CN" altLang="zh-CN" dirty="0"/>
            </a:p>
            <a:p>
              <a:r>
                <a:rPr lang="en-US" altLang="zh-CN" dirty="0"/>
                <a:t>  </a:t>
              </a:r>
              <a:r>
                <a:rPr lang="zh-CN" altLang="zh-CN" dirty="0"/>
                <a:t>类型</a:t>
              </a:r>
              <a:r>
                <a:rPr lang="en-US" altLang="zh-CN" dirty="0"/>
                <a:t>  </a:t>
              </a:r>
              <a:r>
                <a:rPr lang="zh-CN" altLang="zh-CN" dirty="0"/>
                <a:t>变量名</a:t>
              </a:r>
              <a:r>
                <a:rPr lang="en-US" altLang="zh-CN" dirty="0"/>
                <a:t>2:</a:t>
              </a:r>
              <a:r>
                <a:rPr lang="zh-CN" altLang="zh-CN" dirty="0"/>
                <a:t>长度</a:t>
              </a:r>
              <a:r>
                <a:rPr lang="en-US" altLang="zh-CN" dirty="0"/>
                <a:t>;</a:t>
              </a:r>
              <a:endParaRPr lang="zh-CN" altLang="zh-CN" dirty="0"/>
            </a:p>
            <a:p>
              <a:r>
                <a:rPr lang="en-US" altLang="zh-CN" dirty="0"/>
                <a:t>  ……</a:t>
              </a:r>
              <a:endParaRPr lang="zh-CN" altLang="zh-CN" dirty="0"/>
            </a:p>
            <a:p>
              <a:r>
                <a:rPr lang="en-US" altLang="zh-CN" dirty="0"/>
                <a:t>  </a:t>
              </a:r>
              <a:r>
                <a:rPr lang="zh-CN" altLang="zh-CN" dirty="0"/>
                <a:t>类型</a:t>
              </a:r>
              <a:r>
                <a:rPr lang="en-US" altLang="zh-CN" dirty="0"/>
                <a:t>  </a:t>
              </a:r>
              <a:r>
                <a:rPr lang="zh-CN" altLang="zh-CN" dirty="0"/>
                <a:t>变量名</a:t>
              </a:r>
              <a:r>
                <a:rPr lang="en-US" altLang="zh-CN" dirty="0"/>
                <a:t>n:</a:t>
              </a:r>
              <a:r>
                <a:rPr lang="zh-CN" altLang="zh-CN" dirty="0"/>
                <a:t>长度</a:t>
              </a:r>
              <a:r>
                <a:rPr lang="en-US" altLang="zh-CN" dirty="0"/>
                <a:t>;</a:t>
              </a:r>
              <a:endParaRPr lang="zh-CN" altLang="zh-CN" dirty="0"/>
            </a:p>
            <a:p>
              <a:r>
                <a:rPr lang="en-US" altLang="zh-CN" dirty="0"/>
                <a:t>} </a:t>
              </a:r>
              <a:endParaRPr lang="zh-CN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18920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600075" y="1200150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3" name="矩形 2"/>
          <p:cNvSpPr/>
          <p:nvPr/>
        </p:nvSpPr>
        <p:spPr>
          <a:xfrm>
            <a:off x="1981200" y="1207770"/>
            <a:ext cx="5638800" cy="138499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</a:rPr>
              <a:t>struct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packed_data</a:t>
            </a:r>
            <a:endParaRPr lang="zh-CN" altLang="zh-CN" sz="1200" dirty="0"/>
          </a:p>
          <a:p>
            <a:r>
              <a:rPr lang="en-US" altLang="zh-CN" sz="1200" dirty="0"/>
              <a:t>{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0000FF"/>
                </a:solidFill>
              </a:rPr>
              <a:t>unsigned</a:t>
            </a:r>
            <a:r>
              <a:rPr lang="en-US" altLang="zh-CN" sz="1200" dirty="0"/>
              <a:t> a:2;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0000FF"/>
                </a:solidFill>
              </a:rPr>
              <a:t>unsigned</a:t>
            </a:r>
            <a:r>
              <a:rPr lang="en-US" altLang="zh-CN" sz="1200" dirty="0"/>
              <a:t> b:1;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0000FF"/>
                </a:solidFill>
              </a:rPr>
              <a:t>unsigned</a:t>
            </a:r>
            <a:r>
              <a:rPr lang="en-US" altLang="zh-CN" sz="1200" dirty="0"/>
              <a:t> c:1;</a:t>
            </a:r>
            <a:endParaRPr lang="zh-CN" altLang="zh-CN" sz="1200" dirty="0"/>
          </a:p>
          <a:p>
            <a:r>
              <a:rPr lang="en-US" altLang="zh-CN" sz="1200" dirty="0">
                <a:solidFill>
                  <a:srgbClr val="0000FF"/>
                </a:solidFill>
              </a:rPr>
              <a:t>unsigned</a:t>
            </a:r>
            <a:r>
              <a:rPr lang="en-US" altLang="zh-CN" sz="1200" dirty="0"/>
              <a:t> d:2;</a:t>
            </a:r>
            <a:endParaRPr lang="zh-CN" altLang="zh-CN" sz="1200" dirty="0"/>
          </a:p>
          <a:p>
            <a:r>
              <a:rPr lang="en-US" altLang="zh-CN" sz="1200" dirty="0"/>
              <a:t>}data; </a:t>
            </a:r>
            <a:endParaRPr lang="zh-CN" altLang="zh-CN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914650"/>
            <a:ext cx="3080385" cy="1953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圆角矩形 5"/>
          <p:cNvSpPr/>
          <p:nvPr/>
        </p:nvSpPr>
        <p:spPr>
          <a:xfrm>
            <a:off x="838200" y="3319938"/>
            <a:ext cx="1143000" cy="381000"/>
          </a:xfrm>
          <a:prstGeom prst="roundRect">
            <a:avLst/>
          </a:prstGeom>
          <a:solidFill>
            <a:srgbClr val="F6910A"/>
          </a:solidFill>
          <a:ln>
            <a:solidFill>
              <a:srgbClr val="FFC00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占位情况</a:t>
            </a:r>
            <a:endParaRPr lang="zh-CN" altLang="en-US" sz="1600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64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3" grpId="1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395" y="1925421"/>
            <a:ext cx="296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位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段相关说明</a:t>
            </a:r>
          </a:p>
        </p:txBody>
      </p:sp>
    </p:spTree>
    <p:extLst>
      <p:ext uri="{BB962C8B-B14F-4D97-AF65-F5344CB8AC3E}">
        <p14:creationId xmlns:p14="http://schemas.microsoft.com/office/powerpoint/2010/main" xmlns="" val="145368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位段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相关说明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xmlns="" val="1968752573"/>
              </p:ext>
            </p:extLst>
          </p:nvPr>
        </p:nvGraphicFramePr>
        <p:xfrm>
          <a:off x="609600" y="1733550"/>
          <a:ext cx="81534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10762632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A44B133-46BE-4005-9257-0DB1C0878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AA44B133-46BE-4005-9257-0DB1C0878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DB2E8F-F360-45A2-BF1A-72A5938ED5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graphicEl>
                                              <a:dgm id="{7CDB2E8F-F360-45A2-BF1A-72A5938ED5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4B385B-A881-4825-A415-2361B654D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784B385B-A881-4825-A415-2361B654D7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DBE49E3-B464-4718-A6CD-4154635A65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0DBE49E3-B464-4718-A6CD-4154635A65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DBEDA-17E0-4187-9ADD-4C00BC636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dgm id="{B5FDBEDA-17E0-4187-9ADD-4C00BC6362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C569864-1DFC-4772-BCFB-E59F6CAB19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dgm id="{3C569864-1DFC-4772-BCFB-E59F6CAB196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19A0B9C-0FFD-45A0-8D35-B902AA7ACD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graphicEl>
                                              <a:dgm id="{119A0B9C-0FFD-45A0-8D35-B902AA7ACD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FF3ADC-A84A-42F5-B159-CE461D1F7E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>
                                            <p:graphicEl>
                                              <a:dgm id="{CAFF3ADC-A84A-42F5-B159-CE461D1F7E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A3C784-9DD8-4CD7-9AF7-18BA4DAE76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graphicEl>
                                              <a:dgm id="{0CA3C784-9DD8-4CD7-9AF7-18BA4DAE76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位段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相关说明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447800" y="1428750"/>
            <a:ext cx="6096000" cy="3482379"/>
            <a:chOff x="1447800" y="1428750"/>
            <a:chExt cx="6096000" cy="3482379"/>
          </a:xfrm>
        </p:grpSpPr>
        <p:graphicFrame>
          <p:nvGraphicFramePr>
            <p:cNvPr id="5" name="图示 4"/>
            <p:cNvGraphicFramePr/>
            <p:nvPr>
              <p:extLst>
                <p:ext uri="{D42A27DB-BD31-4B8C-83A1-F6EECF244321}">
                  <p14:modId xmlns:p14="http://schemas.microsoft.com/office/powerpoint/2010/main" xmlns="" val="3903955861"/>
                </p:ext>
              </p:extLst>
            </p:nvPr>
          </p:nvGraphicFramePr>
          <p:xfrm>
            <a:off x="1447800" y="1507529"/>
            <a:ext cx="6096000" cy="3403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7" name="组合 6"/>
            <p:cNvGrpSpPr/>
            <p:nvPr/>
          </p:nvGrpSpPr>
          <p:grpSpPr>
            <a:xfrm>
              <a:off x="6248400" y="1428750"/>
              <a:ext cx="1105443" cy="2466379"/>
              <a:chOff x="3370730" y="889001"/>
              <a:chExt cx="1105443" cy="2466379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370730" y="889001"/>
                <a:ext cx="1105443" cy="1780579"/>
              </a:xfrm>
              <a:prstGeom prst="rect">
                <a:avLst/>
              </a:prstGeom>
              <a:noFill/>
              <a:ln>
                <a:noFill/>
              </a:ln>
              <a:sp3d/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3">
                <a:schemeClr val="accent5">
                  <a:hueOff val="-6622584"/>
                  <a:satOff val="26541"/>
                  <a:lumOff val="575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" name="矩形 8"/>
              <p:cNvSpPr/>
              <p:nvPr/>
            </p:nvSpPr>
            <p:spPr>
              <a:xfrm>
                <a:off x="3370730" y="1574801"/>
                <a:ext cx="1105443" cy="1780579"/>
              </a:xfrm>
              <a:prstGeom prst="rect">
                <a:avLst/>
              </a:prstGeom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61722" rIns="0" bIns="0" numCol="1" spcCol="1270" anchor="t" anchorCtr="0">
                <a:noAutofit/>
              </a:bodyPr>
              <a:lstStyle/>
              <a:p>
                <a:r>
                  <a:rPr lang="zh-CN" altLang="zh-CN" sz="1600" dirty="0">
                    <a:solidFill>
                      <a:schemeClr val="tx1"/>
                    </a:solidFill>
                  </a:rPr>
                  <a:t>在数值表达式中引用位段时，系统自动将位段转换为整型数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9672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02870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600200" y="80010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00" y="1694587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/>
              <a:t>本章主要介绍了与（</a:t>
            </a:r>
            <a:r>
              <a:rPr lang="en-US" altLang="zh-CN" dirty="0"/>
              <a:t>&amp;</a:t>
            </a:r>
            <a:r>
              <a:rPr lang="zh-CN" altLang="zh-CN" dirty="0"/>
              <a:t>）、或（</a:t>
            </a:r>
            <a:r>
              <a:rPr lang="en-US" altLang="zh-CN" dirty="0"/>
              <a:t>|</a:t>
            </a:r>
            <a:r>
              <a:rPr lang="zh-CN" altLang="zh-CN" dirty="0"/>
              <a:t>）、取反（</a:t>
            </a:r>
            <a:r>
              <a:rPr lang="en-US" altLang="zh-CN" dirty="0"/>
              <a:t>~</a:t>
            </a:r>
            <a:r>
              <a:rPr lang="zh-CN" altLang="zh-CN" dirty="0"/>
              <a:t>）、异或（</a:t>
            </a:r>
            <a:r>
              <a:rPr lang="en-US" altLang="zh-CN" dirty="0"/>
              <a:t>^</a:t>
            </a:r>
            <a:r>
              <a:rPr lang="zh-CN" altLang="zh-CN" dirty="0"/>
              <a:t>）、左移（</a:t>
            </a:r>
            <a:r>
              <a:rPr lang="en-US" altLang="zh-CN" dirty="0"/>
              <a:t>&lt;&lt;</a:t>
            </a:r>
            <a:r>
              <a:rPr lang="zh-CN" altLang="zh-CN" dirty="0"/>
              <a:t>）、右移（</a:t>
            </a:r>
            <a:r>
              <a:rPr lang="en-US" altLang="zh-CN" dirty="0"/>
              <a:t>&gt;&gt;</a:t>
            </a:r>
            <a:r>
              <a:rPr lang="zh-CN" altLang="zh-CN" dirty="0"/>
              <a:t>）</a:t>
            </a:r>
            <a:r>
              <a:rPr lang="en-US" altLang="zh-CN" dirty="0"/>
              <a:t>6</a:t>
            </a:r>
            <a:r>
              <a:rPr lang="zh-CN" altLang="zh-CN" dirty="0"/>
              <a:t>种位</a:t>
            </a:r>
            <a:r>
              <a:rPr lang="zh-CN" altLang="zh-CN" dirty="0" smtClean="0"/>
              <a:t>运算符位</a:t>
            </a:r>
            <a:r>
              <a:rPr lang="zh-CN" altLang="zh-CN" dirty="0"/>
              <a:t>域在本质上也是结构类型，不过它的成员按二进制位分配</a:t>
            </a:r>
            <a:r>
              <a:rPr lang="zh-CN" altLang="zh-CN" dirty="0" smtClean="0"/>
              <a:t>内存</a:t>
            </a:r>
            <a:r>
              <a:rPr lang="zh-CN" altLang="en-US" dirty="0" smtClean="0"/>
              <a:t>，它</a:t>
            </a:r>
            <a:r>
              <a:rPr lang="zh-CN" altLang="zh-CN" dirty="0" smtClean="0"/>
              <a:t>可以</a:t>
            </a:r>
            <a:r>
              <a:rPr lang="zh-CN" altLang="zh-CN" dirty="0"/>
              <a:t>实现数据的压缩，节省了存储空间的同时也提高了程序的效率。</a:t>
            </a:r>
          </a:p>
        </p:txBody>
      </p:sp>
    </p:spTree>
    <p:extLst>
      <p:ext uri="{BB962C8B-B14F-4D97-AF65-F5344CB8AC3E}">
        <p14:creationId xmlns:p14="http://schemas.microsoft.com/office/powerpoint/2010/main" xmlns="" val="2868698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1" name="Picture 2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33688" y="1738313"/>
            <a:ext cx="34766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与字节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8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1639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1" y="1925421"/>
            <a:ext cx="32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位运算操作符</a:t>
            </a:r>
          </a:p>
        </p:txBody>
      </p:sp>
    </p:spTree>
    <p:extLst>
      <p:ext uri="{BB962C8B-B14F-4D97-AF65-F5344CB8AC3E}">
        <p14:creationId xmlns:p14="http://schemas.microsoft.com/office/powerpoint/2010/main" xmlns="" val="78208991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位运算符</a:t>
            </a:r>
          </a:p>
        </p:txBody>
      </p:sp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1999" y="2266950"/>
          <a:ext cx="2971801" cy="1981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031723"/>
                <a:gridCol w="988206"/>
                <a:gridCol w="951872"/>
              </a:tblGrid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运算符</a:t>
                      </a:r>
                      <a:endParaRPr lang="zh-CN" sz="1200" kern="100" dirty="0"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/>
                        <a:t>含义</a:t>
                      </a:r>
                      <a:endParaRPr lang="zh-CN" sz="1200" kern="100"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举例</a:t>
                      </a:r>
                      <a:endParaRPr lang="zh-CN" sz="1200" kern="100" dirty="0"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&amp;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/>
                        <a:t>与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a &amp; b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|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/>
                        <a:t>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/>
                        <a:t>a | b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~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/>
                        <a:t>取反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/>
                        <a:t>~a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/>
                        <a:t>^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/>
                        <a:t>异或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/>
                        <a:t>a ^ b</a:t>
                      </a:r>
                      <a:endParaRPr lang="zh-CN" sz="12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02140699"/>
              </p:ext>
            </p:extLst>
          </p:nvPr>
        </p:nvGraphicFramePr>
        <p:xfrm>
          <a:off x="5486400" y="2571750"/>
          <a:ext cx="2590801" cy="14859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899451"/>
                <a:gridCol w="861513"/>
                <a:gridCol w="829837"/>
              </a:tblGrid>
              <a:tr h="4953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运算符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含义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举例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53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/>
                        <a:t>&lt;&lt;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左移位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/>
                        <a:t>a &lt;&lt; 2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530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/>
                        <a:t>&gt;&gt;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/>
                        <a:t>右移位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/>
                        <a:t>b &gt;&gt; 4</a:t>
                      </a:r>
                      <a:endParaRPr lang="zh-CN" sz="1200" kern="10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24000" y="17335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位逻辑运算符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00172" y="182141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位移运算符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1670448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1" y="1925421"/>
            <a:ext cx="3288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“与”运算符</a:t>
            </a:r>
          </a:p>
        </p:txBody>
      </p:sp>
    </p:spTree>
    <p:extLst>
      <p:ext uri="{BB962C8B-B14F-4D97-AF65-F5344CB8AC3E}">
        <p14:creationId xmlns:p14="http://schemas.microsoft.com/office/powerpoint/2010/main" xmlns="" val="164759908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与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运算结果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2786704"/>
              </p:ext>
            </p:extLst>
          </p:nvPr>
        </p:nvGraphicFramePr>
        <p:xfrm>
          <a:off x="1219200" y="1962150"/>
          <a:ext cx="6219825" cy="20161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3275"/>
                <a:gridCol w="2073275"/>
                <a:gridCol w="2073275"/>
              </a:tblGrid>
              <a:tr h="394564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kern="100" baseline="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1600" b="1" i="0" kern="100" baseline="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kern="100" baseline="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1600" b="1" i="0" kern="100" baseline="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600" b="1" i="0" kern="100" baseline="0" dirty="0" err="1">
                          <a:solidFill>
                            <a:schemeClr val="tx1"/>
                          </a:solidFill>
                          <a:effectLst/>
                        </a:rPr>
                        <a:t>a&amp;b</a:t>
                      </a:r>
                      <a:endParaRPr lang="zh-CN" sz="1600" b="1" i="0" kern="100" baseline="0" dirty="0">
                        <a:solidFill>
                          <a:schemeClr val="tx1"/>
                        </a:solidFill>
                        <a:effectLst/>
                        <a:latin typeface="Arial"/>
                        <a:ea typeface="黑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371467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500" b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5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5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1669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500" b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5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5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1669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500" b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5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5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  <a:tr h="416698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="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500" b="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5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sz="1500" baseline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500" baseline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70C0">
                            <a:tint val="66000"/>
                            <a:satMod val="160000"/>
                          </a:srgbClr>
                        </a:gs>
                        <a:gs pos="50000">
                          <a:srgbClr val="0070C0">
                            <a:tint val="44500"/>
                            <a:satMod val="160000"/>
                          </a:srgbClr>
                        </a:gs>
                        <a:gs pos="100000">
                          <a:srgbClr val="0070C0">
                            <a:tint val="23500"/>
                            <a:satMod val="160000"/>
                          </a:srgbClr>
                        </a:gs>
                      </a:gsLst>
                      <a:lin ang="13500000" scaled="1"/>
                      <a:tileRect/>
                    </a:gra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6893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0360" y="2715220"/>
            <a:ext cx="3480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0000 </a:t>
            </a:r>
            <a:r>
              <a:rPr lang="en-US" altLang="zh-CN" dirty="0" err="1" smtClean="0">
                <a:solidFill>
                  <a:srgbClr val="0070C0"/>
                </a:solidFill>
              </a:rPr>
              <a:t>0000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err="1" smtClean="0">
                <a:solidFill>
                  <a:srgbClr val="0070C0"/>
                </a:solidFill>
              </a:rPr>
              <a:t>0000</a:t>
            </a:r>
            <a:r>
              <a:rPr lang="en-US" altLang="zh-CN" dirty="0" smtClean="0">
                <a:solidFill>
                  <a:srgbClr val="0070C0"/>
                </a:solidFill>
              </a:rPr>
              <a:t> 1100</a:t>
            </a:r>
            <a:endParaRPr lang="zh-CN" altLang="zh-CN" dirty="0" smtClean="0">
              <a:solidFill>
                <a:srgbClr val="0070C0"/>
              </a:solidFill>
            </a:endParaRPr>
          </a:p>
          <a:p>
            <a:r>
              <a:rPr lang="en-US" altLang="zh-CN" b="1" u="sng" dirty="0" smtClean="0"/>
              <a:t>&amp;</a:t>
            </a:r>
            <a:r>
              <a:rPr lang="en-US" altLang="zh-CN" u="sng" dirty="0" smtClean="0"/>
              <a:t>	</a:t>
            </a:r>
            <a:r>
              <a:rPr lang="en-US" altLang="zh-CN" u="sng" dirty="0" smtClean="0">
                <a:solidFill>
                  <a:srgbClr val="C00000"/>
                </a:solidFill>
              </a:rPr>
              <a:t>0000 </a:t>
            </a:r>
            <a:r>
              <a:rPr lang="en-US" altLang="zh-CN" u="sng" dirty="0" err="1" smtClean="0">
                <a:solidFill>
                  <a:srgbClr val="C00000"/>
                </a:solidFill>
              </a:rPr>
              <a:t>0000</a:t>
            </a:r>
            <a:r>
              <a:rPr lang="en-US" altLang="zh-CN" u="sng" dirty="0" smtClean="0">
                <a:solidFill>
                  <a:srgbClr val="C00000"/>
                </a:solidFill>
              </a:rPr>
              <a:t> </a:t>
            </a:r>
            <a:r>
              <a:rPr lang="en-US" altLang="zh-CN" u="sng" dirty="0" err="1" smtClean="0">
                <a:solidFill>
                  <a:srgbClr val="C00000"/>
                </a:solidFill>
              </a:rPr>
              <a:t>0000</a:t>
            </a:r>
            <a:r>
              <a:rPr lang="en-US" altLang="zh-CN" u="sng" dirty="0" smtClean="0">
                <a:solidFill>
                  <a:srgbClr val="C00000"/>
                </a:solidFill>
              </a:rPr>
              <a:t> 1000 </a:t>
            </a:r>
            <a:endParaRPr lang="zh-CN" altLang="zh-CN" dirty="0" smtClean="0">
              <a:solidFill>
                <a:srgbClr val="C00000"/>
              </a:solidFill>
            </a:endParaRPr>
          </a:p>
          <a:p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7030A0"/>
                </a:solidFill>
              </a:rPr>
              <a:t>0000 </a:t>
            </a:r>
            <a:r>
              <a:rPr lang="en-US" altLang="zh-CN" dirty="0" err="1" smtClean="0">
                <a:solidFill>
                  <a:srgbClr val="7030A0"/>
                </a:solidFill>
              </a:rPr>
              <a:t>0000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 err="1" smtClean="0">
                <a:solidFill>
                  <a:srgbClr val="7030A0"/>
                </a:solidFill>
              </a:rPr>
              <a:t>0000</a:t>
            </a:r>
            <a:r>
              <a:rPr lang="en-US" altLang="zh-CN" dirty="0" smtClean="0">
                <a:solidFill>
                  <a:srgbClr val="7030A0"/>
                </a:solidFill>
              </a:rPr>
              <a:t> 1000</a:t>
            </a:r>
            <a:endParaRPr lang="zh-CN" altLang="en-US" dirty="0" smtClean="0">
              <a:solidFill>
                <a:srgbClr val="7030A0"/>
              </a:solidFill>
            </a:endParaRPr>
          </a:p>
        </p:txBody>
      </p:sp>
      <p:sp>
        <p:nvSpPr>
          <p:cNvPr id="6" name="标题 8"/>
          <p:cNvSpPr txBox="1">
            <a:spLocks/>
          </p:cNvSpPr>
          <p:nvPr/>
        </p:nvSpPr>
        <p:spPr>
          <a:xfrm>
            <a:off x="1143000" y="819150"/>
            <a:ext cx="5562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位逻辑运算结果</a:t>
            </a:r>
          </a:p>
        </p:txBody>
      </p:sp>
      <p:pic>
        <p:nvPicPr>
          <p:cNvPr id="7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15"/>
          <p:cNvSpPr txBox="1">
            <a:spLocks noChangeArrowheads="1"/>
          </p:cNvSpPr>
          <p:nvPr/>
        </p:nvSpPr>
        <p:spPr bwMode="auto">
          <a:xfrm>
            <a:off x="3072760" y="2000250"/>
            <a:ext cx="3124200" cy="338138"/>
          </a:xfrm>
          <a:prstGeom prst="rect">
            <a:avLst/>
          </a:prstGeom>
          <a:solidFill>
            <a:srgbClr val="D0C5FD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600" dirty="0"/>
              <a:t>十进制</a:t>
            </a:r>
            <a:r>
              <a:rPr lang="en-US" altLang="zh-CN" sz="1600" dirty="0"/>
              <a:t>12 </a:t>
            </a:r>
            <a:r>
              <a:rPr lang="zh-CN" altLang="en-US" sz="1600" dirty="0"/>
              <a:t>和</a:t>
            </a:r>
            <a:r>
              <a:rPr lang="en-US" altLang="zh-CN" sz="1600" dirty="0"/>
              <a:t> 8</a:t>
            </a:r>
            <a:r>
              <a:rPr lang="zh-CN" altLang="en-US" sz="1600" dirty="0"/>
              <a:t>进行与运算</a:t>
            </a:r>
          </a:p>
        </p:txBody>
      </p:sp>
      <p:sp>
        <p:nvSpPr>
          <p:cNvPr id="9" name="TextBox 16"/>
          <p:cNvSpPr txBox="1">
            <a:spLocks noChangeArrowheads="1"/>
          </p:cNvSpPr>
          <p:nvPr/>
        </p:nvSpPr>
        <p:spPr bwMode="auto">
          <a:xfrm>
            <a:off x="3072760" y="16002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zh-CN" altLang="en-US" dirty="0"/>
              <a:t> </a:t>
            </a:r>
            <a:r>
              <a:rPr lang="zh-CN" altLang="en-US" b="1" dirty="0"/>
              <a:t>位与运算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3987160" y="4019550"/>
            <a:ext cx="1752600" cy="457200"/>
          </a:xfrm>
          <a:prstGeom prst="wedgeRoundRectCallout">
            <a:avLst>
              <a:gd name="adj1" fmla="val 46800"/>
              <a:gd name="adj2" fmla="val -12762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与运算的结果是</a:t>
            </a:r>
            <a:r>
              <a:rPr lang="en-US" altLang="zh-CN" sz="1200" dirty="0" smtClean="0"/>
              <a:t>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357953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16668</TotalTime>
  <Words>1081</Words>
  <Application>Microsoft Office PowerPoint</Application>
  <PresentationFormat>全屏显示(16:9)</PresentationFormat>
  <Paragraphs>239</Paragraphs>
  <Slides>38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Company>明日科技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Administrator</cp:lastModifiedBy>
  <cp:revision>1740</cp:revision>
  <cp:lastPrinted>1601-01-01T00:00:00Z</cp:lastPrinted>
  <dcterms:created xsi:type="dcterms:W3CDTF">2014-11-20T08:27:06Z</dcterms:created>
  <dcterms:modified xsi:type="dcterms:W3CDTF">2017-08-22T09:58:00Z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