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handoutMasterIdLst>
    <p:handoutMasterId r:id="rId52"/>
  </p:handoutMasterIdLst>
  <p:sldIdLst>
    <p:sldId id="256" r:id="rId2"/>
    <p:sldId id="688" r:id="rId3"/>
    <p:sldId id="791" r:id="rId4"/>
    <p:sldId id="770" r:id="rId5"/>
    <p:sldId id="792" r:id="rId6"/>
    <p:sldId id="793" r:id="rId7"/>
    <p:sldId id="768" r:id="rId8"/>
    <p:sldId id="795" r:id="rId9"/>
    <p:sldId id="794" r:id="rId10"/>
    <p:sldId id="796" r:id="rId11"/>
    <p:sldId id="771" r:id="rId12"/>
    <p:sldId id="797" r:id="rId13"/>
    <p:sldId id="769" r:id="rId14"/>
    <p:sldId id="773" r:id="rId15"/>
    <p:sldId id="774" r:id="rId16"/>
    <p:sldId id="799" r:id="rId17"/>
    <p:sldId id="798" r:id="rId18"/>
    <p:sldId id="772" r:id="rId19"/>
    <p:sldId id="776" r:id="rId20"/>
    <p:sldId id="777" r:id="rId21"/>
    <p:sldId id="800" r:id="rId22"/>
    <p:sldId id="801" r:id="rId23"/>
    <p:sldId id="786" r:id="rId24"/>
    <p:sldId id="802" r:id="rId25"/>
    <p:sldId id="787" r:id="rId26"/>
    <p:sldId id="804" r:id="rId27"/>
    <p:sldId id="805" r:id="rId28"/>
    <p:sldId id="806" r:id="rId29"/>
    <p:sldId id="803" r:id="rId30"/>
    <p:sldId id="807" r:id="rId31"/>
    <p:sldId id="788" r:id="rId32"/>
    <p:sldId id="808" r:id="rId33"/>
    <p:sldId id="809" r:id="rId34"/>
    <p:sldId id="810" r:id="rId35"/>
    <p:sldId id="790" r:id="rId36"/>
    <p:sldId id="811" r:id="rId37"/>
    <p:sldId id="778" r:id="rId38"/>
    <p:sldId id="779" r:id="rId39"/>
    <p:sldId id="781" r:id="rId40"/>
    <p:sldId id="812" r:id="rId41"/>
    <p:sldId id="813" r:id="rId42"/>
    <p:sldId id="780" r:id="rId43"/>
    <p:sldId id="814" r:id="rId44"/>
    <p:sldId id="783" r:id="rId45"/>
    <p:sldId id="815" r:id="rId46"/>
    <p:sldId id="785" r:id="rId47"/>
    <p:sldId id="816" r:id="rId48"/>
    <p:sldId id="750" r:id="rId49"/>
    <p:sldId id="670" r:id="rId50"/>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0A31D"/>
    <a:srgbClr val="FF7D7D"/>
    <a:srgbClr val="008000"/>
    <a:srgbClr val="F6910A"/>
    <a:srgbClr val="FF9900"/>
    <a:srgbClr val="EF6011"/>
    <a:srgbClr val="990033"/>
    <a:srgbClr val="12581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6" autoAdjust="0"/>
    <p:restoredTop sz="90068" autoAdjust="0"/>
  </p:normalViewPr>
  <p:slideViewPr>
    <p:cSldViewPr>
      <p:cViewPr>
        <p:scale>
          <a:sx n="100" d="100"/>
          <a:sy n="100" d="100"/>
        </p:scale>
        <p:origin x="-72" y="-318"/>
      </p:cViewPr>
      <p:guideLst>
        <p:guide orient="horz" pos="1620"/>
        <p:guide pos="2880"/>
      </p:guideLst>
    </p:cSldViewPr>
  </p:slideViewPr>
  <p:outlineViewPr>
    <p:cViewPr>
      <p:scale>
        <a:sx n="33" d="100"/>
        <a:sy n="33" d="100"/>
      </p:scale>
      <p:origin x="0" y="1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5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87624-4D39-472F-B61A-F9B88A6FC067}"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zh-CN" altLang="en-US"/>
        </a:p>
      </dgm:t>
    </dgm:pt>
    <dgm:pt modelId="{163A71EE-5CC8-4135-83E9-27CD50E10D7A}">
      <dgm:prSet phldrT="[文本]"/>
      <dgm:spPr/>
      <dgm:t>
        <a:bodyPr/>
        <a:lstStyle/>
        <a:p>
          <a:r>
            <a:rPr lang="zh-CN" altLang="en-US" dirty="0" smtClean="0"/>
            <a:t>文本文件</a:t>
          </a:r>
          <a:endParaRPr lang="zh-CN" altLang="en-US" dirty="0"/>
        </a:p>
      </dgm:t>
    </dgm:pt>
    <dgm:pt modelId="{DDE28431-B637-4D9B-BB76-613F8AF00FBF}" type="parTrans" cxnId="{68A957C5-F4AD-408D-88D5-F951D40814AC}">
      <dgm:prSet/>
      <dgm:spPr/>
      <dgm:t>
        <a:bodyPr/>
        <a:lstStyle/>
        <a:p>
          <a:endParaRPr lang="zh-CN" altLang="en-US"/>
        </a:p>
      </dgm:t>
    </dgm:pt>
    <dgm:pt modelId="{55C01153-C67F-4657-A3D1-76BED69EE64A}" type="sibTrans" cxnId="{68A957C5-F4AD-408D-88D5-F951D40814AC}">
      <dgm:prSet/>
      <dgm:spPr/>
      <dgm:t>
        <a:bodyPr/>
        <a:lstStyle/>
        <a:p>
          <a:endParaRPr lang="zh-CN" altLang="en-US"/>
        </a:p>
      </dgm:t>
    </dgm:pt>
    <dgm:pt modelId="{BD669173-E731-456C-AC02-3899CB6A7F27}">
      <dgm:prSet phldrT="[文本]"/>
      <dgm:spPr/>
      <dgm:t>
        <a:bodyPr/>
        <a:lstStyle/>
        <a:p>
          <a:r>
            <a:rPr lang="zh-CN" altLang="en-US" dirty="0" smtClean="0"/>
            <a:t>二进制文件</a:t>
          </a:r>
          <a:endParaRPr lang="zh-CN" altLang="en-US" dirty="0"/>
        </a:p>
      </dgm:t>
    </dgm:pt>
    <dgm:pt modelId="{847B582F-03E0-45D1-8440-A49293D53799}" type="parTrans" cxnId="{8218C1FC-DCE0-42F9-9B52-DF9A474EE797}">
      <dgm:prSet/>
      <dgm:spPr/>
      <dgm:t>
        <a:bodyPr/>
        <a:lstStyle/>
        <a:p>
          <a:endParaRPr lang="zh-CN" altLang="en-US"/>
        </a:p>
      </dgm:t>
    </dgm:pt>
    <dgm:pt modelId="{D6F1784A-8AA5-4261-80A6-40DA3BC81E12}" type="sibTrans" cxnId="{8218C1FC-DCE0-42F9-9B52-DF9A474EE797}">
      <dgm:prSet/>
      <dgm:spPr/>
      <dgm:t>
        <a:bodyPr/>
        <a:lstStyle/>
        <a:p>
          <a:endParaRPr lang="zh-CN" altLang="en-US"/>
        </a:p>
      </dgm:t>
    </dgm:pt>
    <dgm:pt modelId="{4BFA07C3-84DD-48DC-9647-89B670E18C91}" type="pres">
      <dgm:prSet presAssocID="{DA187624-4D39-472F-B61A-F9B88A6FC067}" presName="compositeShape" presStyleCnt="0">
        <dgm:presLayoutVars>
          <dgm:chMax val="2"/>
          <dgm:dir/>
          <dgm:resizeHandles val="exact"/>
        </dgm:presLayoutVars>
      </dgm:prSet>
      <dgm:spPr/>
    </dgm:pt>
    <dgm:pt modelId="{F474BCDA-A662-4B8E-8AF9-FE517E9DF41E}" type="pres">
      <dgm:prSet presAssocID="{DA187624-4D39-472F-B61A-F9B88A6FC067}" presName="divider" presStyleLbl="fgShp" presStyleIdx="0" presStyleCnt="1"/>
      <dgm:spPr/>
    </dgm:pt>
    <dgm:pt modelId="{C68E91DD-C143-4CCA-9132-521A8E6820F8}" type="pres">
      <dgm:prSet presAssocID="{163A71EE-5CC8-4135-83E9-27CD50E10D7A}" presName="downArrow" presStyleLbl="node1" presStyleIdx="0" presStyleCnt="2"/>
      <dgm:spPr/>
    </dgm:pt>
    <dgm:pt modelId="{21255401-49EE-4D07-B528-010D97C6D7E7}" type="pres">
      <dgm:prSet presAssocID="{163A71EE-5CC8-4135-83E9-27CD50E10D7A}" presName="downArrowText" presStyleLbl="revTx" presStyleIdx="0" presStyleCnt="2">
        <dgm:presLayoutVars>
          <dgm:bulletEnabled val="1"/>
        </dgm:presLayoutVars>
      </dgm:prSet>
      <dgm:spPr/>
      <dgm:t>
        <a:bodyPr/>
        <a:lstStyle/>
        <a:p>
          <a:endParaRPr lang="zh-CN" altLang="en-US"/>
        </a:p>
      </dgm:t>
    </dgm:pt>
    <dgm:pt modelId="{F9FD3ABD-9DDC-4A88-9E14-45B66F58A956}" type="pres">
      <dgm:prSet presAssocID="{BD669173-E731-456C-AC02-3899CB6A7F27}" presName="upArrow" presStyleLbl="node1" presStyleIdx="1" presStyleCnt="2"/>
      <dgm:spPr/>
    </dgm:pt>
    <dgm:pt modelId="{44471449-D832-49AE-BF41-22D19D30F715}" type="pres">
      <dgm:prSet presAssocID="{BD669173-E731-456C-AC02-3899CB6A7F27}" presName="upArrowText" presStyleLbl="revTx" presStyleIdx="1" presStyleCnt="2" custScaleX="136111">
        <dgm:presLayoutVars>
          <dgm:bulletEnabled val="1"/>
        </dgm:presLayoutVars>
      </dgm:prSet>
      <dgm:spPr/>
    </dgm:pt>
  </dgm:ptLst>
  <dgm:cxnLst>
    <dgm:cxn modelId="{68A957C5-F4AD-408D-88D5-F951D40814AC}" srcId="{DA187624-4D39-472F-B61A-F9B88A6FC067}" destId="{163A71EE-5CC8-4135-83E9-27CD50E10D7A}" srcOrd="0" destOrd="0" parTransId="{DDE28431-B637-4D9B-BB76-613F8AF00FBF}" sibTransId="{55C01153-C67F-4657-A3D1-76BED69EE64A}"/>
    <dgm:cxn modelId="{182D59B0-B6B9-4823-A2B0-C1804FE892D4}" type="presOf" srcId="{BD669173-E731-456C-AC02-3899CB6A7F27}" destId="{44471449-D832-49AE-BF41-22D19D30F715}" srcOrd="0" destOrd="0" presId="urn:microsoft.com/office/officeart/2005/8/layout/arrow3"/>
    <dgm:cxn modelId="{B0BACAC2-73C3-4355-B519-3DFB755E99DF}" type="presOf" srcId="{163A71EE-5CC8-4135-83E9-27CD50E10D7A}" destId="{21255401-49EE-4D07-B528-010D97C6D7E7}" srcOrd="0" destOrd="0" presId="urn:microsoft.com/office/officeart/2005/8/layout/arrow3"/>
    <dgm:cxn modelId="{8218C1FC-DCE0-42F9-9B52-DF9A474EE797}" srcId="{DA187624-4D39-472F-B61A-F9B88A6FC067}" destId="{BD669173-E731-456C-AC02-3899CB6A7F27}" srcOrd="1" destOrd="0" parTransId="{847B582F-03E0-45D1-8440-A49293D53799}" sibTransId="{D6F1784A-8AA5-4261-80A6-40DA3BC81E12}"/>
    <dgm:cxn modelId="{1E06BD75-D1CC-41E6-A176-1F067D12609D}" type="presOf" srcId="{DA187624-4D39-472F-B61A-F9B88A6FC067}" destId="{4BFA07C3-84DD-48DC-9647-89B670E18C91}" srcOrd="0" destOrd="0" presId="urn:microsoft.com/office/officeart/2005/8/layout/arrow3"/>
    <dgm:cxn modelId="{2722CA7F-55C5-4494-A118-C917DBDBCE82}" type="presParOf" srcId="{4BFA07C3-84DD-48DC-9647-89B670E18C91}" destId="{F474BCDA-A662-4B8E-8AF9-FE517E9DF41E}" srcOrd="0" destOrd="0" presId="urn:microsoft.com/office/officeart/2005/8/layout/arrow3"/>
    <dgm:cxn modelId="{094ED300-730C-42D9-BEF5-D28234B25E42}" type="presParOf" srcId="{4BFA07C3-84DD-48DC-9647-89B670E18C91}" destId="{C68E91DD-C143-4CCA-9132-521A8E6820F8}" srcOrd="1" destOrd="0" presId="urn:microsoft.com/office/officeart/2005/8/layout/arrow3"/>
    <dgm:cxn modelId="{DD4D029F-F628-43E0-AC64-CCD2C521EEE9}" type="presParOf" srcId="{4BFA07C3-84DD-48DC-9647-89B670E18C91}" destId="{21255401-49EE-4D07-B528-010D97C6D7E7}" srcOrd="2" destOrd="0" presId="urn:microsoft.com/office/officeart/2005/8/layout/arrow3"/>
    <dgm:cxn modelId="{4FF70E46-FFB8-455E-A288-DBBDA728AF4E}" type="presParOf" srcId="{4BFA07C3-84DD-48DC-9647-89B670E18C91}" destId="{F9FD3ABD-9DDC-4A88-9E14-45B66F58A956}" srcOrd="3" destOrd="0" presId="urn:microsoft.com/office/officeart/2005/8/layout/arrow3"/>
    <dgm:cxn modelId="{353D4EC0-7088-4588-AD18-548D4326D5F9}" type="presParOf" srcId="{4BFA07C3-84DD-48DC-9647-89B670E18C91}" destId="{44471449-D832-49AE-BF41-22D19D30F715}"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E5C978-5375-41A5-B52E-A08DF1D69B9C}" type="doc">
      <dgm:prSet loTypeId="urn:microsoft.com/office/officeart/2005/8/layout/cycle4" loCatId="cycle" qsTypeId="urn:microsoft.com/office/officeart/2005/8/quickstyle/simple1" qsCatId="simple" csTypeId="urn:microsoft.com/office/officeart/2005/8/colors/colorful5" csCatId="colorful" phldr="1"/>
      <dgm:spPr/>
      <dgm:t>
        <a:bodyPr/>
        <a:lstStyle/>
        <a:p>
          <a:endParaRPr lang="zh-CN" altLang="en-US"/>
        </a:p>
      </dgm:t>
    </dgm:pt>
    <dgm:pt modelId="{1088D382-5AC8-420F-B64C-C1D087C2845C}">
      <dgm:prSet phldrT="[文本]" phldr="1"/>
      <dgm:spPr/>
      <dgm:t>
        <a:bodyPr/>
        <a:lstStyle/>
        <a:p>
          <a:endParaRPr lang="zh-CN" altLang="en-US"/>
        </a:p>
      </dgm:t>
    </dgm:pt>
    <dgm:pt modelId="{C998036F-5FB1-4928-BC8F-958BF02F103E}" type="parTrans" cxnId="{B5229418-2452-4A22-AA93-629E6DD2B9F8}">
      <dgm:prSet/>
      <dgm:spPr/>
      <dgm:t>
        <a:bodyPr/>
        <a:lstStyle/>
        <a:p>
          <a:endParaRPr lang="zh-CN" altLang="en-US"/>
        </a:p>
      </dgm:t>
    </dgm:pt>
    <dgm:pt modelId="{EF7ECCB0-D698-400E-93DB-D92B7D5D3DC3}" type="sibTrans" cxnId="{B5229418-2452-4A22-AA93-629E6DD2B9F8}">
      <dgm:prSet/>
      <dgm:spPr/>
      <dgm:t>
        <a:bodyPr/>
        <a:lstStyle/>
        <a:p>
          <a:endParaRPr lang="zh-CN" altLang="en-US"/>
        </a:p>
      </dgm:t>
    </dgm:pt>
    <dgm:pt modelId="{565F3E60-1B10-430C-BF4F-B7282C416F87}">
      <dgm:prSet phldrT="[文本]"/>
      <dgm:spPr/>
      <dgm:t>
        <a:bodyPr/>
        <a:lstStyle/>
        <a:p>
          <a:r>
            <a:rPr lang="zh-CN" altLang="en-US" dirty="0" smtClean="0"/>
            <a:t>文本文件</a:t>
          </a:r>
          <a:endParaRPr lang="zh-CN" altLang="en-US" dirty="0"/>
        </a:p>
      </dgm:t>
    </dgm:pt>
    <dgm:pt modelId="{11DEEF11-4985-4474-92F0-DE3043DC4C91}" type="parTrans" cxnId="{AE7F9514-DCEA-4C9F-871F-00D12D99A286}">
      <dgm:prSet/>
      <dgm:spPr/>
      <dgm:t>
        <a:bodyPr/>
        <a:lstStyle/>
        <a:p>
          <a:endParaRPr lang="zh-CN" altLang="en-US"/>
        </a:p>
      </dgm:t>
    </dgm:pt>
    <dgm:pt modelId="{8217EE58-B794-4D01-B34E-CF1D9DACECC0}" type="sibTrans" cxnId="{AE7F9514-DCEA-4C9F-871F-00D12D99A286}">
      <dgm:prSet/>
      <dgm:spPr/>
      <dgm:t>
        <a:bodyPr/>
        <a:lstStyle/>
        <a:p>
          <a:endParaRPr lang="zh-CN" altLang="en-US"/>
        </a:p>
      </dgm:t>
    </dgm:pt>
    <dgm:pt modelId="{A24ADDB7-A92C-4C61-A416-1963EE613745}">
      <dgm:prSet phldrT="[文本]" phldr="1"/>
      <dgm:spPr/>
      <dgm:t>
        <a:bodyPr/>
        <a:lstStyle/>
        <a:p>
          <a:endParaRPr lang="zh-CN" altLang="en-US"/>
        </a:p>
      </dgm:t>
    </dgm:pt>
    <dgm:pt modelId="{346EB0E0-0C70-4199-B6FF-A20CE5D41443}" type="parTrans" cxnId="{70A2C818-AC2E-485A-9716-A92096AEE469}">
      <dgm:prSet/>
      <dgm:spPr/>
      <dgm:t>
        <a:bodyPr/>
        <a:lstStyle/>
        <a:p>
          <a:endParaRPr lang="zh-CN" altLang="en-US"/>
        </a:p>
      </dgm:t>
    </dgm:pt>
    <dgm:pt modelId="{88B82DD0-54FA-4AFB-AFA2-AFBA1EF173B6}" type="sibTrans" cxnId="{70A2C818-AC2E-485A-9716-A92096AEE469}">
      <dgm:prSet/>
      <dgm:spPr/>
      <dgm:t>
        <a:bodyPr/>
        <a:lstStyle/>
        <a:p>
          <a:endParaRPr lang="zh-CN" altLang="en-US"/>
        </a:p>
      </dgm:t>
    </dgm:pt>
    <dgm:pt modelId="{3C9F388A-B85E-4A9C-AF2E-5F2F5BBEE7F7}">
      <dgm:prSet phldrT="[文本]"/>
      <dgm:spPr/>
      <dgm:t>
        <a:bodyPr/>
        <a:lstStyle/>
        <a:p>
          <a:r>
            <a:rPr lang="zh-CN" altLang="en-US" dirty="0" smtClean="0"/>
            <a:t>二进制文件</a:t>
          </a:r>
          <a:endParaRPr lang="zh-CN" altLang="en-US" dirty="0"/>
        </a:p>
      </dgm:t>
    </dgm:pt>
    <dgm:pt modelId="{7904B9BE-8E1C-4F86-A24B-DC4EE8DD69CE}" type="parTrans" cxnId="{8A5E9077-48FE-46A2-8BBB-0E68BE2FA26E}">
      <dgm:prSet/>
      <dgm:spPr/>
      <dgm:t>
        <a:bodyPr/>
        <a:lstStyle/>
        <a:p>
          <a:endParaRPr lang="zh-CN" altLang="en-US"/>
        </a:p>
      </dgm:t>
    </dgm:pt>
    <dgm:pt modelId="{701BEE3E-A752-4A36-9FB7-524A5D4C7BA1}" type="sibTrans" cxnId="{8A5E9077-48FE-46A2-8BBB-0E68BE2FA26E}">
      <dgm:prSet/>
      <dgm:spPr/>
      <dgm:t>
        <a:bodyPr/>
        <a:lstStyle/>
        <a:p>
          <a:endParaRPr lang="zh-CN" altLang="en-US"/>
        </a:p>
      </dgm:t>
    </dgm:pt>
    <dgm:pt modelId="{41485DF2-263F-4DDE-AD09-23F03E1A5D28}">
      <dgm:prSet phldrT="[文本]" phldr="1"/>
      <dgm:spPr/>
      <dgm:t>
        <a:bodyPr/>
        <a:lstStyle/>
        <a:p>
          <a:endParaRPr lang="zh-CN" altLang="en-US"/>
        </a:p>
      </dgm:t>
    </dgm:pt>
    <dgm:pt modelId="{85815089-AF21-4C2F-8DCE-DF769F87545C}" type="parTrans" cxnId="{015812D6-5651-41F0-A43C-3FC34A06B718}">
      <dgm:prSet/>
      <dgm:spPr/>
      <dgm:t>
        <a:bodyPr/>
        <a:lstStyle/>
        <a:p>
          <a:endParaRPr lang="zh-CN" altLang="en-US"/>
        </a:p>
      </dgm:t>
    </dgm:pt>
    <dgm:pt modelId="{11522A63-9538-4163-A94E-35D7D1F3C900}" type="sibTrans" cxnId="{015812D6-5651-41F0-A43C-3FC34A06B718}">
      <dgm:prSet/>
      <dgm:spPr/>
      <dgm:t>
        <a:bodyPr/>
        <a:lstStyle/>
        <a:p>
          <a:endParaRPr lang="zh-CN" altLang="en-US"/>
        </a:p>
      </dgm:t>
    </dgm:pt>
    <dgm:pt modelId="{22BC79D2-08C2-4568-BBF4-F45B15EC5A99}">
      <dgm:prSet phldrT="[文本]"/>
      <dgm:spPr/>
      <dgm:t>
        <a:bodyPr/>
        <a:lstStyle/>
        <a:p>
          <a:r>
            <a:rPr lang="zh-CN" altLang="en-US" dirty="0" smtClean="0"/>
            <a:t>普通文件和设备文件</a:t>
          </a:r>
          <a:endParaRPr lang="zh-CN" altLang="en-US" dirty="0"/>
        </a:p>
      </dgm:t>
    </dgm:pt>
    <dgm:pt modelId="{9CC8F743-07FC-4450-8939-89F6CCDE43DD}" type="parTrans" cxnId="{52030D61-DC7F-4FFE-BF89-EAD5326F1CCF}">
      <dgm:prSet/>
      <dgm:spPr/>
      <dgm:t>
        <a:bodyPr/>
        <a:lstStyle/>
        <a:p>
          <a:endParaRPr lang="zh-CN" altLang="en-US"/>
        </a:p>
      </dgm:t>
    </dgm:pt>
    <dgm:pt modelId="{2E3C20C0-75FE-4F3D-BF03-000A97EAA2F1}" type="sibTrans" cxnId="{52030D61-DC7F-4FFE-BF89-EAD5326F1CCF}">
      <dgm:prSet/>
      <dgm:spPr/>
      <dgm:t>
        <a:bodyPr/>
        <a:lstStyle/>
        <a:p>
          <a:endParaRPr lang="zh-CN" altLang="en-US"/>
        </a:p>
      </dgm:t>
    </dgm:pt>
    <dgm:pt modelId="{7ED51053-FAC8-4BB8-A76E-0C1409DB708F}">
      <dgm:prSet phldrT="[文本]" phldr="1"/>
      <dgm:spPr/>
      <dgm:t>
        <a:bodyPr/>
        <a:lstStyle/>
        <a:p>
          <a:endParaRPr lang="zh-CN" altLang="en-US"/>
        </a:p>
      </dgm:t>
    </dgm:pt>
    <dgm:pt modelId="{F7441BA9-12BD-45D8-90DD-2DEFF54EEE6D}" type="parTrans" cxnId="{B716675A-C951-4BEA-B4B2-46697231BC45}">
      <dgm:prSet/>
      <dgm:spPr/>
      <dgm:t>
        <a:bodyPr/>
        <a:lstStyle/>
        <a:p>
          <a:endParaRPr lang="zh-CN" altLang="en-US"/>
        </a:p>
      </dgm:t>
    </dgm:pt>
    <dgm:pt modelId="{3D8ED3B2-6F0F-49C5-8F11-0F0FE7C3AE67}" type="sibTrans" cxnId="{B716675A-C951-4BEA-B4B2-46697231BC45}">
      <dgm:prSet/>
      <dgm:spPr/>
      <dgm:t>
        <a:bodyPr/>
        <a:lstStyle/>
        <a:p>
          <a:endParaRPr lang="zh-CN" altLang="en-US"/>
        </a:p>
      </dgm:t>
    </dgm:pt>
    <dgm:pt modelId="{7D24108E-E9B2-42A0-AA9A-362AA53DAA77}">
      <dgm:prSet phldrT="[文本]"/>
      <dgm:spPr/>
      <dgm:t>
        <a:bodyPr/>
        <a:lstStyle/>
        <a:p>
          <a:r>
            <a:rPr lang="zh-CN" altLang="en-US" dirty="0" smtClean="0"/>
            <a:t>按文件内容分</a:t>
          </a:r>
          <a:r>
            <a:rPr lang="en-US" altLang="zh-CN" dirty="0" smtClean="0"/>
            <a:t>5</a:t>
          </a:r>
          <a:r>
            <a:rPr lang="zh-CN" altLang="en-US" dirty="0" smtClean="0"/>
            <a:t>种文件</a:t>
          </a:r>
          <a:endParaRPr lang="zh-CN" altLang="en-US" dirty="0"/>
        </a:p>
      </dgm:t>
    </dgm:pt>
    <dgm:pt modelId="{0C8683DF-6C88-41F3-B774-C54E8F88EC6E}" type="parTrans" cxnId="{96F5BD06-525E-4058-A67C-FA3B54004062}">
      <dgm:prSet/>
      <dgm:spPr/>
      <dgm:t>
        <a:bodyPr/>
        <a:lstStyle/>
        <a:p>
          <a:endParaRPr lang="zh-CN" altLang="en-US"/>
        </a:p>
      </dgm:t>
    </dgm:pt>
    <dgm:pt modelId="{7E4925E2-DC7F-472F-B9DB-13B756CD35DB}" type="sibTrans" cxnId="{96F5BD06-525E-4058-A67C-FA3B54004062}">
      <dgm:prSet/>
      <dgm:spPr/>
      <dgm:t>
        <a:bodyPr/>
        <a:lstStyle/>
        <a:p>
          <a:endParaRPr lang="zh-CN" altLang="en-US"/>
        </a:p>
      </dgm:t>
    </dgm:pt>
    <dgm:pt modelId="{283A6798-348E-482E-9A64-4110545414B5}" type="pres">
      <dgm:prSet presAssocID="{7BE5C978-5375-41A5-B52E-A08DF1D69B9C}" presName="cycleMatrixDiagram" presStyleCnt="0">
        <dgm:presLayoutVars>
          <dgm:chMax val="1"/>
          <dgm:dir/>
          <dgm:animLvl val="lvl"/>
          <dgm:resizeHandles val="exact"/>
        </dgm:presLayoutVars>
      </dgm:prSet>
      <dgm:spPr/>
    </dgm:pt>
    <dgm:pt modelId="{26374188-AD15-44B7-AB4B-EA6C20830B92}" type="pres">
      <dgm:prSet presAssocID="{7BE5C978-5375-41A5-B52E-A08DF1D69B9C}" presName="children" presStyleCnt="0"/>
      <dgm:spPr/>
    </dgm:pt>
    <dgm:pt modelId="{6E92E3F3-2CE1-45B3-AB1D-9F7EA7A544BF}" type="pres">
      <dgm:prSet presAssocID="{7BE5C978-5375-41A5-B52E-A08DF1D69B9C}" presName="child1group" presStyleCnt="0"/>
      <dgm:spPr/>
    </dgm:pt>
    <dgm:pt modelId="{46B89F23-9318-4EA6-A755-9EA0F48C8F5A}" type="pres">
      <dgm:prSet presAssocID="{7BE5C978-5375-41A5-B52E-A08DF1D69B9C}" presName="child1" presStyleLbl="bgAcc1" presStyleIdx="0" presStyleCnt="4"/>
      <dgm:spPr/>
    </dgm:pt>
    <dgm:pt modelId="{E46E4615-C1CA-4769-AFD0-E53800AE4A2F}" type="pres">
      <dgm:prSet presAssocID="{7BE5C978-5375-41A5-B52E-A08DF1D69B9C}" presName="child1Text" presStyleLbl="bgAcc1" presStyleIdx="0" presStyleCnt="4">
        <dgm:presLayoutVars>
          <dgm:bulletEnabled val="1"/>
        </dgm:presLayoutVars>
      </dgm:prSet>
      <dgm:spPr/>
    </dgm:pt>
    <dgm:pt modelId="{DD222786-E859-409B-A3DA-2B06933675F4}" type="pres">
      <dgm:prSet presAssocID="{7BE5C978-5375-41A5-B52E-A08DF1D69B9C}" presName="child2group" presStyleCnt="0"/>
      <dgm:spPr/>
    </dgm:pt>
    <dgm:pt modelId="{9F3A53A1-1AF6-49B7-8BC4-CBB4CD0E9002}" type="pres">
      <dgm:prSet presAssocID="{7BE5C978-5375-41A5-B52E-A08DF1D69B9C}" presName="child2" presStyleLbl="bgAcc1" presStyleIdx="1" presStyleCnt="4"/>
      <dgm:spPr/>
    </dgm:pt>
    <dgm:pt modelId="{93DC38BA-522B-4537-8016-E7ACAFD9C44F}" type="pres">
      <dgm:prSet presAssocID="{7BE5C978-5375-41A5-B52E-A08DF1D69B9C}" presName="child2Text" presStyleLbl="bgAcc1" presStyleIdx="1" presStyleCnt="4">
        <dgm:presLayoutVars>
          <dgm:bulletEnabled val="1"/>
        </dgm:presLayoutVars>
      </dgm:prSet>
      <dgm:spPr/>
    </dgm:pt>
    <dgm:pt modelId="{D5D64ECF-17C6-4A14-A77D-2A5CD6F215D7}" type="pres">
      <dgm:prSet presAssocID="{7BE5C978-5375-41A5-B52E-A08DF1D69B9C}" presName="child3group" presStyleCnt="0"/>
      <dgm:spPr/>
    </dgm:pt>
    <dgm:pt modelId="{69492A4D-DD8A-4E58-8A3B-C3715D978BB9}" type="pres">
      <dgm:prSet presAssocID="{7BE5C978-5375-41A5-B52E-A08DF1D69B9C}" presName="child3" presStyleLbl="bgAcc1" presStyleIdx="2" presStyleCnt="4"/>
      <dgm:spPr/>
    </dgm:pt>
    <dgm:pt modelId="{435BA250-0E06-4916-A8B5-2D5BAF1001C2}" type="pres">
      <dgm:prSet presAssocID="{7BE5C978-5375-41A5-B52E-A08DF1D69B9C}" presName="child3Text" presStyleLbl="bgAcc1" presStyleIdx="2" presStyleCnt="4">
        <dgm:presLayoutVars>
          <dgm:bulletEnabled val="1"/>
        </dgm:presLayoutVars>
      </dgm:prSet>
      <dgm:spPr/>
    </dgm:pt>
    <dgm:pt modelId="{D356027A-16FC-4AD1-94C5-4615F2389F94}" type="pres">
      <dgm:prSet presAssocID="{7BE5C978-5375-41A5-B52E-A08DF1D69B9C}" presName="child4group" presStyleCnt="0"/>
      <dgm:spPr/>
    </dgm:pt>
    <dgm:pt modelId="{95F1CF33-E05F-4FDE-9F5B-56E23C79283B}" type="pres">
      <dgm:prSet presAssocID="{7BE5C978-5375-41A5-B52E-A08DF1D69B9C}" presName="child4" presStyleLbl="bgAcc1" presStyleIdx="3" presStyleCnt="4"/>
      <dgm:spPr/>
    </dgm:pt>
    <dgm:pt modelId="{979B6E90-3F3E-4CE3-B91D-A0F139BE053F}" type="pres">
      <dgm:prSet presAssocID="{7BE5C978-5375-41A5-B52E-A08DF1D69B9C}" presName="child4Text" presStyleLbl="bgAcc1" presStyleIdx="3" presStyleCnt="4">
        <dgm:presLayoutVars>
          <dgm:bulletEnabled val="1"/>
        </dgm:presLayoutVars>
      </dgm:prSet>
      <dgm:spPr/>
    </dgm:pt>
    <dgm:pt modelId="{7B1CB7B5-0BB3-416A-9699-A27BEFA85166}" type="pres">
      <dgm:prSet presAssocID="{7BE5C978-5375-41A5-B52E-A08DF1D69B9C}" presName="childPlaceholder" presStyleCnt="0"/>
      <dgm:spPr/>
    </dgm:pt>
    <dgm:pt modelId="{31033155-28CD-4EC6-AA0A-0302D002090F}" type="pres">
      <dgm:prSet presAssocID="{7BE5C978-5375-41A5-B52E-A08DF1D69B9C}" presName="circle" presStyleCnt="0"/>
      <dgm:spPr/>
    </dgm:pt>
    <dgm:pt modelId="{6104854E-08E8-488A-9BE0-88EE20B0F648}" type="pres">
      <dgm:prSet presAssocID="{7BE5C978-5375-41A5-B52E-A08DF1D69B9C}" presName="quadrant1" presStyleLbl="node1" presStyleIdx="0" presStyleCnt="4">
        <dgm:presLayoutVars>
          <dgm:chMax val="1"/>
          <dgm:bulletEnabled val="1"/>
        </dgm:presLayoutVars>
      </dgm:prSet>
      <dgm:spPr/>
    </dgm:pt>
    <dgm:pt modelId="{78BFD686-621A-46E1-9279-68EEFBCA5EE6}" type="pres">
      <dgm:prSet presAssocID="{7BE5C978-5375-41A5-B52E-A08DF1D69B9C}" presName="quadrant2" presStyleLbl="node1" presStyleIdx="1" presStyleCnt="4">
        <dgm:presLayoutVars>
          <dgm:chMax val="1"/>
          <dgm:bulletEnabled val="1"/>
        </dgm:presLayoutVars>
      </dgm:prSet>
      <dgm:spPr/>
    </dgm:pt>
    <dgm:pt modelId="{844EE50F-DBB3-49BE-B80E-340F1C0064F4}" type="pres">
      <dgm:prSet presAssocID="{7BE5C978-5375-41A5-B52E-A08DF1D69B9C}" presName="quadrant3" presStyleLbl="node1" presStyleIdx="2" presStyleCnt="4">
        <dgm:presLayoutVars>
          <dgm:chMax val="1"/>
          <dgm:bulletEnabled val="1"/>
        </dgm:presLayoutVars>
      </dgm:prSet>
      <dgm:spPr/>
    </dgm:pt>
    <dgm:pt modelId="{1B80E4DE-CE9B-4FCC-BF6F-07A51FCCB48C}" type="pres">
      <dgm:prSet presAssocID="{7BE5C978-5375-41A5-B52E-A08DF1D69B9C}" presName="quadrant4" presStyleLbl="node1" presStyleIdx="3" presStyleCnt="4">
        <dgm:presLayoutVars>
          <dgm:chMax val="1"/>
          <dgm:bulletEnabled val="1"/>
        </dgm:presLayoutVars>
      </dgm:prSet>
      <dgm:spPr/>
    </dgm:pt>
    <dgm:pt modelId="{984A13A6-9BFB-4B97-9DB8-002BA7554944}" type="pres">
      <dgm:prSet presAssocID="{7BE5C978-5375-41A5-B52E-A08DF1D69B9C}" presName="quadrantPlaceholder" presStyleCnt="0"/>
      <dgm:spPr/>
    </dgm:pt>
    <dgm:pt modelId="{F7E38EE9-3336-45A9-B15B-074ABED31A14}" type="pres">
      <dgm:prSet presAssocID="{7BE5C978-5375-41A5-B52E-A08DF1D69B9C}" presName="center1" presStyleLbl="fgShp" presStyleIdx="0" presStyleCnt="2"/>
      <dgm:spPr/>
    </dgm:pt>
    <dgm:pt modelId="{9DEFDE7D-1ACD-453B-B96F-D58969C02449}" type="pres">
      <dgm:prSet presAssocID="{7BE5C978-5375-41A5-B52E-A08DF1D69B9C}" presName="center2" presStyleLbl="fgShp" presStyleIdx="1" presStyleCnt="2"/>
      <dgm:spPr/>
    </dgm:pt>
  </dgm:ptLst>
  <dgm:cxnLst>
    <dgm:cxn modelId="{B716675A-C951-4BEA-B4B2-46697231BC45}" srcId="{7BE5C978-5375-41A5-B52E-A08DF1D69B9C}" destId="{7ED51053-FAC8-4BB8-A76E-0C1409DB708F}" srcOrd="3" destOrd="0" parTransId="{F7441BA9-12BD-45D8-90DD-2DEFF54EEE6D}" sibTransId="{3D8ED3B2-6F0F-49C5-8F11-0F0FE7C3AE67}"/>
    <dgm:cxn modelId="{EB8794B3-F0C7-45EA-89B2-B49BC19BB2FD}" type="presOf" srcId="{7BE5C978-5375-41A5-B52E-A08DF1D69B9C}" destId="{283A6798-348E-482E-9A64-4110545414B5}" srcOrd="0" destOrd="0" presId="urn:microsoft.com/office/officeart/2005/8/layout/cycle4"/>
    <dgm:cxn modelId="{B5229418-2452-4A22-AA93-629E6DD2B9F8}" srcId="{7BE5C978-5375-41A5-B52E-A08DF1D69B9C}" destId="{1088D382-5AC8-420F-B64C-C1D087C2845C}" srcOrd="0" destOrd="0" parTransId="{C998036F-5FB1-4928-BC8F-958BF02F103E}" sibTransId="{EF7ECCB0-D698-400E-93DB-D92B7D5D3DC3}"/>
    <dgm:cxn modelId="{C08D0588-FDCD-4FDA-AA24-6648251D7924}" type="presOf" srcId="{7D24108E-E9B2-42A0-AA9A-362AA53DAA77}" destId="{95F1CF33-E05F-4FDE-9F5B-56E23C79283B}" srcOrd="0" destOrd="0" presId="urn:microsoft.com/office/officeart/2005/8/layout/cycle4"/>
    <dgm:cxn modelId="{8A5E9077-48FE-46A2-8BBB-0E68BE2FA26E}" srcId="{A24ADDB7-A92C-4C61-A416-1963EE613745}" destId="{3C9F388A-B85E-4A9C-AF2E-5F2F5BBEE7F7}" srcOrd="0" destOrd="0" parTransId="{7904B9BE-8E1C-4F86-A24B-DC4EE8DD69CE}" sibTransId="{701BEE3E-A752-4A36-9FB7-524A5D4C7BA1}"/>
    <dgm:cxn modelId="{DB759D3A-1BED-4D85-A0F7-5F615988F875}" type="presOf" srcId="{41485DF2-263F-4DDE-AD09-23F03E1A5D28}" destId="{844EE50F-DBB3-49BE-B80E-340F1C0064F4}" srcOrd="0" destOrd="0" presId="urn:microsoft.com/office/officeart/2005/8/layout/cycle4"/>
    <dgm:cxn modelId="{2C759C9D-0226-4607-A91C-7B189C008B19}" type="presOf" srcId="{565F3E60-1B10-430C-BF4F-B7282C416F87}" destId="{E46E4615-C1CA-4769-AFD0-E53800AE4A2F}" srcOrd="1" destOrd="0" presId="urn:microsoft.com/office/officeart/2005/8/layout/cycle4"/>
    <dgm:cxn modelId="{628C105D-FE15-4489-B4F1-E8A85220D727}" type="presOf" srcId="{A24ADDB7-A92C-4C61-A416-1963EE613745}" destId="{78BFD686-621A-46E1-9279-68EEFBCA5EE6}" srcOrd="0" destOrd="0" presId="urn:microsoft.com/office/officeart/2005/8/layout/cycle4"/>
    <dgm:cxn modelId="{939A1AC6-E229-4ACA-9020-A1ADF4509DBE}" type="presOf" srcId="{1088D382-5AC8-420F-B64C-C1D087C2845C}" destId="{6104854E-08E8-488A-9BE0-88EE20B0F648}" srcOrd="0" destOrd="0" presId="urn:microsoft.com/office/officeart/2005/8/layout/cycle4"/>
    <dgm:cxn modelId="{119D79EA-BF48-4043-9653-322CF656FAC8}" type="presOf" srcId="{22BC79D2-08C2-4568-BBF4-F45B15EC5A99}" destId="{69492A4D-DD8A-4E58-8A3B-C3715D978BB9}" srcOrd="0" destOrd="0" presId="urn:microsoft.com/office/officeart/2005/8/layout/cycle4"/>
    <dgm:cxn modelId="{96F5BD06-525E-4058-A67C-FA3B54004062}" srcId="{7ED51053-FAC8-4BB8-A76E-0C1409DB708F}" destId="{7D24108E-E9B2-42A0-AA9A-362AA53DAA77}" srcOrd="0" destOrd="0" parTransId="{0C8683DF-6C88-41F3-B774-C54E8F88EC6E}" sibTransId="{7E4925E2-DC7F-472F-B9DB-13B756CD35DB}"/>
    <dgm:cxn modelId="{52030D61-DC7F-4FFE-BF89-EAD5326F1CCF}" srcId="{41485DF2-263F-4DDE-AD09-23F03E1A5D28}" destId="{22BC79D2-08C2-4568-BBF4-F45B15EC5A99}" srcOrd="0" destOrd="0" parTransId="{9CC8F743-07FC-4450-8939-89F6CCDE43DD}" sibTransId="{2E3C20C0-75FE-4F3D-BF03-000A97EAA2F1}"/>
    <dgm:cxn modelId="{AE7F9514-DCEA-4C9F-871F-00D12D99A286}" srcId="{1088D382-5AC8-420F-B64C-C1D087C2845C}" destId="{565F3E60-1B10-430C-BF4F-B7282C416F87}" srcOrd="0" destOrd="0" parTransId="{11DEEF11-4985-4474-92F0-DE3043DC4C91}" sibTransId="{8217EE58-B794-4D01-B34E-CF1D9DACECC0}"/>
    <dgm:cxn modelId="{B66B819A-2D2E-446D-BD04-4D09847E93AA}" type="presOf" srcId="{7D24108E-E9B2-42A0-AA9A-362AA53DAA77}" destId="{979B6E90-3F3E-4CE3-B91D-A0F139BE053F}" srcOrd="1" destOrd="0" presId="urn:microsoft.com/office/officeart/2005/8/layout/cycle4"/>
    <dgm:cxn modelId="{DAE58BC1-9CFC-4260-96A1-2EDADBB341C5}" type="presOf" srcId="{565F3E60-1B10-430C-BF4F-B7282C416F87}" destId="{46B89F23-9318-4EA6-A755-9EA0F48C8F5A}" srcOrd="0" destOrd="0" presId="urn:microsoft.com/office/officeart/2005/8/layout/cycle4"/>
    <dgm:cxn modelId="{9E18D404-0695-442B-8138-01D25CD535E9}" type="presOf" srcId="{22BC79D2-08C2-4568-BBF4-F45B15EC5A99}" destId="{435BA250-0E06-4916-A8B5-2D5BAF1001C2}" srcOrd="1" destOrd="0" presId="urn:microsoft.com/office/officeart/2005/8/layout/cycle4"/>
    <dgm:cxn modelId="{EDCBF918-01EC-498D-8BAB-7F3240F22B73}" type="presOf" srcId="{3C9F388A-B85E-4A9C-AF2E-5F2F5BBEE7F7}" destId="{93DC38BA-522B-4537-8016-E7ACAFD9C44F}" srcOrd="1" destOrd="0" presId="urn:microsoft.com/office/officeart/2005/8/layout/cycle4"/>
    <dgm:cxn modelId="{1E1E54E2-A198-43E2-9670-571B8EBAA2D6}" type="presOf" srcId="{7ED51053-FAC8-4BB8-A76E-0C1409DB708F}" destId="{1B80E4DE-CE9B-4FCC-BF6F-07A51FCCB48C}" srcOrd="0" destOrd="0" presId="urn:microsoft.com/office/officeart/2005/8/layout/cycle4"/>
    <dgm:cxn modelId="{70A2C818-AC2E-485A-9716-A92096AEE469}" srcId="{7BE5C978-5375-41A5-B52E-A08DF1D69B9C}" destId="{A24ADDB7-A92C-4C61-A416-1963EE613745}" srcOrd="1" destOrd="0" parTransId="{346EB0E0-0C70-4199-B6FF-A20CE5D41443}" sibTransId="{88B82DD0-54FA-4AFB-AFA2-AFBA1EF173B6}"/>
    <dgm:cxn modelId="{64F77E2D-A117-40F8-B956-BBB33D4C44BC}" type="presOf" srcId="{3C9F388A-B85E-4A9C-AF2E-5F2F5BBEE7F7}" destId="{9F3A53A1-1AF6-49B7-8BC4-CBB4CD0E9002}" srcOrd="0" destOrd="0" presId="urn:microsoft.com/office/officeart/2005/8/layout/cycle4"/>
    <dgm:cxn modelId="{015812D6-5651-41F0-A43C-3FC34A06B718}" srcId="{7BE5C978-5375-41A5-B52E-A08DF1D69B9C}" destId="{41485DF2-263F-4DDE-AD09-23F03E1A5D28}" srcOrd="2" destOrd="0" parTransId="{85815089-AF21-4C2F-8DCE-DF769F87545C}" sibTransId="{11522A63-9538-4163-A94E-35D7D1F3C900}"/>
    <dgm:cxn modelId="{FC4F1DAE-501E-40C7-AC98-8DEA658D8807}" type="presParOf" srcId="{283A6798-348E-482E-9A64-4110545414B5}" destId="{26374188-AD15-44B7-AB4B-EA6C20830B92}" srcOrd="0" destOrd="0" presId="urn:microsoft.com/office/officeart/2005/8/layout/cycle4"/>
    <dgm:cxn modelId="{087BAE5B-225A-4B0E-8F0C-01723145B557}" type="presParOf" srcId="{26374188-AD15-44B7-AB4B-EA6C20830B92}" destId="{6E92E3F3-2CE1-45B3-AB1D-9F7EA7A544BF}" srcOrd="0" destOrd="0" presId="urn:microsoft.com/office/officeart/2005/8/layout/cycle4"/>
    <dgm:cxn modelId="{B35101E1-D8AA-4C91-8065-BDBAB1563293}" type="presParOf" srcId="{6E92E3F3-2CE1-45B3-AB1D-9F7EA7A544BF}" destId="{46B89F23-9318-4EA6-A755-9EA0F48C8F5A}" srcOrd="0" destOrd="0" presId="urn:microsoft.com/office/officeart/2005/8/layout/cycle4"/>
    <dgm:cxn modelId="{5D19D356-0270-423F-8BAA-9B2283FA5F57}" type="presParOf" srcId="{6E92E3F3-2CE1-45B3-AB1D-9F7EA7A544BF}" destId="{E46E4615-C1CA-4769-AFD0-E53800AE4A2F}" srcOrd="1" destOrd="0" presId="urn:microsoft.com/office/officeart/2005/8/layout/cycle4"/>
    <dgm:cxn modelId="{02CEDE11-0B99-4167-B4AE-6F8C2AAF8884}" type="presParOf" srcId="{26374188-AD15-44B7-AB4B-EA6C20830B92}" destId="{DD222786-E859-409B-A3DA-2B06933675F4}" srcOrd="1" destOrd="0" presId="urn:microsoft.com/office/officeart/2005/8/layout/cycle4"/>
    <dgm:cxn modelId="{C189E873-A4F1-4644-BB74-CBF3DE77FED4}" type="presParOf" srcId="{DD222786-E859-409B-A3DA-2B06933675F4}" destId="{9F3A53A1-1AF6-49B7-8BC4-CBB4CD0E9002}" srcOrd="0" destOrd="0" presId="urn:microsoft.com/office/officeart/2005/8/layout/cycle4"/>
    <dgm:cxn modelId="{1A61F711-6822-4C86-80FF-C3D6D03907AE}" type="presParOf" srcId="{DD222786-E859-409B-A3DA-2B06933675F4}" destId="{93DC38BA-522B-4537-8016-E7ACAFD9C44F}" srcOrd="1" destOrd="0" presId="urn:microsoft.com/office/officeart/2005/8/layout/cycle4"/>
    <dgm:cxn modelId="{7F2AEB13-2AEC-4405-8B80-052C84D44465}" type="presParOf" srcId="{26374188-AD15-44B7-AB4B-EA6C20830B92}" destId="{D5D64ECF-17C6-4A14-A77D-2A5CD6F215D7}" srcOrd="2" destOrd="0" presId="urn:microsoft.com/office/officeart/2005/8/layout/cycle4"/>
    <dgm:cxn modelId="{A1E60AD5-D33A-4FE7-BF50-707C592BBE43}" type="presParOf" srcId="{D5D64ECF-17C6-4A14-A77D-2A5CD6F215D7}" destId="{69492A4D-DD8A-4E58-8A3B-C3715D978BB9}" srcOrd="0" destOrd="0" presId="urn:microsoft.com/office/officeart/2005/8/layout/cycle4"/>
    <dgm:cxn modelId="{BF7DD216-AF69-41AE-9372-433B03E33C63}" type="presParOf" srcId="{D5D64ECF-17C6-4A14-A77D-2A5CD6F215D7}" destId="{435BA250-0E06-4916-A8B5-2D5BAF1001C2}" srcOrd="1" destOrd="0" presId="urn:microsoft.com/office/officeart/2005/8/layout/cycle4"/>
    <dgm:cxn modelId="{B79FC8C5-AB01-411B-9573-7194D075FFC6}" type="presParOf" srcId="{26374188-AD15-44B7-AB4B-EA6C20830B92}" destId="{D356027A-16FC-4AD1-94C5-4615F2389F94}" srcOrd="3" destOrd="0" presId="urn:microsoft.com/office/officeart/2005/8/layout/cycle4"/>
    <dgm:cxn modelId="{7BDDF364-F458-4EE6-BCC2-676B6C4ED948}" type="presParOf" srcId="{D356027A-16FC-4AD1-94C5-4615F2389F94}" destId="{95F1CF33-E05F-4FDE-9F5B-56E23C79283B}" srcOrd="0" destOrd="0" presId="urn:microsoft.com/office/officeart/2005/8/layout/cycle4"/>
    <dgm:cxn modelId="{446D04E7-A61E-4109-958D-F2F34976565D}" type="presParOf" srcId="{D356027A-16FC-4AD1-94C5-4615F2389F94}" destId="{979B6E90-3F3E-4CE3-B91D-A0F139BE053F}" srcOrd="1" destOrd="0" presId="urn:microsoft.com/office/officeart/2005/8/layout/cycle4"/>
    <dgm:cxn modelId="{95E3C777-6174-4B74-BB3A-43457EE5E153}" type="presParOf" srcId="{26374188-AD15-44B7-AB4B-EA6C20830B92}" destId="{7B1CB7B5-0BB3-416A-9699-A27BEFA85166}" srcOrd="4" destOrd="0" presId="urn:microsoft.com/office/officeart/2005/8/layout/cycle4"/>
    <dgm:cxn modelId="{96D7FFD6-A004-4365-8996-CFCF65A81E80}" type="presParOf" srcId="{283A6798-348E-482E-9A64-4110545414B5}" destId="{31033155-28CD-4EC6-AA0A-0302D002090F}" srcOrd="1" destOrd="0" presId="urn:microsoft.com/office/officeart/2005/8/layout/cycle4"/>
    <dgm:cxn modelId="{4DD12E7F-9DD7-48CF-BE52-15257CD36630}" type="presParOf" srcId="{31033155-28CD-4EC6-AA0A-0302D002090F}" destId="{6104854E-08E8-488A-9BE0-88EE20B0F648}" srcOrd="0" destOrd="0" presId="urn:microsoft.com/office/officeart/2005/8/layout/cycle4"/>
    <dgm:cxn modelId="{51B4A182-AE61-425D-B19F-629C6DF30F63}" type="presParOf" srcId="{31033155-28CD-4EC6-AA0A-0302D002090F}" destId="{78BFD686-621A-46E1-9279-68EEFBCA5EE6}" srcOrd="1" destOrd="0" presId="urn:microsoft.com/office/officeart/2005/8/layout/cycle4"/>
    <dgm:cxn modelId="{84543876-71D0-4282-9496-CF5621CC8E57}" type="presParOf" srcId="{31033155-28CD-4EC6-AA0A-0302D002090F}" destId="{844EE50F-DBB3-49BE-B80E-340F1C0064F4}" srcOrd="2" destOrd="0" presId="urn:microsoft.com/office/officeart/2005/8/layout/cycle4"/>
    <dgm:cxn modelId="{0F262576-494C-47D2-B36D-7F6C53E5AC1D}" type="presParOf" srcId="{31033155-28CD-4EC6-AA0A-0302D002090F}" destId="{1B80E4DE-CE9B-4FCC-BF6F-07A51FCCB48C}" srcOrd="3" destOrd="0" presId="urn:microsoft.com/office/officeart/2005/8/layout/cycle4"/>
    <dgm:cxn modelId="{EBA1892A-6612-4C26-AF8F-8AEE41017A7C}" type="presParOf" srcId="{31033155-28CD-4EC6-AA0A-0302D002090F}" destId="{984A13A6-9BFB-4B97-9DB8-002BA7554944}" srcOrd="4" destOrd="0" presId="urn:microsoft.com/office/officeart/2005/8/layout/cycle4"/>
    <dgm:cxn modelId="{8CC655EE-7C2A-4CC5-9123-0449FC2FBA67}" type="presParOf" srcId="{283A6798-348E-482E-9A64-4110545414B5}" destId="{F7E38EE9-3336-45A9-B15B-074ABED31A14}" srcOrd="2" destOrd="0" presId="urn:microsoft.com/office/officeart/2005/8/layout/cycle4"/>
    <dgm:cxn modelId="{290ECF01-110A-43E4-B12E-7DC3B45FACB2}" type="presParOf" srcId="{283A6798-348E-482E-9A64-4110545414B5}" destId="{9DEFDE7D-1ACD-453B-B96F-D58969C02449}"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31AE75-8A00-4E35-8651-3B8B8826D647}" type="doc">
      <dgm:prSet loTypeId="urn:microsoft.com/office/officeart/2008/layout/VerticalAccentList" loCatId="list" qsTypeId="urn:microsoft.com/office/officeart/2005/8/quickstyle/simple1" qsCatId="simple" csTypeId="urn:microsoft.com/office/officeart/2005/8/colors/colorful1" csCatId="colorful" phldr="1"/>
      <dgm:spPr/>
      <dgm:t>
        <a:bodyPr/>
        <a:lstStyle/>
        <a:p>
          <a:endParaRPr lang="zh-CN" altLang="en-US"/>
        </a:p>
      </dgm:t>
    </dgm:pt>
    <dgm:pt modelId="{009AB435-7129-42E3-B3F2-57E7496405E7}">
      <dgm:prSet phldrT="[文本]" phldr="1"/>
      <dgm:spPr/>
      <dgm:t>
        <a:bodyPr/>
        <a:lstStyle/>
        <a:p>
          <a:endParaRPr lang="zh-CN" altLang="en-US"/>
        </a:p>
      </dgm:t>
    </dgm:pt>
    <dgm:pt modelId="{571D161F-B06F-452E-A87D-4E0215C983F2}" type="parTrans" cxnId="{FAD71C54-7A1F-4CAE-B7CD-767EE92BE710}">
      <dgm:prSet/>
      <dgm:spPr/>
      <dgm:t>
        <a:bodyPr/>
        <a:lstStyle/>
        <a:p>
          <a:endParaRPr lang="zh-CN" altLang="en-US"/>
        </a:p>
      </dgm:t>
    </dgm:pt>
    <dgm:pt modelId="{BCDB1CC8-857D-4097-BD05-8F0B40B42CE6}" type="sibTrans" cxnId="{FAD71C54-7A1F-4CAE-B7CD-767EE92BE710}">
      <dgm:prSet/>
      <dgm:spPr/>
      <dgm:t>
        <a:bodyPr/>
        <a:lstStyle/>
        <a:p>
          <a:endParaRPr lang="zh-CN" altLang="en-US"/>
        </a:p>
      </dgm:t>
    </dgm:pt>
    <dgm:pt modelId="{D2B5BEC6-E0FC-4677-B297-8928CA9D01A3}">
      <dgm:prSet phldrT="[文本]"/>
      <dgm:spPr/>
      <dgm:t>
        <a:bodyPr/>
        <a:lstStyle/>
        <a:p>
          <a:r>
            <a:rPr lang="zh-CN" altLang="en-US" dirty="0" smtClean="0"/>
            <a:t>指定的盘符或路径不存在</a:t>
          </a:r>
          <a:endParaRPr lang="zh-CN" altLang="en-US" dirty="0"/>
        </a:p>
      </dgm:t>
    </dgm:pt>
    <dgm:pt modelId="{2831B99C-2913-4BAB-BCA9-41A99D1EBBAC}" type="parTrans" cxnId="{B16F6065-3C50-4164-B95E-1EB2FB0ABABF}">
      <dgm:prSet/>
      <dgm:spPr/>
      <dgm:t>
        <a:bodyPr/>
        <a:lstStyle/>
        <a:p>
          <a:endParaRPr lang="zh-CN" altLang="en-US"/>
        </a:p>
      </dgm:t>
    </dgm:pt>
    <dgm:pt modelId="{41F87CA8-D91F-4B2B-AE8B-C34C805D7A84}" type="sibTrans" cxnId="{B16F6065-3C50-4164-B95E-1EB2FB0ABABF}">
      <dgm:prSet/>
      <dgm:spPr/>
      <dgm:t>
        <a:bodyPr/>
        <a:lstStyle/>
        <a:p>
          <a:endParaRPr lang="zh-CN" altLang="en-US"/>
        </a:p>
      </dgm:t>
    </dgm:pt>
    <dgm:pt modelId="{2D140E76-9D12-4A52-8146-D57E47B798AF}">
      <dgm:prSet phldrT="[文本]" phldr="1"/>
      <dgm:spPr/>
      <dgm:t>
        <a:bodyPr/>
        <a:lstStyle/>
        <a:p>
          <a:endParaRPr lang="zh-CN" altLang="en-US"/>
        </a:p>
      </dgm:t>
    </dgm:pt>
    <dgm:pt modelId="{15B44195-B8EA-4AED-B8A6-5D4F354E5A33}" type="parTrans" cxnId="{96A6FF36-05D7-42D4-94FD-3BA8AADA2246}">
      <dgm:prSet/>
      <dgm:spPr/>
      <dgm:t>
        <a:bodyPr/>
        <a:lstStyle/>
        <a:p>
          <a:endParaRPr lang="zh-CN" altLang="en-US"/>
        </a:p>
      </dgm:t>
    </dgm:pt>
    <dgm:pt modelId="{046EFC8C-4DBA-4082-BB5F-9AEF9F780CF5}" type="sibTrans" cxnId="{96A6FF36-05D7-42D4-94FD-3BA8AADA2246}">
      <dgm:prSet/>
      <dgm:spPr/>
      <dgm:t>
        <a:bodyPr/>
        <a:lstStyle/>
        <a:p>
          <a:endParaRPr lang="zh-CN" altLang="en-US"/>
        </a:p>
      </dgm:t>
    </dgm:pt>
    <dgm:pt modelId="{25F2A02E-3B89-4FF1-B3AD-461CBB095C68}">
      <dgm:prSet phldrT="[文本]"/>
      <dgm:spPr/>
      <dgm:t>
        <a:bodyPr/>
        <a:lstStyle/>
        <a:p>
          <a:r>
            <a:rPr lang="zh-CN" altLang="en-US" dirty="0" smtClean="0"/>
            <a:t>文件名中有无效字符</a:t>
          </a:r>
          <a:endParaRPr lang="zh-CN" altLang="en-US" dirty="0"/>
        </a:p>
      </dgm:t>
    </dgm:pt>
    <dgm:pt modelId="{3F77FEDF-644B-4CFB-968A-E4BEF09B9C23}" type="parTrans" cxnId="{0D8757B1-0A94-4B76-81D3-E9A4746A8CAA}">
      <dgm:prSet/>
      <dgm:spPr/>
      <dgm:t>
        <a:bodyPr/>
        <a:lstStyle/>
        <a:p>
          <a:endParaRPr lang="zh-CN" altLang="en-US"/>
        </a:p>
      </dgm:t>
    </dgm:pt>
    <dgm:pt modelId="{9A784551-E0E2-4AF2-9078-D6D13F625A9B}" type="sibTrans" cxnId="{0D8757B1-0A94-4B76-81D3-E9A4746A8CAA}">
      <dgm:prSet/>
      <dgm:spPr/>
      <dgm:t>
        <a:bodyPr/>
        <a:lstStyle/>
        <a:p>
          <a:endParaRPr lang="zh-CN" altLang="en-US"/>
        </a:p>
      </dgm:t>
    </dgm:pt>
    <dgm:pt modelId="{CB6D151C-DE3C-453B-AF2D-8121B63CE6A8}">
      <dgm:prSet phldrT="[文本]" phldr="1"/>
      <dgm:spPr/>
      <dgm:t>
        <a:bodyPr/>
        <a:lstStyle/>
        <a:p>
          <a:endParaRPr lang="zh-CN" altLang="en-US"/>
        </a:p>
      </dgm:t>
    </dgm:pt>
    <dgm:pt modelId="{AACD045A-9AF6-4F97-9047-F76DFDF0FF89}" type="parTrans" cxnId="{892E2059-03AA-417F-A8D9-398E34A9F05B}">
      <dgm:prSet/>
      <dgm:spPr/>
      <dgm:t>
        <a:bodyPr/>
        <a:lstStyle/>
        <a:p>
          <a:endParaRPr lang="zh-CN" altLang="en-US"/>
        </a:p>
      </dgm:t>
    </dgm:pt>
    <dgm:pt modelId="{47E388B1-E2C4-403A-85D1-4A1855B29522}" type="sibTrans" cxnId="{892E2059-03AA-417F-A8D9-398E34A9F05B}">
      <dgm:prSet/>
      <dgm:spPr/>
      <dgm:t>
        <a:bodyPr/>
        <a:lstStyle/>
        <a:p>
          <a:endParaRPr lang="zh-CN" altLang="en-US"/>
        </a:p>
      </dgm:t>
    </dgm:pt>
    <dgm:pt modelId="{AA7A6E06-397B-4241-9F92-63133F22E2CD}">
      <dgm:prSet phldrT="[文本]"/>
      <dgm:spPr/>
      <dgm:t>
        <a:bodyPr/>
        <a:lstStyle/>
        <a:p>
          <a:r>
            <a:rPr lang="zh-CN" altLang="en-US" dirty="0" smtClean="0"/>
            <a:t>以</a:t>
          </a:r>
          <a:r>
            <a:rPr lang="en-US" altLang="zh-CN" dirty="0" smtClean="0"/>
            <a:t>r</a:t>
          </a:r>
          <a:r>
            <a:rPr lang="zh-CN" altLang="en-US" dirty="0" smtClean="0"/>
            <a:t>模式打开一个不存在的文件</a:t>
          </a:r>
          <a:endParaRPr lang="zh-CN" altLang="en-US" dirty="0"/>
        </a:p>
      </dgm:t>
    </dgm:pt>
    <dgm:pt modelId="{3368CD7F-E8AF-4BD4-A3ED-B36E53AECCAE}" type="parTrans" cxnId="{5805F3C4-3A21-441A-BED9-F49A7BEBA106}">
      <dgm:prSet/>
      <dgm:spPr/>
      <dgm:t>
        <a:bodyPr/>
        <a:lstStyle/>
        <a:p>
          <a:endParaRPr lang="zh-CN" altLang="en-US"/>
        </a:p>
      </dgm:t>
    </dgm:pt>
    <dgm:pt modelId="{85237872-3065-4BF3-BE0A-1D2DA92D0FA4}" type="sibTrans" cxnId="{5805F3C4-3A21-441A-BED9-F49A7BEBA106}">
      <dgm:prSet/>
      <dgm:spPr/>
      <dgm:t>
        <a:bodyPr/>
        <a:lstStyle/>
        <a:p>
          <a:endParaRPr lang="zh-CN" altLang="en-US"/>
        </a:p>
      </dgm:t>
    </dgm:pt>
    <dgm:pt modelId="{FD32CC92-4D56-47CE-B4DA-644BED132D45}" type="pres">
      <dgm:prSet presAssocID="{5C31AE75-8A00-4E35-8651-3B8B8826D647}" presName="Name0" presStyleCnt="0">
        <dgm:presLayoutVars>
          <dgm:chMax/>
          <dgm:chPref/>
          <dgm:dir/>
        </dgm:presLayoutVars>
      </dgm:prSet>
      <dgm:spPr/>
    </dgm:pt>
    <dgm:pt modelId="{D65C19A6-0617-4A9B-9161-1C199C3E1F47}" type="pres">
      <dgm:prSet presAssocID="{009AB435-7129-42E3-B3F2-57E7496405E7}" presName="parenttextcomposite" presStyleCnt="0"/>
      <dgm:spPr/>
    </dgm:pt>
    <dgm:pt modelId="{AC1BFA6A-0708-4557-BAC8-17BFCD4F919E}" type="pres">
      <dgm:prSet presAssocID="{009AB435-7129-42E3-B3F2-57E7496405E7}" presName="parenttext" presStyleLbl="revTx" presStyleIdx="0" presStyleCnt="3">
        <dgm:presLayoutVars>
          <dgm:chMax/>
          <dgm:chPref val="2"/>
          <dgm:bulletEnabled val="1"/>
        </dgm:presLayoutVars>
      </dgm:prSet>
      <dgm:spPr/>
    </dgm:pt>
    <dgm:pt modelId="{08DC7F5F-14DE-473A-8AAC-6605D0E1EC4B}" type="pres">
      <dgm:prSet presAssocID="{009AB435-7129-42E3-B3F2-57E7496405E7}" presName="composite" presStyleCnt="0"/>
      <dgm:spPr/>
    </dgm:pt>
    <dgm:pt modelId="{A4DCCF3B-A69C-41B2-9E69-22EE33C64F74}" type="pres">
      <dgm:prSet presAssocID="{009AB435-7129-42E3-B3F2-57E7496405E7}" presName="chevron1" presStyleLbl="alignNode1" presStyleIdx="0" presStyleCnt="21"/>
      <dgm:spPr/>
    </dgm:pt>
    <dgm:pt modelId="{E10C3CA0-84C7-4AAB-AFD9-7861A216C173}" type="pres">
      <dgm:prSet presAssocID="{009AB435-7129-42E3-B3F2-57E7496405E7}" presName="chevron2" presStyleLbl="alignNode1" presStyleIdx="1" presStyleCnt="21"/>
      <dgm:spPr/>
    </dgm:pt>
    <dgm:pt modelId="{BE581BD7-4759-4660-975F-08E65C43A49D}" type="pres">
      <dgm:prSet presAssocID="{009AB435-7129-42E3-B3F2-57E7496405E7}" presName="chevron3" presStyleLbl="alignNode1" presStyleIdx="2" presStyleCnt="21"/>
      <dgm:spPr/>
    </dgm:pt>
    <dgm:pt modelId="{AD333D9C-1D8E-46F5-BB8D-5909EAE6FE72}" type="pres">
      <dgm:prSet presAssocID="{009AB435-7129-42E3-B3F2-57E7496405E7}" presName="chevron4" presStyleLbl="alignNode1" presStyleIdx="3" presStyleCnt="21"/>
      <dgm:spPr/>
    </dgm:pt>
    <dgm:pt modelId="{CA89E278-F2BC-43D5-A83F-2892D91E2AEA}" type="pres">
      <dgm:prSet presAssocID="{009AB435-7129-42E3-B3F2-57E7496405E7}" presName="chevron5" presStyleLbl="alignNode1" presStyleIdx="4" presStyleCnt="21"/>
      <dgm:spPr/>
    </dgm:pt>
    <dgm:pt modelId="{DD8F26F2-A06F-4EC5-BC60-032560E49FC3}" type="pres">
      <dgm:prSet presAssocID="{009AB435-7129-42E3-B3F2-57E7496405E7}" presName="chevron6" presStyleLbl="alignNode1" presStyleIdx="5" presStyleCnt="21"/>
      <dgm:spPr/>
    </dgm:pt>
    <dgm:pt modelId="{D00B15D7-985D-4C6F-9AF0-20DD7C382C11}" type="pres">
      <dgm:prSet presAssocID="{009AB435-7129-42E3-B3F2-57E7496405E7}" presName="chevron7" presStyleLbl="alignNode1" presStyleIdx="6" presStyleCnt="21"/>
      <dgm:spPr/>
    </dgm:pt>
    <dgm:pt modelId="{65AE580E-03DA-4C26-ADF3-128160361BA3}" type="pres">
      <dgm:prSet presAssocID="{009AB435-7129-42E3-B3F2-57E7496405E7}" presName="childtext" presStyleLbl="solidFgAcc1" presStyleIdx="0" presStyleCnt="3">
        <dgm:presLayoutVars>
          <dgm:chMax/>
          <dgm:chPref val="0"/>
          <dgm:bulletEnabled val="1"/>
        </dgm:presLayoutVars>
      </dgm:prSet>
      <dgm:spPr/>
    </dgm:pt>
    <dgm:pt modelId="{4BC86513-44B6-440A-A975-E99910ADE8C4}" type="pres">
      <dgm:prSet presAssocID="{BCDB1CC8-857D-4097-BD05-8F0B40B42CE6}" presName="sibTrans" presStyleCnt="0"/>
      <dgm:spPr/>
    </dgm:pt>
    <dgm:pt modelId="{AF28BF8E-E76A-4A95-84CD-E5A4BF4E2177}" type="pres">
      <dgm:prSet presAssocID="{2D140E76-9D12-4A52-8146-D57E47B798AF}" presName="parenttextcomposite" presStyleCnt="0"/>
      <dgm:spPr/>
    </dgm:pt>
    <dgm:pt modelId="{69E8F9AF-C127-43CD-8880-98E32267053D}" type="pres">
      <dgm:prSet presAssocID="{2D140E76-9D12-4A52-8146-D57E47B798AF}" presName="parenttext" presStyleLbl="revTx" presStyleIdx="1" presStyleCnt="3">
        <dgm:presLayoutVars>
          <dgm:chMax/>
          <dgm:chPref val="2"/>
          <dgm:bulletEnabled val="1"/>
        </dgm:presLayoutVars>
      </dgm:prSet>
      <dgm:spPr/>
    </dgm:pt>
    <dgm:pt modelId="{24F9E604-0330-4805-A4CA-108ADF2FE117}" type="pres">
      <dgm:prSet presAssocID="{2D140E76-9D12-4A52-8146-D57E47B798AF}" presName="composite" presStyleCnt="0"/>
      <dgm:spPr/>
    </dgm:pt>
    <dgm:pt modelId="{273AD19D-8D97-4073-8433-4251B9D6CDE3}" type="pres">
      <dgm:prSet presAssocID="{2D140E76-9D12-4A52-8146-D57E47B798AF}" presName="chevron1" presStyleLbl="alignNode1" presStyleIdx="7" presStyleCnt="21"/>
      <dgm:spPr/>
    </dgm:pt>
    <dgm:pt modelId="{C9944EA7-4775-4E2A-B78F-AA3FF52FC1F1}" type="pres">
      <dgm:prSet presAssocID="{2D140E76-9D12-4A52-8146-D57E47B798AF}" presName="chevron2" presStyleLbl="alignNode1" presStyleIdx="8" presStyleCnt="21"/>
      <dgm:spPr/>
    </dgm:pt>
    <dgm:pt modelId="{007B272E-074F-487A-982C-662B77F658CA}" type="pres">
      <dgm:prSet presAssocID="{2D140E76-9D12-4A52-8146-D57E47B798AF}" presName="chevron3" presStyleLbl="alignNode1" presStyleIdx="9" presStyleCnt="21"/>
      <dgm:spPr/>
    </dgm:pt>
    <dgm:pt modelId="{21777F79-430D-4E2A-AE91-5EF70F211F84}" type="pres">
      <dgm:prSet presAssocID="{2D140E76-9D12-4A52-8146-D57E47B798AF}" presName="chevron4" presStyleLbl="alignNode1" presStyleIdx="10" presStyleCnt="21"/>
      <dgm:spPr/>
    </dgm:pt>
    <dgm:pt modelId="{BFD41829-D3DF-4374-8C14-D6FE96AA134F}" type="pres">
      <dgm:prSet presAssocID="{2D140E76-9D12-4A52-8146-D57E47B798AF}" presName="chevron5" presStyleLbl="alignNode1" presStyleIdx="11" presStyleCnt="21"/>
      <dgm:spPr/>
    </dgm:pt>
    <dgm:pt modelId="{254B96B9-EDEF-4EB9-9A90-37192A250C65}" type="pres">
      <dgm:prSet presAssocID="{2D140E76-9D12-4A52-8146-D57E47B798AF}" presName="chevron6" presStyleLbl="alignNode1" presStyleIdx="12" presStyleCnt="21"/>
      <dgm:spPr/>
    </dgm:pt>
    <dgm:pt modelId="{D592ACFF-BB3E-4156-833A-F0AF703CB3BF}" type="pres">
      <dgm:prSet presAssocID="{2D140E76-9D12-4A52-8146-D57E47B798AF}" presName="chevron7" presStyleLbl="alignNode1" presStyleIdx="13" presStyleCnt="21"/>
      <dgm:spPr/>
    </dgm:pt>
    <dgm:pt modelId="{615D194C-A161-4500-B904-F55C57C86BE5}" type="pres">
      <dgm:prSet presAssocID="{2D140E76-9D12-4A52-8146-D57E47B798AF}" presName="childtext" presStyleLbl="solidFgAcc1" presStyleIdx="1" presStyleCnt="3">
        <dgm:presLayoutVars>
          <dgm:chMax/>
          <dgm:chPref val="0"/>
          <dgm:bulletEnabled val="1"/>
        </dgm:presLayoutVars>
      </dgm:prSet>
      <dgm:spPr/>
    </dgm:pt>
    <dgm:pt modelId="{9A2A3739-AEC8-422D-832A-D392AFAEE1A4}" type="pres">
      <dgm:prSet presAssocID="{046EFC8C-4DBA-4082-BB5F-9AEF9F780CF5}" presName="sibTrans" presStyleCnt="0"/>
      <dgm:spPr/>
    </dgm:pt>
    <dgm:pt modelId="{9815EC26-42A0-4C4D-85EE-FCD51451E5EC}" type="pres">
      <dgm:prSet presAssocID="{CB6D151C-DE3C-453B-AF2D-8121B63CE6A8}" presName="parenttextcomposite" presStyleCnt="0"/>
      <dgm:spPr/>
    </dgm:pt>
    <dgm:pt modelId="{24BF4347-499D-43B3-BD04-805325026393}" type="pres">
      <dgm:prSet presAssocID="{CB6D151C-DE3C-453B-AF2D-8121B63CE6A8}" presName="parenttext" presStyleLbl="revTx" presStyleIdx="2" presStyleCnt="3">
        <dgm:presLayoutVars>
          <dgm:chMax/>
          <dgm:chPref val="2"/>
          <dgm:bulletEnabled val="1"/>
        </dgm:presLayoutVars>
      </dgm:prSet>
      <dgm:spPr/>
    </dgm:pt>
    <dgm:pt modelId="{79198DBD-C8D1-418F-A9D4-3939E83D95F5}" type="pres">
      <dgm:prSet presAssocID="{CB6D151C-DE3C-453B-AF2D-8121B63CE6A8}" presName="composite" presStyleCnt="0"/>
      <dgm:spPr/>
    </dgm:pt>
    <dgm:pt modelId="{69AE671B-3246-4F80-BC62-D62B915B0B1A}" type="pres">
      <dgm:prSet presAssocID="{CB6D151C-DE3C-453B-AF2D-8121B63CE6A8}" presName="chevron1" presStyleLbl="alignNode1" presStyleIdx="14" presStyleCnt="21"/>
      <dgm:spPr/>
    </dgm:pt>
    <dgm:pt modelId="{09FE8373-182E-4016-819D-68FDB3A70E18}" type="pres">
      <dgm:prSet presAssocID="{CB6D151C-DE3C-453B-AF2D-8121B63CE6A8}" presName="chevron2" presStyleLbl="alignNode1" presStyleIdx="15" presStyleCnt="21"/>
      <dgm:spPr/>
    </dgm:pt>
    <dgm:pt modelId="{1687CA61-B24F-4DBC-B7A8-D7B36690B9C2}" type="pres">
      <dgm:prSet presAssocID="{CB6D151C-DE3C-453B-AF2D-8121B63CE6A8}" presName="chevron3" presStyleLbl="alignNode1" presStyleIdx="16" presStyleCnt="21"/>
      <dgm:spPr/>
    </dgm:pt>
    <dgm:pt modelId="{7E24349A-7F89-47AE-B23C-52650BD36C0C}" type="pres">
      <dgm:prSet presAssocID="{CB6D151C-DE3C-453B-AF2D-8121B63CE6A8}" presName="chevron4" presStyleLbl="alignNode1" presStyleIdx="17" presStyleCnt="21"/>
      <dgm:spPr/>
    </dgm:pt>
    <dgm:pt modelId="{0BC1C66C-5AAE-459F-A4B3-6F0FF26B42A3}" type="pres">
      <dgm:prSet presAssocID="{CB6D151C-DE3C-453B-AF2D-8121B63CE6A8}" presName="chevron5" presStyleLbl="alignNode1" presStyleIdx="18" presStyleCnt="21"/>
      <dgm:spPr/>
    </dgm:pt>
    <dgm:pt modelId="{4881D3D6-C98A-4F6E-B4CE-A6D9B7A59ECE}" type="pres">
      <dgm:prSet presAssocID="{CB6D151C-DE3C-453B-AF2D-8121B63CE6A8}" presName="chevron6" presStyleLbl="alignNode1" presStyleIdx="19" presStyleCnt="21"/>
      <dgm:spPr/>
    </dgm:pt>
    <dgm:pt modelId="{742E16AC-8123-4F4F-912C-6DFC7BAB9FE1}" type="pres">
      <dgm:prSet presAssocID="{CB6D151C-DE3C-453B-AF2D-8121B63CE6A8}" presName="chevron7" presStyleLbl="alignNode1" presStyleIdx="20" presStyleCnt="21"/>
      <dgm:spPr/>
    </dgm:pt>
    <dgm:pt modelId="{F2C93D51-35C3-41EE-9A4A-CBF765C58B17}" type="pres">
      <dgm:prSet presAssocID="{CB6D151C-DE3C-453B-AF2D-8121B63CE6A8}" presName="childtext" presStyleLbl="solidFgAcc1" presStyleIdx="2" presStyleCnt="3">
        <dgm:presLayoutVars>
          <dgm:chMax/>
          <dgm:chPref val="0"/>
          <dgm:bulletEnabled val="1"/>
        </dgm:presLayoutVars>
      </dgm:prSet>
      <dgm:spPr/>
      <dgm:t>
        <a:bodyPr/>
        <a:lstStyle/>
        <a:p>
          <a:endParaRPr lang="zh-CN" altLang="en-US"/>
        </a:p>
      </dgm:t>
    </dgm:pt>
  </dgm:ptLst>
  <dgm:cxnLst>
    <dgm:cxn modelId="{E1E43BDF-2EFA-4756-9E28-AB193BCCC971}" type="presOf" srcId="{2D140E76-9D12-4A52-8146-D57E47B798AF}" destId="{69E8F9AF-C127-43CD-8880-98E32267053D}" srcOrd="0" destOrd="0" presId="urn:microsoft.com/office/officeart/2008/layout/VerticalAccentList"/>
    <dgm:cxn modelId="{00F569B4-E2B9-4158-8F66-D68E52990B26}" type="presOf" srcId="{5C31AE75-8A00-4E35-8651-3B8B8826D647}" destId="{FD32CC92-4D56-47CE-B4DA-644BED132D45}" srcOrd="0" destOrd="0" presId="urn:microsoft.com/office/officeart/2008/layout/VerticalAccentList"/>
    <dgm:cxn modelId="{5805F3C4-3A21-441A-BED9-F49A7BEBA106}" srcId="{CB6D151C-DE3C-453B-AF2D-8121B63CE6A8}" destId="{AA7A6E06-397B-4241-9F92-63133F22E2CD}" srcOrd="0" destOrd="0" parTransId="{3368CD7F-E8AF-4BD4-A3ED-B36E53AECCAE}" sibTransId="{85237872-3065-4BF3-BE0A-1D2DA92D0FA4}"/>
    <dgm:cxn modelId="{B16F6065-3C50-4164-B95E-1EB2FB0ABABF}" srcId="{009AB435-7129-42E3-B3F2-57E7496405E7}" destId="{D2B5BEC6-E0FC-4677-B297-8928CA9D01A3}" srcOrd="0" destOrd="0" parTransId="{2831B99C-2913-4BAB-BCA9-41A99D1EBBAC}" sibTransId="{41F87CA8-D91F-4B2B-AE8B-C34C805D7A84}"/>
    <dgm:cxn modelId="{7613498F-8114-4B48-B039-1A13676A7680}" type="presOf" srcId="{25F2A02E-3B89-4FF1-B3AD-461CBB095C68}" destId="{615D194C-A161-4500-B904-F55C57C86BE5}" srcOrd="0" destOrd="0" presId="urn:microsoft.com/office/officeart/2008/layout/VerticalAccentList"/>
    <dgm:cxn modelId="{684C47C0-0BB3-45E5-9B7E-C3479DD69C74}" type="presOf" srcId="{CB6D151C-DE3C-453B-AF2D-8121B63CE6A8}" destId="{24BF4347-499D-43B3-BD04-805325026393}" srcOrd="0" destOrd="0" presId="urn:microsoft.com/office/officeart/2008/layout/VerticalAccentList"/>
    <dgm:cxn modelId="{D0C0049E-0111-4B0A-902D-24313D24F1CA}" type="presOf" srcId="{AA7A6E06-397B-4241-9F92-63133F22E2CD}" destId="{F2C93D51-35C3-41EE-9A4A-CBF765C58B17}" srcOrd="0" destOrd="0" presId="urn:microsoft.com/office/officeart/2008/layout/VerticalAccentList"/>
    <dgm:cxn modelId="{892E2059-03AA-417F-A8D9-398E34A9F05B}" srcId="{5C31AE75-8A00-4E35-8651-3B8B8826D647}" destId="{CB6D151C-DE3C-453B-AF2D-8121B63CE6A8}" srcOrd="2" destOrd="0" parTransId="{AACD045A-9AF6-4F97-9047-F76DFDF0FF89}" sibTransId="{47E388B1-E2C4-403A-85D1-4A1855B29522}"/>
    <dgm:cxn modelId="{0D8757B1-0A94-4B76-81D3-E9A4746A8CAA}" srcId="{2D140E76-9D12-4A52-8146-D57E47B798AF}" destId="{25F2A02E-3B89-4FF1-B3AD-461CBB095C68}" srcOrd="0" destOrd="0" parTransId="{3F77FEDF-644B-4CFB-968A-E4BEF09B9C23}" sibTransId="{9A784551-E0E2-4AF2-9078-D6D13F625A9B}"/>
    <dgm:cxn modelId="{533AE79B-43B3-4B1A-A3BF-D3040A9988AF}" type="presOf" srcId="{D2B5BEC6-E0FC-4677-B297-8928CA9D01A3}" destId="{65AE580E-03DA-4C26-ADF3-128160361BA3}" srcOrd="0" destOrd="0" presId="urn:microsoft.com/office/officeart/2008/layout/VerticalAccentList"/>
    <dgm:cxn modelId="{E7D41CBD-57AD-4253-972C-8E315B640989}" type="presOf" srcId="{009AB435-7129-42E3-B3F2-57E7496405E7}" destId="{AC1BFA6A-0708-4557-BAC8-17BFCD4F919E}" srcOrd="0" destOrd="0" presId="urn:microsoft.com/office/officeart/2008/layout/VerticalAccentList"/>
    <dgm:cxn modelId="{FAD71C54-7A1F-4CAE-B7CD-767EE92BE710}" srcId="{5C31AE75-8A00-4E35-8651-3B8B8826D647}" destId="{009AB435-7129-42E3-B3F2-57E7496405E7}" srcOrd="0" destOrd="0" parTransId="{571D161F-B06F-452E-A87D-4E0215C983F2}" sibTransId="{BCDB1CC8-857D-4097-BD05-8F0B40B42CE6}"/>
    <dgm:cxn modelId="{96A6FF36-05D7-42D4-94FD-3BA8AADA2246}" srcId="{5C31AE75-8A00-4E35-8651-3B8B8826D647}" destId="{2D140E76-9D12-4A52-8146-D57E47B798AF}" srcOrd="1" destOrd="0" parTransId="{15B44195-B8EA-4AED-B8A6-5D4F354E5A33}" sibTransId="{046EFC8C-4DBA-4082-BB5F-9AEF9F780CF5}"/>
    <dgm:cxn modelId="{002CBB03-5597-4646-83F9-2D32A6EC200B}" type="presParOf" srcId="{FD32CC92-4D56-47CE-B4DA-644BED132D45}" destId="{D65C19A6-0617-4A9B-9161-1C199C3E1F47}" srcOrd="0" destOrd="0" presId="urn:microsoft.com/office/officeart/2008/layout/VerticalAccentList"/>
    <dgm:cxn modelId="{F86A97EB-8BC9-4E04-A1FD-4DF154DCEDE6}" type="presParOf" srcId="{D65C19A6-0617-4A9B-9161-1C199C3E1F47}" destId="{AC1BFA6A-0708-4557-BAC8-17BFCD4F919E}" srcOrd="0" destOrd="0" presId="urn:microsoft.com/office/officeart/2008/layout/VerticalAccentList"/>
    <dgm:cxn modelId="{F01B3925-69BC-424E-8AD9-51F9BBADFBB3}" type="presParOf" srcId="{FD32CC92-4D56-47CE-B4DA-644BED132D45}" destId="{08DC7F5F-14DE-473A-8AAC-6605D0E1EC4B}" srcOrd="1" destOrd="0" presId="urn:microsoft.com/office/officeart/2008/layout/VerticalAccentList"/>
    <dgm:cxn modelId="{615B9A81-CEE9-4C43-AA1A-8EFF8ADFB31A}" type="presParOf" srcId="{08DC7F5F-14DE-473A-8AAC-6605D0E1EC4B}" destId="{A4DCCF3B-A69C-41B2-9E69-22EE33C64F74}" srcOrd="0" destOrd="0" presId="urn:microsoft.com/office/officeart/2008/layout/VerticalAccentList"/>
    <dgm:cxn modelId="{D6ABFD67-7A37-482A-85A9-453D4FF29189}" type="presParOf" srcId="{08DC7F5F-14DE-473A-8AAC-6605D0E1EC4B}" destId="{E10C3CA0-84C7-4AAB-AFD9-7861A216C173}" srcOrd="1" destOrd="0" presId="urn:microsoft.com/office/officeart/2008/layout/VerticalAccentList"/>
    <dgm:cxn modelId="{525AD5E9-469A-4545-9038-B3870639E415}" type="presParOf" srcId="{08DC7F5F-14DE-473A-8AAC-6605D0E1EC4B}" destId="{BE581BD7-4759-4660-975F-08E65C43A49D}" srcOrd="2" destOrd="0" presId="urn:microsoft.com/office/officeart/2008/layout/VerticalAccentList"/>
    <dgm:cxn modelId="{DBAE23A2-F457-4CBD-9160-4FBB1EDECFAB}" type="presParOf" srcId="{08DC7F5F-14DE-473A-8AAC-6605D0E1EC4B}" destId="{AD333D9C-1D8E-46F5-BB8D-5909EAE6FE72}" srcOrd="3" destOrd="0" presId="urn:microsoft.com/office/officeart/2008/layout/VerticalAccentList"/>
    <dgm:cxn modelId="{7F798A14-C430-4AB5-A4B6-32A2C95C64A4}" type="presParOf" srcId="{08DC7F5F-14DE-473A-8AAC-6605D0E1EC4B}" destId="{CA89E278-F2BC-43D5-A83F-2892D91E2AEA}" srcOrd="4" destOrd="0" presId="urn:microsoft.com/office/officeart/2008/layout/VerticalAccentList"/>
    <dgm:cxn modelId="{F27AF365-0F00-4FE2-8D4B-CBE6F50D1649}" type="presParOf" srcId="{08DC7F5F-14DE-473A-8AAC-6605D0E1EC4B}" destId="{DD8F26F2-A06F-4EC5-BC60-032560E49FC3}" srcOrd="5" destOrd="0" presId="urn:microsoft.com/office/officeart/2008/layout/VerticalAccentList"/>
    <dgm:cxn modelId="{6068BD48-ACAC-4ECC-9F3F-65871D7D31EA}" type="presParOf" srcId="{08DC7F5F-14DE-473A-8AAC-6605D0E1EC4B}" destId="{D00B15D7-985D-4C6F-9AF0-20DD7C382C11}" srcOrd="6" destOrd="0" presId="urn:microsoft.com/office/officeart/2008/layout/VerticalAccentList"/>
    <dgm:cxn modelId="{49337E85-656D-4535-89F8-701A8FF8D6D9}" type="presParOf" srcId="{08DC7F5F-14DE-473A-8AAC-6605D0E1EC4B}" destId="{65AE580E-03DA-4C26-ADF3-128160361BA3}" srcOrd="7" destOrd="0" presId="urn:microsoft.com/office/officeart/2008/layout/VerticalAccentList"/>
    <dgm:cxn modelId="{F9A3E0D9-A942-48DE-BECB-D7E8961C4293}" type="presParOf" srcId="{FD32CC92-4D56-47CE-B4DA-644BED132D45}" destId="{4BC86513-44B6-440A-A975-E99910ADE8C4}" srcOrd="2" destOrd="0" presId="urn:microsoft.com/office/officeart/2008/layout/VerticalAccentList"/>
    <dgm:cxn modelId="{AA2EFB4F-0A2C-4313-891D-2CDFBC5B8BBD}" type="presParOf" srcId="{FD32CC92-4D56-47CE-B4DA-644BED132D45}" destId="{AF28BF8E-E76A-4A95-84CD-E5A4BF4E2177}" srcOrd="3" destOrd="0" presId="urn:microsoft.com/office/officeart/2008/layout/VerticalAccentList"/>
    <dgm:cxn modelId="{FDAD7D06-37ED-46DC-9E28-59D734916A30}" type="presParOf" srcId="{AF28BF8E-E76A-4A95-84CD-E5A4BF4E2177}" destId="{69E8F9AF-C127-43CD-8880-98E32267053D}" srcOrd="0" destOrd="0" presId="urn:microsoft.com/office/officeart/2008/layout/VerticalAccentList"/>
    <dgm:cxn modelId="{E3D62C0A-26B4-4FD8-95D1-68AF9C8D926B}" type="presParOf" srcId="{FD32CC92-4D56-47CE-B4DA-644BED132D45}" destId="{24F9E604-0330-4805-A4CA-108ADF2FE117}" srcOrd="4" destOrd="0" presId="urn:microsoft.com/office/officeart/2008/layout/VerticalAccentList"/>
    <dgm:cxn modelId="{DF94B77C-FD74-4986-8AF4-1AAFB5AF81F6}" type="presParOf" srcId="{24F9E604-0330-4805-A4CA-108ADF2FE117}" destId="{273AD19D-8D97-4073-8433-4251B9D6CDE3}" srcOrd="0" destOrd="0" presId="urn:microsoft.com/office/officeart/2008/layout/VerticalAccentList"/>
    <dgm:cxn modelId="{0210DB94-5CBC-498A-A052-FD5D5E8E01C6}" type="presParOf" srcId="{24F9E604-0330-4805-A4CA-108ADF2FE117}" destId="{C9944EA7-4775-4E2A-B78F-AA3FF52FC1F1}" srcOrd="1" destOrd="0" presId="urn:microsoft.com/office/officeart/2008/layout/VerticalAccentList"/>
    <dgm:cxn modelId="{DFE6A652-D322-4D54-B7AA-B87B67804D4B}" type="presParOf" srcId="{24F9E604-0330-4805-A4CA-108ADF2FE117}" destId="{007B272E-074F-487A-982C-662B77F658CA}" srcOrd="2" destOrd="0" presId="urn:microsoft.com/office/officeart/2008/layout/VerticalAccentList"/>
    <dgm:cxn modelId="{836F1FCE-4C72-4C61-8E62-31049B24F391}" type="presParOf" srcId="{24F9E604-0330-4805-A4CA-108ADF2FE117}" destId="{21777F79-430D-4E2A-AE91-5EF70F211F84}" srcOrd="3" destOrd="0" presId="urn:microsoft.com/office/officeart/2008/layout/VerticalAccentList"/>
    <dgm:cxn modelId="{7C0B4A5B-3085-4305-8286-B65C78E8697F}" type="presParOf" srcId="{24F9E604-0330-4805-A4CA-108ADF2FE117}" destId="{BFD41829-D3DF-4374-8C14-D6FE96AA134F}" srcOrd="4" destOrd="0" presId="urn:microsoft.com/office/officeart/2008/layout/VerticalAccentList"/>
    <dgm:cxn modelId="{0CF84F46-485C-4376-89DC-415AD303DE3E}" type="presParOf" srcId="{24F9E604-0330-4805-A4CA-108ADF2FE117}" destId="{254B96B9-EDEF-4EB9-9A90-37192A250C65}" srcOrd="5" destOrd="0" presId="urn:microsoft.com/office/officeart/2008/layout/VerticalAccentList"/>
    <dgm:cxn modelId="{5E43B59E-2386-4AB6-A3A8-06D824C67CD5}" type="presParOf" srcId="{24F9E604-0330-4805-A4CA-108ADF2FE117}" destId="{D592ACFF-BB3E-4156-833A-F0AF703CB3BF}" srcOrd="6" destOrd="0" presId="urn:microsoft.com/office/officeart/2008/layout/VerticalAccentList"/>
    <dgm:cxn modelId="{B43E52E0-1E6C-4CB1-9816-D245E7619FCD}" type="presParOf" srcId="{24F9E604-0330-4805-A4CA-108ADF2FE117}" destId="{615D194C-A161-4500-B904-F55C57C86BE5}" srcOrd="7" destOrd="0" presId="urn:microsoft.com/office/officeart/2008/layout/VerticalAccentList"/>
    <dgm:cxn modelId="{0B9AB68B-7B91-4177-BC5F-EEA44A380E61}" type="presParOf" srcId="{FD32CC92-4D56-47CE-B4DA-644BED132D45}" destId="{9A2A3739-AEC8-422D-832A-D392AFAEE1A4}" srcOrd="5" destOrd="0" presId="urn:microsoft.com/office/officeart/2008/layout/VerticalAccentList"/>
    <dgm:cxn modelId="{CFA0F973-11C9-479D-A1B7-AAF5DAEE538B}" type="presParOf" srcId="{FD32CC92-4D56-47CE-B4DA-644BED132D45}" destId="{9815EC26-42A0-4C4D-85EE-FCD51451E5EC}" srcOrd="6" destOrd="0" presId="urn:microsoft.com/office/officeart/2008/layout/VerticalAccentList"/>
    <dgm:cxn modelId="{1122FB35-1042-41B6-B387-57621D15F968}" type="presParOf" srcId="{9815EC26-42A0-4C4D-85EE-FCD51451E5EC}" destId="{24BF4347-499D-43B3-BD04-805325026393}" srcOrd="0" destOrd="0" presId="urn:microsoft.com/office/officeart/2008/layout/VerticalAccentList"/>
    <dgm:cxn modelId="{E3D7841D-22C4-46CB-A288-386A9AF63047}" type="presParOf" srcId="{FD32CC92-4D56-47CE-B4DA-644BED132D45}" destId="{79198DBD-C8D1-418F-A9D4-3939E83D95F5}" srcOrd="7" destOrd="0" presId="urn:microsoft.com/office/officeart/2008/layout/VerticalAccentList"/>
    <dgm:cxn modelId="{1A5DA54D-C9E3-4329-A92B-158ADE97BA3F}" type="presParOf" srcId="{79198DBD-C8D1-418F-A9D4-3939E83D95F5}" destId="{69AE671B-3246-4F80-BC62-D62B915B0B1A}" srcOrd="0" destOrd="0" presId="urn:microsoft.com/office/officeart/2008/layout/VerticalAccentList"/>
    <dgm:cxn modelId="{B77A1635-3828-4446-BA07-2E05E327BEB7}" type="presParOf" srcId="{79198DBD-C8D1-418F-A9D4-3939E83D95F5}" destId="{09FE8373-182E-4016-819D-68FDB3A70E18}" srcOrd="1" destOrd="0" presId="urn:microsoft.com/office/officeart/2008/layout/VerticalAccentList"/>
    <dgm:cxn modelId="{09F3A582-649B-4B44-9DFA-5107C145E195}" type="presParOf" srcId="{79198DBD-C8D1-418F-A9D4-3939E83D95F5}" destId="{1687CA61-B24F-4DBC-B7A8-D7B36690B9C2}" srcOrd="2" destOrd="0" presId="urn:microsoft.com/office/officeart/2008/layout/VerticalAccentList"/>
    <dgm:cxn modelId="{3E1F3ADD-215F-46F9-95E9-185B76D289AD}" type="presParOf" srcId="{79198DBD-C8D1-418F-A9D4-3939E83D95F5}" destId="{7E24349A-7F89-47AE-B23C-52650BD36C0C}" srcOrd="3" destOrd="0" presId="urn:microsoft.com/office/officeart/2008/layout/VerticalAccentList"/>
    <dgm:cxn modelId="{875772A7-0424-401F-91E1-DDFE8DDE3BA8}" type="presParOf" srcId="{79198DBD-C8D1-418F-A9D4-3939E83D95F5}" destId="{0BC1C66C-5AAE-459F-A4B3-6F0FF26B42A3}" srcOrd="4" destOrd="0" presId="urn:microsoft.com/office/officeart/2008/layout/VerticalAccentList"/>
    <dgm:cxn modelId="{38F0538C-BA3B-4F08-96B9-E3623778A229}" type="presParOf" srcId="{79198DBD-C8D1-418F-A9D4-3939E83D95F5}" destId="{4881D3D6-C98A-4F6E-B4CE-A6D9B7A59ECE}" srcOrd="5" destOrd="0" presId="urn:microsoft.com/office/officeart/2008/layout/VerticalAccentList"/>
    <dgm:cxn modelId="{12C693D1-46E1-443F-AFD4-225CA2B19209}" type="presParOf" srcId="{79198DBD-C8D1-418F-A9D4-3939E83D95F5}" destId="{742E16AC-8123-4F4F-912C-6DFC7BAB9FE1}" srcOrd="6" destOrd="0" presId="urn:microsoft.com/office/officeart/2008/layout/VerticalAccentList"/>
    <dgm:cxn modelId="{A743A280-FB69-4FCF-9365-C598EBC22E99}" type="presParOf" srcId="{79198DBD-C8D1-418F-A9D4-3939E83D95F5}" destId="{F2C93D51-35C3-41EE-9A4A-CBF765C58B17}" srcOrd="7" destOrd="0" presId="urn:microsoft.com/office/officeart/2008/layout/Vertical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24A4FB-CC8E-4E7D-8175-D151995FA1CD}" type="doc">
      <dgm:prSet loTypeId="urn:microsoft.com/office/officeart/2008/layout/VerticalCurvedList" loCatId="list" qsTypeId="urn:microsoft.com/office/officeart/2005/8/quickstyle/3d1" qsCatId="3D" csTypeId="urn:microsoft.com/office/officeart/2005/8/colors/colorful4" csCatId="colorful" phldr="1"/>
      <dgm:spPr/>
      <dgm:t>
        <a:bodyPr/>
        <a:lstStyle/>
        <a:p>
          <a:endParaRPr lang="zh-CN" altLang="en-US"/>
        </a:p>
      </dgm:t>
    </dgm:pt>
    <dgm:pt modelId="{E47F249D-1C1B-4CA4-98E3-B8846AA6199E}">
      <dgm:prSet phldrT="[文本]"/>
      <dgm:spPr/>
      <dgm:t>
        <a:bodyPr/>
        <a:lstStyle/>
        <a:p>
          <a:r>
            <a:rPr lang="en-US" altLang="zh-CN" dirty="0" smtClean="0"/>
            <a:t>buffer</a:t>
          </a:r>
          <a:r>
            <a:rPr lang="zh-CN" altLang="en-US" dirty="0" smtClean="0"/>
            <a:t>：一个指针</a:t>
          </a:r>
          <a:endParaRPr lang="zh-CN" altLang="en-US" dirty="0"/>
        </a:p>
      </dgm:t>
    </dgm:pt>
    <dgm:pt modelId="{3AD6F5F6-1365-4CF8-82E9-5EDE9440D539}" type="parTrans" cxnId="{110B2621-F193-4893-A7E1-060D1CC4C511}">
      <dgm:prSet/>
      <dgm:spPr/>
      <dgm:t>
        <a:bodyPr/>
        <a:lstStyle/>
        <a:p>
          <a:endParaRPr lang="zh-CN" altLang="en-US"/>
        </a:p>
      </dgm:t>
    </dgm:pt>
    <dgm:pt modelId="{7F40C720-DA57-4696-AD0B-87DBF5DD9FE4}" type="sibTrans" cxnId="{110B2621-F193-4893-A7E1-060D1CC4C511}">
      <dgm:prSet/>
      <dgm:spPr/>
      <dgm:t>
        <a:bodyPr/>
        <a:lstStyle/>
        <a:p>
          <a:endParaRPr lang="zh-CN" altLang="en-US"/>
        </a:p>
      </dgm:t>
    </dgm:pt>
    <dgm:pt modelId="{31A6CA67-A534-43A8-992D-A6CE88F3F577}">
      <dgm:prSet phldrT="[文本]"/>
      <dgm:spPr/>
      <dgm:t>
        <a:bodyPr/>
        <a:lstStyle/>
        <a:p>
          <a:r>
            <a:rPr lang="en-US" altLang="zh-CN" dirty="0" smtClean="0"/>
            <a:t>size</a:t>
          </a:r>
          <a:r>
            <a:rPr lang="zh-CN" altLang="en-US" dirty="0" smtClean="0"/>
            <a:t>：要读写的字节数</a:t>
          </a:r>
          <a:endParaRPr lang="zh-CN" altLang="en-US" dirty="0"/>
        </a:p>
      </dgm:t>
    </dgm:pt>
    <dgm:pt modelId="{6450EEDA-8A26-4443-ABA9-DCE4674794B2}" type="parTrans" cxnId="{7CD769C0-D487-4B65-9116-3E80D2357ACC}">
      <dgm:prSet/>
      <dgm:spPr/>
      <dgm:t>
        <a:bodyPr/>
        <a:lstStyle/>
        <a:p>
          <a:endParaRPr lang="zh-CN" altLang="en-US"/>
        </a:p>
      </dgm:t>
    </dgm:pt>
    <dgm:pt modelId="{E8B1D325-A04F-4D36-8560-C169188CBC39}" type="sibTrans" cxnId="{7CD769C0-D487-4B65-9116-3E80D2357ACC}">
      <dgm:prSet/>
      <dgm:spPr/>
      <dgm:t>
        <a:bodyPr/>
        <a:lstStyle/>
        <a:p>
          <a:endParaRPr lang="zh-CN" altLang="en-US"/>
        </a:p>
      </dgm:t>
    </dgm:pt>
    <dgm:pt modelId="{F1F18A2A-B020-4030-80EE-AAFECD4489AE}">
      <dgm:prSet phldrT="[文本]"/>
      <dgm:spPr/>
      <dgm:t>
        <a:bodyPr/>
        <a:lstStyle/>
        <a:p>
          <a:r>
            <a:rPr lang="en-US" altLang="zh-CN" dirty="0" smtClean="0"/>
            <a:t>count</a:t>
          </a:r>
          <a:r>
            <a:rPr lang="zh-CN" altLang="en-US" dirty="0" smtClean="0"/>
            <a:t>：要读写多少个</a:t>
          </a:r>
          <a:r>
            <a:rPr lang="en-US" altLang="zh-CN" dirty="0" smtClean="0"/>
            <a:t>size</a:t>
          </a:r>
          <a:r>
            <a:rPr lang="zh-CN" altLang="en-US" dirty="0" smtClean="0"/>
            <a:t>字节的数据项</a:t>
          </a:r>
          <a:endParaRPr lang="zh-CN" altLang="en-US" dirty="0"/>
        </a:p>
      </dgm:t>
    </dgm:pt>
    <dgm:pt modelId="{622D199B-17D6-4342-B858-630083582889}" type="parTrans" cxnId="{F11F4798-92BA-4CDC-A07E-51C983695FC6}">
      <dgm:prSet/>
      <dgm:spPr/>
      <dgm:t>
        <a:bodyPr/>
        <a:lstStyle/>
        <a:p>
          <a:endParaRPr lang="zh-CN" altLang="en-US"/>
        </a:p>
      </dgm:t>
    </dgm:pt>
    <dgm:pt modelId="{2B0D135F-3693-431E-9DD6-A5F978CF63C9}" type="sibTrans" cxnId="{F11F4798-92BA-4CDC-A07E-51C983695FC6}">
      <dgm:prSet/>
      <dgm:spPr/>
      <dgm:t>
        <a:bodyPr/>
        <a:lstStyle/>
        <a:p>
          <a:endParaRPr lang="zh-CN" altLang="en-US"/>
        </a:p>
      </dgm:t>
    </dgm:pt>
    <dgm:pt modelId="{94813B81-6F50-416E-AEEC-3FF17F04ECE9}">
      <dgm:prSet/>
      <dgm:spPr/>
      <dgm:t>
        <a:bodyPr/>
        <a:lstStyle/>
        <a:p>
          <a:r>
            <a:rPr lang="en-US" altLang="zh-CN" dirty="0" err="1" smtClean="0"/>
            <a:t>fp</a:t>
          </a:r>
          <a:r>
            <a:rPr lang="en-US" altLang="zh-CN" dirty="0" smtClean="0"/>
            <a:t>:</a:t>
          </a:r>
          <a:r>
            <a:rPr lang="zh-CN" altLang="en-US" dirty="0" smtClean="0"/>
            <a:t>文件型指针</a:t>
          </a:r>
          <a:endParaRPr lang="zh-CN" altLang="en-US" dirty="0"/>
        </a:p>
      </dgm:t>
    </dgm:pt>
    <dgm:pt modelId="{29B9A919-A259-4138-80F7-B921AE551449}" type="parTrans" cxnId="{36C4CB98-4DA1-4AB6-9B0B-4D8283EAD7B7}">
      <dgm:prSet/>
      <dgm:spPr/>
      <dgm:t>
        <a:bodyPr/>
        <a:lstStyle/>
        <a:p>
          <a:endParaRPr lang="zh-CN" altLang="en-US"/>
        </a:p>
      </dgm:t>
    </dgm:pt>
    <dgm:pt modelId="{D4EDAFD5-28C9-4EB2-9BE4-1EE13AE8C1F0}" type="sibTrans" cxnId="{36C4CB98-4DA1-4AB6-9B0B-4D8283EAD7B7}">
      <dgm:prSet/>
      <dgm:spPr/>
      <dgm:t>
        <a:bodyPr/>
        <a:lstStyle/>
        <a:p>
          <a:endParaRPr lang="zh-CN" altLang="en-US"/>
        </a:p>
      </dgm:t>
    </dgm:pt>
    <dgm:pt modelId="{11E6BED1-EE6D-4A3D-8484-27E8EA7A1020}" type="pres">
      <dgm:prSet presAssocID="{F424A4FB-CC8E-4E7D-8175-D151995FA1CD}" presName="Name0" presStyleCnt="0">
        <dgm:presLayoutVars>
          <dgm:chMax val="7"/>
          <dgm:chPref val="7"/>
          <dgm:dir/>
        </dgm:presLayoutVars>
      </dgm:prSet>
      <dgm:spPr/>
    </dgm:pt>
    <dgm:pt modelId="{C76EB00D-FF1A-4289-9EE3-B95AAA67895E}" type="pres">
      <dgm:prSet presAssocID="{F424A4FB-CC8E-4E7D-8175-D151995FA1CD}" presName="Name1" presStyleCnt="0"/>
      <dgm:spPr/>
    </dgm:pt>
    <dgm:pt modelId="{E46134B4-573E-46E1-9609-80556C02F281}" type="pres">
      <dgm:prSet presAssocID="{F424A4FB-CC8E-4E7D-8175-D151995FA1CD}" presName="cycle" presStyleCnt="0"/>
      <dgm:spPr/>
    </dgm:pt>
    <dgm:pt modelId="{48F231DE-A97A-44F7-BB59-73CD8DE96D99}" type="pres">
      <dgm:prSet presAssocID="{F424A4FB-CC8E-4E7D-8175-D151995FA1CD}" presName="srcNode" presStyleLbl="node1" presStyleIdx="0" presStyleCnt="4"/>
      <dgm:spPr/>
    </dgm:pt>
    <dgm:pt modelId="{A5DF04C8-9D23-4A44-A5C7-B9FC427BC926}" type="pres">
      <dgm:prSet presAssocID="{F424A4FB-CC8E-4E7D-8175-D151995FA1CD}" presName="conn" presStyleLbl="parChTrans1D2" presStyleIdx="0" presStyleCnt="1"/>
      <dgm:spPr/>
    </dgm:pt>
    <dgm:pt modelId="{198DC55E-577B-4EA1-8450-90C00F0266DE}" type="pres">
      <dgm:prSet presAssocID="{F424A4FB-CC8E-4E7D-8175-D151995FA1CD}" presName="extraNode" presStyleLbl="node1" presStyleIdx="0" presStyleCnt="4"/>
      <dgm:spPr/>
    </dgm:pt>
    <dgm:pt modelId="{EAA8AEE1-30A1-49F0-AF62-BA541BCA6A6E}" type="pres">
      <dgm:prSet presAssocID="{F424A4FB-CC8E-4E7D-8175-D151995FA1CD}" presName="dstNode" presStyleLbl="node1" presStyleIdx="0" presStyleCnt="4"/>
      <dgm:spPr/>
    </dgm:pt>
    <dgm:pt modelId="{B7600CAD-0752-4DC8-99C0-AE87DDAE1F80}" type="pres">
      <dgm:prSet presAssocID="{E47F249D-1C1B-4CA4-98E3-B8846AA6199E}" presName="text_1" presStyleLbl="node1" presStyleIdx="0" presStyleCnt="4">
        <dgm:presLayoutVars>
          <dgm:bulletEnabled val="1"/>
        </dgm:presLayoutVars>
      </dgm:prSet>
      <dgm:spPr/>
    </dgm:pt>
    <dgm:pt modelId="{9CA8429A-FBA0-4907-A729-18623551FF20}" type="pres">
      <dgm:prSet presAssocID="{E47F249D-1C1B-4CA4-98E3-B8846AA6199E}" presName="accent_1" presStyleCnt="0"/>
      <dgm:spPr/>
    </dgm:pt>
    <dgm:pt modelId="{43168005-4679-4B7D-A8CC-3B7A840A4DB9}" type="pres">
      <dgm:prSet presAssocID="{E47F249D-1C1B-4CA4-98E3-B8846AA6199E}" presName="accentRepeatNode" presStyleLbl="solidFgAcc1" presStyleIdx="0" presStyleCnt="4"/>
      <dgm:spPr/>
    </dgm:pt>
    <dgm:pt modelId="{EE73683F-1D89-437F-93E1-78042E30E3A1}" type="pres">
      <dgm:prSet presAssocID="{31A6CA67-A534-43A8-992D-A6CE88F3F577}" presName="text_2" presStyleLbl="node1" presStyleIdx="1" presStyleCnt="4">
        <dgm:presLayoutVars>
          <dgm:bulletEnabled val="1"/>
        </dgm:presLayoutVars>
      </dgm:prSet>
      <dgm:spPr/>
    </dgm:pt>
    <dgm:pt modelId="{84AFAF5E-6616-4CC3-BA67-6213F718A7C6}" type="pres">
      <dgm:prSet presAssocID="{31A6CA67-A534-43A8-992D-A6CE88F3F577}" presName="accent_2" presStyleCnt="0"/>
      <dgm:spPr/>
    </dgm:pt>
    <dgm:pt modelId="{3D8DD065-E5AD-495B-A041-386AF772C86D}" type="pres">
      <dgm:prSet presAssocID="{31A6CA67-A534-43A8-992D-A6CE88F3F577}" presName="accentRepeatNode" presStyleLbl="solidFgAcc1" presStyleIdx="1" presStyleCnt="4"/>
      <dgm:spPr/>
    </dgm:pt>
    <dgm:pt modelId="{B436D40C-1B51-497B-95A0-86536E10F1FE}" type="pres">
      <dgm:prSet presAssocID="{F1F18A2A-B020-4030-80EE-AAFECD4489AE}" presName="text_3" presStyleLbl="node1" presStyleIdx="2" presStyleCnt="4">
        <dgm:presLayoutVars>
          <dgm:bulletEnabled val="1"/>
        </dgm:presLayoutVars>
      </dgm:prSet>
      <dgm:spPr/>
      <dgm:t>
        <a:bodyPr/>
        <a:lstStyle/>
        <a:p>
          <a:endParaRPr lang="zh-CN" altLang="en-US"/>
        </a:p>
      </dgm:t>
    </dgm:pt>
    <dgm:pt modelId="{F7CA49B7-9FC6-422D-AED7-35441E050388}" type="pres">
      <dgm:prSet presAssocID="{F1F18A2A-B020-4030-80EE-AAFECD4489AE}" presName="accent_3" presStyleCnt="0"/>
      <dgm:spPr/>
    </dgm:pt>
    <dgm:pt modelId="{38355107-CD76-4EB2-A74B-6C285E753B4F}" type="pres">
      <dgm:prSet presAssocID="{F1F18A2A-B020-4030-80EE-AAFECD4489AE}" presName="accentRepeatNode" presStyleLbl="solidFgAcc1" presStyleIdx="2" presStyleCnt="4"/>
      <dgm:spPr/>
    </dgm:pt>
    <dgm:pt modelId="{C9B0E9B0-7546-4ADC-82D0-7944590A837E}" type="pres">
      <dgm:prSet presAssocID="{94813B81-6F50-416E-AEEC-3FF17F04ECE9}" presName="text_4" presStyleLbl="node1" presStyleIdx="3" presStyleCnt="4">
        <dgm:presLayoutVars>
          <dgm:bulletEnabled val="1"/>
        </dgm:presLayoutVars>
      </dgm:prSet>
      <dgm:spPr/>
      <dgm:t>
        <a:bodyPr/>
        <a:lstStyle/>
        <a:p>
          <a:endParaRPr lang="zh-CN" altLang="en-US"/>
        </a:p>
      </dgm:t>
    </dgm:pt>
    <dgm:pt modelId="{C441D377-F0B3-433A-811A-C6FC8F685D11}" type="pres">
      <dgm:prSet presAssocID="{94813B81-6F50-416E-AEEC-3FF17F04ECE9}" presName="accent_4" presStyleCnt="0"/>
      <dgm:spPr/>
    </dgm:pt>
    <dgm:pt modelId="{DA60E23F-07E3-4B75-960B-72CE3D69A6E7}" type="pres">
      <dgm:prSet presAssocID="{94813B81-6F50-416E-AEEC-3FF17F04ECE9}" presName="accentRepeatNode" presStyleLbl="solidFgAcc1" presStyleIdx="3" presStyleCnt="4"/>
      <dgm:spPr/>
    </dgm:pt>
  </dgm:ptLst>
  <dgm:cxnLst>
    <dgm:cxn modelId="{10EC8E1B-35C4-401B-B06C-A6CA514028D6}" type="presOf" srcId="{F1F18A2A-B020-4030-80EE-AAFECD4489AE}" destId="{B436D40C-1B51-497B-95A0-86536E10F1FE}" srcOrd="0" destOrd="0" presId="urn:microsoft.com/office/officeart/2008/layout/VerticalCurvedList"/>
    <dgm:cxn modelId="{94B65B00-1F26-46BB-9AEA-7A8D43EDAFCF}" type="presOf" srcId="{94813B81-6F50-416E-AEEC-3FF17F04ECE9}" destId="{C9B0E9B0-7546-4ADC-82D0-7944590A837E}" srcOrd="0" destOrd="0" presId="urn:microsoft.com/office/officeart/2008/layout/VerticalCurvedList"/>
    <dgm:cxn modelId="{63F68075-C495-4300-8AA8-7463BE11FBEA}" type="presOf" srcId="{31A6CA67-A534-43A8-992D-A6CE88F3F577}" destId="{EE73683F-1D89-437F-93E1-78042E30E3A1}" srcOrd="0" destOrd="0" presId="urn:microsoft.com/office/officeart/2008/layout/VerticalCurvedList"/>
    <dgm:cxn modelId="{CCC53565-7EA0-4621-8ACE-6466ED7D4247}" type="presOf" srcId="{E47F249D-1C1B-4CA4-98E3-B8846AA6199E}" destId="{B7600CAD-0752-4DC8-99C0-AE87DDAE1F80}" srcOrd="0" destOrd="0" presId="urn:microsoft.com/office/officeart/2008/layout/VerticalCurvedList"/>
    <dgm:cxn modelId="{EB098C47-0825-4954-8660-6BA79ECEEB70}" type="presOf" srcId="{F424A4FB-CC8E-4E7D-8175-D151995FA1CD}" destId="{11E6BED1-EE6D-4A3D-8484-27E8EA7A1020}" srcOrd="0" destOrd="0" presId="urn:microsoft.com/office/officeart/2008/layout/VerticalCurvedList"/>
    <dgm:cxn modelId="{F11F4798-92BA-4CDC-A07E-51C983695FC6}" srcId="{F424A4FB-CC8E-4E7D-8175-D151995FA1CD}" destId="{F1F18A2A-B020-4030-80EE-AAFECD4489AE}" srcOrd="2" destOrd="0" parTransId="{622D199B-17D6-4342-B858-630083582889}" sibTransId="{2B0D135F-3693-431E-9DD6-A5F978CF63C9}"/>
    <dgm:cxn modelId="{36C4CB98-4DA1-4AB6-9B0B-4D8283EAD7B7}" srcId="{F424A4FB-CC8E-4E7D-8175-D151995FA1CD}" destId="{94813B81-6F50-416E-AEEC-3FF17F04ECE9}" srcOrd="3" destOrd="0" parTransId="{29B9A919-A259-4138-80F7-B921AE551449}" sibTransId="{D4EDAFD5-28C9-4EB2-9BE4-1EE13AE8C1F0}"/>
    <dgm:cxn modelId="{7CD769C0-D487-4B65-9116-3E80D2357ACC}" srcId="{F424A4FB-CC8E-4E7D-8175-D151995FA1CD}" destId="{31A6CA67-A534-43A8-992D-A6CE88F3F577}" srcOrd="1" destOrd="0" parTransId="{6450EEDA-8A26-4443-ABA9-DCE4674794B2}" sibTransId="{E8B1D325-A04F-4D36-8560-C169188CBC39}"/>
    <dgm:cxn modelId="{1B892F2B-07B0-4307-ACF9-49D236C1BF83}" type="presOf" srcId="{7F40C720-DA57-4696-AD0B-87DBF5DD9FE4}" destId="{A5DF04C8-9D23-4A44-A5C7-B9FC427BC926}" srcOrd="0" destOrd="0" presId="urn:microsoft.com/office/officeart/2008/layout/VerticalCurvedList"/>
    <dgm:cxn modelId="{110B2621-F193-4893-A7E1-060D1CC4C511}" srcId="{F424A4FB-CC8E-4E7D-8175-D151995FA1CD}" destId="{E47F249D-1C1B-4CA4-98E3-B8846AA6199E}" srcOrd="0" destOrd="0" parTransId="{3AD6F5F6-1365-4CF8-82E9-5EDE9440D539}" sibTransId="{7F40C720-DA57-4696-AD0B-87DBF5DD9FE4}"/>
    <dgm:cxn modelId="{15662953-7F95-428E-8E81-9EC3A6DBBEE6}" type="presParOf" srcId="{11E6BED1-EE6D-4A3D-8484-27E8EA7A1020}" destId="{C76EB00D-FF1A-4289-9EE3-B95AAA67895E}" srcOrd="0" destOrd="0" presId="urn:microsoft.com/office/officeart/2008/layout/VerticalCurvedList"/>
    <dgm:cxn modelId="{481D02A7-2685-4B41-8D86-D3987C6EE940}" type="presParOf" srcId="{C76EB00D-FF1A-4289-9EE3-B95AAA67895E}" destId="{E46134B4-573E-46E1-9609-80556C02F281}" srcOrd="0" destOrd="0" presId="urn:microsoft.com/office/officeart/2008/layout/VerticalCurvedList"/>
    <dgm:cxn modelId="{BEE2ABDD-0D03-478D-B099-2EF73F617CA4}" type="presParOf" srcId="{E46134B4-573E-46E1-9609-80556C02F281}" destId="{48F231DE-A97A-44F7-BB59-73CD8DE96D99}" srcOrd="0" destOrd="0" presId="urn:microsoft.com/office/officeart/2008/layout/VerticalCurvedList"/>
    <dgm:cxn modelId="{08EAA31C-0C97-499E-A04B-B60EAE7164BA}" type="presParOf" srcId="{E46134B4-573E-46E1-9609-80556C02F281}" destId="{A5DF04C8-9D23-4A44-A5C7-B9FC427BC926}" srcOrd="1" destOrd="0" presId="urn:microsoft.com/office/officeart/2008/layout/VerticalCurvedList"/>
    <dgm:cxn modelId="{FA3DF7B6-2299-4B60-834F-9891A40FE70C}" type="presParOf" srcId="{E46134B4-573E-46E1-9609-80556C02F281}" destId="{198DC55E-577B-4EA1-8450-90C00F0266DE}" srcOrd="2" destOrd="0" presId="urn:microsoft.com/office/officeart/2008/layout/VerticalCurvedList"/>
    <dgm:cxn modelId="{0E526DF0-AED6-4D29-9CB4-8D75C0F84341}" type="presParOf" srcId="{E46134B4-573E-46E1-9609-80556C02F281}" destId="{EAA8AEE1-30A1-49F0-AF62-BA541BCA6A6E}" srcOrd="3" destOrd="0" presId="urn:microsoft.com/office/officeart/2008/layout/VerticalCurvedList"/>
    <dgm:cxn modelId="{387A7ED7-EF4A-4A58-8E73-B11329C1DCDC}" type="presParOf" srcId="{C76EB00D-FF1A-4289-9EE3-B95AAA67895E}" destId="{B7600CAD-0752-4DC8-99C0-AE87DDAE1F80}" srcOrd="1" destOrd="0" presId="urn:microsoft.com/office/officeart/2008/layout/VerticalCurvedList"/>
    <dgm:cxn modelId="{B14AAF22-7A77-418C-A52D-297E8BACA181}" type="presParOf" srcId="{C76EB00D-FF1A-4289-9EE3-B95AAA67895E}" destId="{9CA8429A-FBA0-4907-A729-18623551FF20}" srcOrd="2" destOrd="0" presId="urn:microsoft.com/office/officeart/2008/layout/VerticalCurvedList"/>
    <dgm:cxn modelId="{995803EB-95C6-4F38-8580-A00874535D16}" type="presParOf" srcId="{9CA8429A-FBA0-4907-A729-18623551FF20}" destId="{43168005-4679-4B7D-A8CC-3B7A840A4DB9}" srcOrd="0" destOrd="0" presId="urn:microsoft.com/office/officeart/2008/layout/VerticalCurvedList"/>
    <dgm:cxn modelId="{DC1E91F1-6AA4-4E5E-9D7D-F9C823133426}" type="presParOf" srcId="{C76EB00D-FF1A-4289-9EE3-B95AAA67895E}" destId="{EE73683F-1D89-437F-93E1-78042E30E3A1}" srcOrd="3" destOrd="0" presId="urn:microsoft.com/office/officeart/2008/layout/VerticalCurvedList"/>
    <dgm:cxn modelId="{9E0737F7-7A44-4B21-B655-57D7E14C6B48}" type="presParOf" srcId="{C76EB00D-FF1A-4289-9EE3-B95AAA67895E}" destId="{84AFAF5E-6616-4CC3-BA67-6213F718A7C6}" srcOrd="4" destOrd="0" presId="urn:microsoft.com/office/officeart/2008/layout/VerticalCurvedList"/>
    <dgm:cxn modelId="{BCA0BB6E-F899-4ACA-9E6C-73C1C541C614}" type="presParOf" srcId="{84AFAF5E-6616-4CC3-BA67-6213F718A7C6}" destId="{3D8DD065-E5AD-495B-A041-386AF772C86D}" srcOrd="0" destOrd="0" presId="urn:microsoft.com/office/officeart/2008/layout/VerticalCurvedList"/>
    <dgm:cxn modelId="{B3849C54-519D-4C5E-8489-E938CC3EFA21}" type="presParOf" srcId="{C76EB00D-FF1A-4289-9EE3-B95AAA67895E}" destId="{B436D40C-1B51-497B-95A0-86536E10F1FE}" srcOrd="5" destOrd="0" presId="urn:microsoft.com/office/officeart/2008/layout/VerticalCurvedList"/>
    <dgm:cxn modelId="{A9131CA2-B3C7-4B01-86B9-3C4D8E7F0BB1}" type="presParOf" srcId="{C76EB00D-FF1A-4289-9EE3-B95AAA67895E}" destId="{F7CA49B7-9FC6-422D-AED7-35441E050388}" srcOrd="6" destOrd="0" presId="urn:microsoft.com/office/officeart/2008/layout/VerticalCurvedList"/>
    <dgm:cxn modelId="{257109B1-6D71-4B7A-BBB8-E9314818D10C}" type="presParOf" srcId="{F7CA49B7-9FC6-422D-AED7-35441E050388}" destId="{38355107-CD76-4EB2-A74B-6C285E753B4F}" srcOrd="0" destOrd="0" presId="urn:microsoft.com/office/officeart/2008/layout/VerticalCurvedList"/>
    <dgm:cxn modelId="{FE799A06-89D5-485F-9E4B-F614223FF29B}" type="presParOf" srcId="{C76EB00D-FF1A-4289-9EE3-B95AAA67895E}" destId="{C9B0E9B0-7546-4ADC-82D0-7944590A837E}" srcOrd="7" destOrd="0" presId="urn:microsoft.com/office/officeart/2008/layout/VerticalCurvedList"/>
    <dgm:cxn modelId="{6ACB30CC-9B24-47CB-830B-417577361BFD}" type="presParOf" srcId="{C76EB00D-FF1A-4289-9EE3-B95AAA67895E}" destId="{C441D377-F0B3-433A-811A-C6FC8F685D11}" srcOrd="8" destOrd="0" presId="urn:microsoft.com/office/officeart/2008/layout/VerticalCurvedList"/>
    <dgm:cxn modelId="{E1A863D5-6518-41C9-A8C7-8AD81030203B}" type="presParOf" srcId="{C441D377-F0B3-433A-811A-C6FC8F685D11}" destId="{DA60E23F-07E3-4B75-960B-72CE3D69A6E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4BCDA-A662-4B8E-8AF9-FE517E9DF41E}">
      <dsp:nvSpPr>
        <dsp:cNvPr id="0" name=""/>
        <dsp:cNvSpPr/>
      </dsp:nvSpPr>
      <dsp:spPr>
        <a:xfrm rot="21300000">
          <a:off x="13689" y="1006461"/>
          <a:ext cx="5459021" cy="552477"/>
        </a:xfrm>
        <a:prstGeom prst="mathMinus">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8E91DD-C143-4CCA-9132-521A8E6820F8}">
      <dsp:nvSpPr>
        <dsp:cNvPr id="0" name=""/>
        <dsp:cNvSpPr/>
      </dsp:nvSpPr>
      <dsp:spPr>
        <a:xfrm>
          <a:off x="658368" y="128270"/>
          <a:ext cx="1645920" cy="1026160"/>
        </a:xfrm>
        <a:prstGeom prst="downArrow">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55401-49EE-4D07-B528-010D97C6D7E7}">
      <dsp:nvSpPr>
        <dsp:cNvPr id="0" name=""/>
        <dsp:cNvSpPr/>
      </dsp:nvSpPr>
      <dsp:spPr>
        <a:xfrm>
          <a:off x="2907792" y="0"/>
          <a:ext cx="1755648" cy="1077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t>文本文件</a:t>
          </a:r>
          <a:endParaRPr lang="zh-CN" altLang="en-US" sz="2600" kern="1200" dirty="0"/>
        </a:p>
      </dsp:txBody>
      <dsp:txXfrm>
        <a:off x="2907792" y="0"/>
        <a:ext cx="1755648" cy="1077468"/>
      </dsp:txXfrm>
    </dsp:sp>
    <dsp:sp modelId="{F9FD3ABD-9DDC-4A88-9E14-45B66F58A956}">
      <dsp:nvSpPr>
        <dsp:cNvPr id="0" name=""/>
        <dsp:cNvSpPr/>
      </dsp:nvSpPr>
      <dsp:spPr>
        <a:xfrm>
          <a:off x="3182112" y="1410970"/>
          <a:ext cx="1645920" cy="1026160"/>
        </a:xfrm>
        <a:prstGeom prst="upArrow">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71449-D832-49AE-BF41-22D19D30F715}">
      <dsp:nvSpPr>
        <dsp:cNvPr id="0" name=""/>
        <dsp:cNvSpPr/>
      </dsp:nvSpPr>
      <dsp:spPr>
        <a:xfrm>
          <a:off x="505968" y="1487932"/>
          <a:ext cx="2389630" cy="1077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r>
            <a:rPr lang="zh-CN" altLang="en-US" sz="2600" kern="1200" dirty="0" smtClean="0"/>
            <a:t>二进制文件</a:t>
          </a:r>
          <a:endParaRPr lang="zh-CN" altLang="en-US" sz="2600" kern="1200" dirty="0"/>
        </a:p>
      </dsp:txBody>
      <dsp:txXfrm>
        <a:off x="505968" y="1487932"/>
        <a:ext cx="2389630" cy="10774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92A4D-DD8A-4E58-8A3B-C3715D978BB9}">
      <dsp:nvSpPr>
        <dsp:cNvPr id="0" name=""/>
        <dsp:cNvSpPr/>
      </dsp:nvSpPr>
      <dsp:spPr>
        <a:xfrm>
          <a:off x="3191236" y="2119058"/>
          <a:ext cx="1539433" cy="99720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普通文件和设备文件</a:t>
          </a:r>
          <a:endParaRPr lang="zh-CN" altLang="en-US" sz="1200" kern="1200" dirty="0"/>
        </a:p>
      </dsp:txBody>
      <dsp:txXfrm>
        <a:off x="3674971" y="2390264"/>
        <a:ext cx="1033793" cy="704092"/>
      </dsp:txXfrm>
    </dsp:sp>
    <dsp:sp modelId="{95F1CF33-E05F-4FDE-9F5B-56E23C79283B}">
      <dsp:nvSpPr>
        <dsp:cNvPr id="0" name=""/>
        <dsp:cNvSpPr/>
      </dsp:nvSpPr>
      <dsp:spPr>
        <a:xfrm>
          <a:off x="679529" y="2119058"/>
          <a:ext cx="1539433" cy="99720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按文件内容分</a:t>
          </a:r>
          <a:r>
            <a:rPr lang="en-US" altLang="zh-CN" sz="1200" kern="1200" dirty="0" smtClean="0"/>
            <a:t>5</a:t>
          </a:r>
          <a:r>
            <a:rPr lang="zh-CN" altLang="en-US" sz="1200" kern="1200" dirty="0" smtClean="0"/>
            <a:t>种文件</a:t>
          </a:r>
          <a:endParaRPr lang="zh-CN" altLang="en-US" sz="1200" kern="1200" dirty="0"/>
        </a:p>
      </dsp:txBody>
      <dsp:txXfrm>
        <a:off x="701434" y="2390264"/>
        <a:ext cx="1033793" cy="704092"/>
      </dsp:txXfrm>
    </dsp:sp>
    <dsp:sp modelId="{9F3A53A1-1AF6-49B7-8BC4-CBB4CD0E9002}">
      <dsp:nvSpPr>
        <dsp:cNvPr id="0" name=""/>
        <dsp:cNvSpPr/>
      </dsp:nvSpPr>
      <dsp:spPr>
        <a:xfrm>
          <a:off x="3191236" y="0"/>
          <a:ext cx="1539433" cy="99720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二进制文件</a:t>
          </a:r>
          <a:endParaRPr lang="zh-CN" altLang="en-US" sz="1200" kern="1200" dirty="0"/>
        </a:p>
      </dsp:txBody>
      <dsp:txXfrm>
        <a:off x="3674971" y="21905"/>
        <a:ext cx="1033793" cy="704092"/>
      </dsp:txXfrm>
    </dsp:sp>
    <dsp:sp modelId="{46B89F23-9318-4EA6-A755-9EA0F48C8F5A}">
      <dsp:nvSpPr>
        <dsp:cNvPr id="0" name=""/>
        <dsp:cNvSpPr/>
      </dsp:nvSpPr>
      <dsp:spPr>
        <a:xfrm>
          <a:off x="679529" y="0"/>
          <a:ext cx="1539433" cy="997203"/>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smtClean="0"/>
            <a:t>文本文件</a:t>
          </a:r>
          <a:endParaRPr lang="zh-CN" altLang="en-US" sz="1200" kern="1200" dirty="0"/>
        </a:p>
      </dsp:txBody>
      <dsp:txXfrm>
        <a:off x="701434" y="21905"/>
        <a:ext cx="1033793" cy="704092"/>
      </dsp:txXfrm>
    </dsp:sp>
    <dsp:sp modelId="{6104854E-08E8-488A-9BE0-88EE20B0F648}">
      <dsp:nvSpPr>
        <dsp:cNvPr id="0" name=""/>
        <dsp:cNvSpPr/>
      </dsp:nvSpPr>
      <dsp:spPr>
        <a:xfrm>
          <a:off x="1324595" y="177626"/>
          <a:ext cx="1349341" cy="1349341"/>
        </a:xfrm>
        <a:prstGeom prst="pieWedg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1719808" y="572839"/>
        <a:ext cx="954128" cy="954128"/>
      </dsp:txXfrm>
    </dsp:sp>
    <dsp:sp modelId="{78BFD686-621A-46E1-9279-68EEFBCA5EE6}">
      <dsp:nvSpPr>
        <dsp:cNvPr id="0" name=""/>
        <dsp:cNvSpPr/>
      </dsp:nvSpPr>
      <dsp:spPr>
        <a:xfrm rot="5400000">
          <a:off x="2736262" y="177626"/>
          <a:ext cx="1349341" cy="1349341"/>
        </a:xfrm>
        <a:prstGeom prst="pieWedge">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zh-CN" altLang="en-US" sz="2100" kern="1200"/>
        </a:p>
      </dsp:txBody>
      <dsp:txXfrm rot="-5400000">
        <a:off x="2736262" y="572839"/>
        <a:ext cx="954128" cy="954128"/>
      </dsp:txXfrm>
    </dsp:sp>
    <dsp:sp modelId="{844EE50F-DBB3-49BE-B80E-340F1C0064F4}">
      <dsp:nvSpPr>
        <dsp:cNvPr id="0" name=""/>
        <dsp:cNvSpPr/>
      </dsp:nvSpPr>
      <dsp:spPr>
        <a:xfrm rot="10800000">
          <a:off x="2736262" y="1589293"/>
          <a:ext cx="1349341" cy="1349341"/>
        </a:xfrm>
        <a:prstGeom prst="pieWedge">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zh-CN" altLang="en-US" sz="2100" kern="1200"/>
        </a:p>
      </dsp:txBody>
      <dsp:txXfrm rot="10800000">
        <a:off x="2736262" y="1589293"/>
        <a:ext cx="954128" cy="954128"/>
      </dsp:txXfrm>
    </dsp:sp>
    <dsp:sp modelId="{1B80E4DE-CE9B-4FCC-BF6F-07A51FCCB48C}">
      <dsp:nvSpPr>
        <dsp:cNvPr id="0" name=""/>
        <dsp:cNvSpPr/>
      </dsp:nvSpPr>
      <dsp:spPr>
        <a:xfrm rot="16200000">
          <a:off x="1324595" y="1589293"/>
          <a:ext cx="1349341" cy="1349341"/>
        </a:xfrm>
        <a:prstGeom prst="pieWedg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zh-CN" altLang="en-US" sz="2100" kern="1200"/>
        </a:p>
      </dsp:txBody>
      <dsp:txXfrm rot="5400000">
        <a:off x="1719808" y="1589293"/>
        <a:ext cx="954128" cy="954128"/>
      </dsp:txXfrm>
    </dsp:sp>
    <dsp:sp modelId="{F7E38EE9-3336-45A9-B15B-074ABED31A14}">
      <dsp:nvSpPr>
        <dsp:cNvPr id="0" name=""/>
        <dsp:cNvSpPr/>
      </dsp:nvSpPr>
      <dsp:spPr>
        <a:xfrm>
          <a:off x="2472159" y="1277667"/>
          <a:ext cx="465881" cy="405114"/>
        </a:xfrm>
        <a:prstGeom prst="circular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EFDE7D-1ACD-453B-B96F-D58969C02449}">
      <dsp:nvSpPr>
        <dsp:cNvPr id="0" name=""/>
        <dsp:cNvSpPr/>
      </dsp:nvSpPr>
      <dsp:spPr>
        <a:xfrm rot="10800000">
          <a:off x="2472159" y="1433480"/>
          <a:ext cx="465881" cy="405114"/>
        </a:xfrm>
        <a:prstGeom prst="circularArrow">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BFA6A-0708-4557-BAC8-17BFCD4F919E}">
      <dsp:nvSpPr>
        <dsp:cNvPr id="0" name=""/>
        <dsp:cNvSpPr/>
      </dsp:nvSpPr>
      <dsp:spPr>
        <a:xfrm>
          <a:off x="1533112" y="825"/>
          <a:ext cx="3659921" cy="33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zh-CN" altLang="en-US" sz="1400" kern="1200"/>
        </a:p>
      </dsp:txBody>
      <dsp:txXfrm>
        <a:off x="1533112" y="825"/>
        <a:ext cx="3659921" cy="332720"/>
      </dsp:txXfrm>
    </dsp:sp>
    <dsp:sp modelId="{A4DCCF3B-A69C-41B2-9E69-22EE33C64F74}">
      <dsp:nvSpPr>
        <dsp:cNvPr id="0" name=""/>
        <dsp:cNvSpPr/>
      </dsp:nvSpPr>
      <dsp:spPr>
        <a:xfrm>
          <a:off x="1533112" y="333545"/>
          <a:ext cx="856421" cy="677763"/>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0C3CA0-84C7-4AAB-AFD9-7861A216C173}">
      <dsp:nvSpPr>
        <dsp:cNvPr id="0" name=""/>
        <dsp:cNvSpPr/>
      </dsp:nvSpPr>
      <dsp:spPr>
        <a:xfrm>
          <a:off x="2047534" y="333545"/>
          <a:ext cx="856421" cy="677763"/>
        </a:xfrm>
        <a:prstGeom prst="chevron">
          <a:avLst>
            <a:gd name="adj" fmla="val 706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581BD7-4759-4660-975F-08E65C43A49D}">
      <dsp:nvSpPr>
        <dsp:cNvPr id="0" name=""/>
        <dsp:cNvSpPr/>
      </dsp:nvSpPr>
      <dsp:spPr>
        <a:xfrm>
          <a:off x="2562363" y="333545"/>
          <a:ext cx="856421" cy="677763"/>
        </a:xfrm>
        <a:prstGeom prst="chevron">
          <a:avLst>
            <a:gd name="adj" fmla="val 706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333D9C-1D8E-46F5-BB8D-5909EAE6FE72}">
      <dsp:nvSpPr>
        <dsp:cNvPr id="0" name=""/>
        <dsp:cNvSpPr/>
      </dsp:nvSpPr>
      <dsp:spPr>
        <a:xfrm>
          <a:off x="3076785" y="333545"/>
          <a:ext cx="856421" cy="677763"/>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9E278-F2BC-43D5-A83F-2892D91E2AEA}">
      <dsp:nvSpPr>
        <dsp:cNvPr id="0" name=""/>
        <dsp:cNvSpPr/>
      </dsp:nvSpPr>
      <dsp:spPr>
        <a:xfrm>
          <a:off x="3591614" y="333545"/>
          <a:ext cx="856421" cy="677763"/>
        </a:xfrm>
        <a:prstGeom prst="chevron">
          <a:avLst>
            <a:gd name="adj" fmla="val 706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8F26F2-A06F-4EC5-BC60-032560E49FC3}">
      <dsp:nvSpPr>
        <dsp:cNvPr id="0" name=""/>
        <dsp:cNvSpPr/>
      </dsp:nvSpPr>
      <dsp:spPr>
        <a:xfrm>
          <a:off x="4106037" y="333545"/>
          <a:ext cx="856421" cy="677763"/>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0B15D7-985D-4C6F-9AF0-20DD7C382C11}">
      <dsp:nvSpPr>
        <dsp:cNvPr id="0" name=""/>
        <dsp:cNvSpPr/>
      </dsp:nvSpPr>
      <dsp:spPr>
        <a:xfrm>
          <a:off x="4620866" y="333545"/>
          <a:ext cx="856421" cy="677763"/>
        </a:xfrm>
        <a:prstGeom prst="chevron">
          <a:avLst>
            <a:gd name="adj" fmla="val 706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E580E-03DA-4C26-ADF3-128160361BA3}">
      <dsp:nvSpPr>
        <dsp:cNvPr id="0" name=""/>
        <dsp:cNvSpPr/>
      </dsp:nvSpPr>
      <dsp:spPr>
        <a:xfrm>
          <a:off x="1533112" y="401321"/>
          <a:ext cx="3707500" cy="542210"/>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指定的盘符或路径不存在</a:t>
          </a:r>
          <a:endParaRPr lang="zh-CN" altLang="en-US" sz="2100" kern="1200" dirty="0"/>
        </a:p>
      </dsp:txBody>
      <dsp:txXfrm>
        <a:off x="1533112" y="401321"/>
        <a:ext cx="3707500" cy="542210"/>
      </dsp:txXfrm>
    </dsp:sp>
    <dsp:sp modelId="{69E8F9AF-C127-43CD-8880-98E32267053D}">
      <dsp:nvSpPr>
        <dsp:cNvPr id="0" name=""/>
        <dsp:cNvSpPr/>
      </dsp:nvSpPr>
      <dsp:spPr>
        <a:xfrm>
          <a:off x="1533112" y="1047333"/>
          <a:ext cx="3659921" cy="33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zh-CN" altLang="en-US" sz="1400" kern="1200"/>
        </a:p>
      </dsp:txBody>
      <dsp:txXfrm>
        <a:off x="1533112" y="1047333"/>
        <a:ext cx="3659921" cy="332720"/>
      </dsp:txXfrm>
    </dsp:sp>
    <dsp:sp modelId="{273AD19D-8D97-4073-8433-4251B9D6CDE3}">
      <dsp:nvSpPr>
        <dsp:cNvPr id="0" name=""/>
        <dsp:cNvSpPr/>
      </dsp:nvSpPr>
      <dsp:spPr>
        <a:xfrm>
          <a:off x="1533112" y="1380053"/>
          <a:ext cx="856421" cy="677763"/>
        </a:xfrm>
        <a:prstGeom prst="chevron">
          <a:avLst>
            <a:gd name="adj" fmla="val 706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44EA7-4775-4E2A-B78F-AA3FF52FC1F1}">
      <dsp:nvSpPr>
        <dsp:cNvPr id="0" name=""/>
        <dsp:cNvSpPr/>
      </dsp:nvSpPr>
      <dsp:spPr>
        <a:xfrm>
          <a:off x="2047534" y="1380053"/>
          <a:ext cx="856421" cy="677763"/>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B272E-074F-487A-982C-662B77F658CA}">
      <dsp:nvSpPr>
        <dsp:cNvPr id="0" name=""/>
        <dsp:cNvSpPr/>
      </dsp:nvSpPr>
      <dsp:spPr>
        <a:xfrm>
          <a:off x="2562363" y="1380053"/>
          <a:ext cx="856421" cy="677763"/>
        </a:xfrm>
        <a:prstGeom prst="chevron">
          <a:avLst>
            <a:gd name="adj" fmla="val 706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777F79-430D-4E2A-AE91-5EF70F211F84}">
      <dsp:nvSpPr>
        <dsp:cNvPr id="0" name=""/>
        <dsp:cNvSpPr/>
      </dsp:nvSpPr>
      <dsp:spPr>
        <a:xfrm>
          <a:off x="3076785" y="1380053"/>
          <a:ext cx="856421" cy="677763"/>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41829-D3DF-4374-8C14-D6FE96AA134F}">
      <dsp:nvSpPr>
        <dsp:cNvPr id="0" name=""/>
        <dsp:cNvSpPr/>
      </dsp:nvSpPr>
      <dsp:spPr>
        <a:xfrm>
          <a:off x="3591614" y="1380053"/>
          <a:ext cx="856421" cy="677763"/>
        </a:xfrm>
        <a:prstGeom prst="chevron">
          <a:avLst>
            <a:gd name="adj" fmla="val 706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4B96B9-EDEF-4EB9-9A90-37192A250C65}">
      <dsp:nvSpPr>
        <dsp:cNvPr id="0" name=""/>
        <dsp:cNvSpPr/>
      </dsp:nvSpPr>
      <dsp:spPr>
        <a:xfrm>
          <a:off x="4106037" y="1380053"/>
          <a:ext cx="856421" cy="677763"/>
        </a:xfrm>
        <a:prstGeom prst="chevron">
          <a:avLst>
            <a:gd name="adj" fmla="val 706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2ACFF-BB3E-4156-833A-F0AF703CB3BF}">
      <dsp:nvSpPr>
        <dsp:cNvPr id="0" name=""/>
        <dsp:cNvSpPr/>
      </dsp:nvSpPr>
      <dsp:spPr>
        <a:xfrm>
          <a:off x="4620866" y="1380053"/>
          <a:ext cx="856421" cy="677763"/>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D194C-A161-4500-B904-F55C57C86BE5}">
      <dsp:nvSpPr>
        <dsp:cNvPr id="0" name=""/>
        <dsp:cNvSpPr/>
      </dsp:nvSpPr>
      <dsp:spPr>
        <a:xfrm>
          <a:off x="1533112" y="1447829"/>
          <a:ext cx="3707500" cy="542210"/>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文件名中有无效字符</a:t>
          </a:r>
          <a:endParaRPr lang="zh-CN" altLang="en-US" sz="2100" kern="1200" dirty="0"/>
        </a:p>
      </dsp:txBody>
      <dsp:txXfrm>
        <a:off x="1533112" y="1447829"/>
        <a:ext cx="3707500" cy="542210"/>
      </dsp:txXfrm>
    </dsp:sp>
    <dsp:sp modelId="{24BF4347-499D-43B3-BD04-805325026393}">
      <dsp:nvSpPr>
        <dsp:cNvPr id="0" name=""/>
        <dsp:cNvSpPr/>
      </dsp:nvSpPr>
      <dsp:spPr>
        <a:xfrm>
          <a:off x="1533112" y="2093841"/>
          <a:ext cx="3659921" cy="33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622300">
            <a:lnSpc>
              <a:spcPct val="90000"/>
            </a:lnSpc>
            <a:spcBef>
              <a:spcPct val="0"/>
            </a:spcBef>
            <a:spcAft>
              <a:spcPct val="35000"/>
            </a:spcAft>
          </a:pPr>
          <a:endParaRPr lang="zh-CN" altLang="en-US" sz="1400" kern="1200"/>
        </a:p>
      </dsp:txBody>
      <dsp:txXfrm>
        <a:off x="1533112" y="2093841"/>
        <a:ext cx="3659921" cy="332720"/>
      </dsp:txXfrm>
    </dsp:sp>
    <dsp:sp modelId="{69AE671B-3246-4F80-BC62-D62B915B0B1A}">
      <dsp:nvSpPr>
        <dsp:cNvPr id="0" name=""/>
        <dsp:cNvSpPr/>
      </dsp:nvSpPr>
      <dsp:spPr>
        <a:xfrm>
          <a:off x="1533112" y="2426561"/>
          <a:ext cx="856421" cy="677763"/>
        </a:xfrm>
        <a:prstGeom prst="chevron">
          <a:avLst>
            <a:gd name="adj" fmla="val 706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E8373-182E-4016-819D-68FDB3A70E18}">
      <dsp:nvSpPr>
        <dsp:cNvPr id="0" name=""/>
        <dsp:cNvSpPr/>
      </dsp:nvSpPr>
      <dsp:spPr>
        <a:xfrm>
          <a:off x="2047534" y="2426561"/>
          <a:ext cx="856421" cy="677763"/>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87CA61-B24F-4DBC-B7A8-D7B36690B9C2}">
      <dsp:nvSpPr>
        <dsp:cNvPr id="0" name=""/>
        <dsp:cNvSpPr/>
      </dsp:nvSpPr>
      <dsp:spPr>
        <a:xfrm>
          <a:off x="2562363" y="2426561"/>
          <a:ext cx="856421" cy="677763"/>
        </a:xfrm>
        <a:prstGeom prst="chevron">
          <a:avLst>
            <a:gd name="adj" fmla="val 7061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24349A-7F89-47AE-B23C-52650BD36C0C}">
      <dsp:nvSpPr>
        <dsp:cNvPr id="0" name=""/>
        <dsp:cNvSpPr/>
      </dsp:nvSpPr>
      <dsp:spPr>
        <a:xfrm>
          <a:off x="3076785" y="2426561"/>
          <a:ext cx="856421" cy="677763"/>
        </a:xfrm>
        <a:prstGeom prst="chevron">
          <a:avLst>
            <a:gd name="adj" fmla="val 706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1C66C-5AAE-459F-A4B3-6F0FF26B42A3}">
      <dsp:nvSpPr>
        <dsp:cNvPr id="0" name=""/>
        <dsp:cNvSpPr/>
      </dsp:nvSpPr>
      <dsp:spPr>
        <a:xfrm>
          <a:off x="3591614" y="2426561"/>
          <a:ext cx="856421" cy="677763"/>
        </a:xfrm>
        <a:prstGeom prst="chevron">
          <a:avLst>
            <a:gd name="adj" fmla="val 706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1D3D6-C98A-4F6E-B4CE-A6D9B7A59ECE}">
      <dsp:nvSpPr>
        <dsp:cNvPr id="0" name=""/>
        <dsp:cNvSpPr/>
      </dsp:nvSpPr>
      <dsp:spPr>
        <a:xfrm>
          <a:off x="4106037" y="2426561"/>
          <a:ext cx="856421" cy="677763"/>
        </a:xfrm>
        <a:prstGeom prst="chevron">
          <a:avLst>
            <a:gd name="adj" fmla="val 706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E16AC-8123-4F4F-912C-6DFC7BAB9FE1}">
      <dsp:nvSpPr>
        <dsp:cNvPr id="0" name=""/>
        <dsp:cNvSpPr/>
      </dsp:nvSpPr>
      <dsp:spPr>
        <a:xfrm>
          <a:off x="4620866" y="2426561"/>
          <a:ext cx="856421" cy="677763"/>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C93D51-35C3-41EE-9A4A-CBF765C58B17}">
      <dsp:nvSpPr>
        <dsp:cNvPr id="0" name=""/>
        <dsp:cNvSpPr/>
      </dsp:nvSpPr>
      <dsp:spPr>
        <a:xfrm>
          <a:off x="1533112" y="2494337"/>
          <a:ext cx="3707500" cy="542210"/>
        </a:xfrm>
        <a:prstGeom prst="rect">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933450">
            <a:lnSpc>
              <a:spcPct val="90000"/>
            </a:lnSpc>
            <a:spcBef>
              <a:spcPct val="0"/>
            </a:spcBef>
            <a:spcAft>
              <a:spcPct val="35000"/>
            </a:spcAft>
          </a:pPr>
          <a:r>
            <a:rPr lang="zh-CN" altLang="en-US" sz="2100" kern="1200" dirty="0" smtClean="0"/>
            <a:t>以</a:t>
          </a:r>
          <a:r>
            <a:rPr lang="en-US" altLang="zh-CN" sz="2100" kern="1200" dirty="0" smtClean="0"/>
            <a:t>r</a:t>
          </a:r>
          <a:r>
            <a:rPr lang="zh-CN" altLang="en-US" sz="2100" kern="1200" dirty="0" smtClean="0"/>
            <a:t>模式打开一个不存在的文件</a:t>
          </a:r>
          <a:endParaRPr lang="zh-CN" altLang="en-US" sz="2100" kern="1200" dirty="0"/>
        </a:p>
      </dsp:txBody>
      <dsp:txXfrm>
        <a:off x="1533112" y="2494337"/>
        <a:ext cx="3707500" cy="5422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F04C8-9D23-4A44-A5C7-B9FC427BC926}">
      <dsp:nvSpPr>
        <dsp:cNvPr id="0" name=""/>
        <dsp:cNvSpPr/>
      </dsp:nvSpPr>
      <dsp:spPr>
        <a:xfrm>
          <a:off x="-4299780" y="-659627"/>
          <a:ext cx="5122905" cy="5122905"/>
        </a:xfrm>
        <a:prstGeom prst="blockArc">
          <a:avLst>
            <a:gd name="adj1" fmla="val 18900000"/>
            <a:gd name="adj2" fmla="val 2700000"/>
            <a:gd name="adj3" fmla="val 422"/>
          </a:avLst>
        </a:pr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600CAD-0752-4DC8-99C0-AE87DDAE1F80}">
      <dsp:nvSpPr>
        <dsp:cNvPr id="0" name=""/>
        <dsp:cNvSpPr/>
      </dsp:nvSpPr>
      <dsp:spPr>
        <a:xfrm>
          <a:off x="431228" y="292424"/>
          <a:ext cx="5080297" cy="585153"/>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4466" tIns="48260" rIns="48260" bIns="48260" numCol="1" spcCol="1270" anchor="ctr" anchorCtr="0">
          <a:noAutofit/>
        </a:bodyPr>
        <a:lstStyle/>
        <a:p>
          <a:pPr lvl="0" algn="l" defTabSz="844550">
            <a:lnSpc>
              <a:spcPct val="90000"/>
            </a:lnSpc>
            <a:spcBef>
              <a:spcPct val="0"/>
            </a:spcBef>
            <a:spcAft>
              <a:spcPct val="35000"/>
            </a:spcAft>
          </a:pPr>
          <a:r>
            <a:rPr lang="en-US" altLang="zh-CN" sz="1900" kern="1200" dirty="0" smtClean="0"/>
            <a:t>buffer</a:t>
          </a:r>
          <a:r>
            <a:rPr lang="zh-CN" altLang="en-US" sz="1900" kern="1200" dirty="0" smtClean="0"/>
            <a:t>：一个指针</a:t>
          </a:r>
          <a:endParaRPr lang="zh-CN" altLang="en-US" sz="1900" kern="1200" dirty="0"/>
        </a:p>
      </dsp:txBody>
      <dsp:txXfrm>
        <a:off x="431228" y="292424"/>
        <a:ext cx="5080297" cy="585153"/>
      </dsp:txXfrm>
    </dsp:sp>
    <dsp:sp modelId="{43168005-4679-4B7D-A8CC-3B7A840A4DB9}">
      <dsp:nvSpPr>
        <dsp:cNvPr id="0" name=""/>
        <dsp:cNvSpPr/>
      </dsp:nvSpPr>
      <dsp:spPr>
        <a:xfrm>
          <a:off x="65507" y="219280"/>
          <a:ext cx="731441" cy="731441"/>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E73683F-1D89-437F-93E1-78042E30E3A1}">
      <dsp:nvSpPr>
        <dsp:cNvPr id="0" name=""/>
        <dsp:cNvSpPr/>
      </dsp:nvSpPr>
      <dsp:spPr>
        <a:xfrm>
          <a:off x="766710" y="1170307"/>
          <a:ext cx="4744815" cy="585153"/>
        </a:xfrm>
        <a:prstGeom prst="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4466" tIns="48260" rIns="48260" bIns="48260" numCol="1" spcCol="1270" anchor="ctr" anchorCtr="0">
          <a:noAutofit/>
        </a:bodyPr>
        <a:lstStyle/>
        <a:p>
          <a:pPr lvl="0" algn="l" defTabSz="844550">
            <a:lnSpc>
              <a:spcPct val="90000"/>
            </a:lnSpc>
            <a:spcBef>
              <a:spcPct val="0"/>
            </a:spcBef>
            <a:spcAft>
              <a:spcPct val="35000"/>
            </a:spcAft>
          </a:pPr>
          <a:r>
            <a:rPr lang="en-US" altLang="zh-CN" sz="1900" kern="1200" dirty="0" smtClean="0"/>
            <a:t>size</a:t>
          </a:r>
          <a:r>
            <a:rPr lang="zh-CN" altLang="en-US" sz="1900" kern="1200" dirty="0" smtClean="0"/>
            <a:t>：要读写的字节数</a:t>
          </a:r>
          <a:endParaRPr lang="zh-CN" altLang="en-US" sz="1900" kern="1200" dirty="0"/>
        </a:p>
      </dsp:txBody>
      <dsp:txXfrm>
        <a:off x="766710" y="1170307"/>
        <a:ext cx="4744815" cy="585153"/>
      </dsp:txXfrm>
    </dsp:sp>
    <dsp:sp modelId="{3D8DD065-E5AD-495B-A041-386AF772C86D}">
      <dsp:nvSpPr>
        <dsp:cNvPr id="0" name=""/>
        <dsp:cNvSpPr/>
      </dsp:nvSpPr>
      <dsp:spPr>
        <a:xfrm>
          <a:off x="400989" y="1097162"/>
          <a:ext cx="731441" cy="731441"/>
        </a:xfrm>
        <a:prstGeom prst="ellipse">
          <a:avLst/>
        </a:prstGeom>
        <a:solidFill>
          <a:schemeClr val="lt1">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436D40C-1B51-497B-95A0-86536E10F1FE}">
      <dsp:nvSpPr>
        <dsp:cNvPr id="0" name=""/>
        <dsp:cNvSpPr/>
      </dsp:nvSpPr>
      <dsp:spPr>
        <a:xfrm>
          <a:off x="766710" y="2048189"/>
          <a:ext cx="4744815" cy="585153"/>
        </a:xfrm>
        <a:prstGeom prst="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4466" tIns="48260" rIns="48260" bIns="48260" numCol="1" spcCol="1270" anchor="ctr" anchorCtr="0">
          <a:noAutofit/>
        </a:bodyPr>
        <a:lstStyle/>
        <a:p>
          <a:pPr lvl="0" algn="l" defTabSz="844550">
            <a:lnSpc>
              <a:spcPct val="90000"/>
            </a:lnSpc>
            <a:spcBef>
              <a:spcPct val="0"/>
            </a:spcBef>
            <a:spcAft>
              <a:spcPct val="35000"/>
            </a:spcAft>
          </a:pPr>
          <a:r>
            <a:rPr lang="en-US" altLang="zh-CN" sz="1900" kern="1200" dirty="0" smtClean="0"/>
            <a:t>count</a:t>
          </a:r>
          <a:r>
            <a:rPr lang="zh-CN" altLang="en-US" sz="1900" kern="1200" dirty="0" smtClean="0"/>
            <a:t>：要读写多少个</a:t>
          </a:r>
          <a:r>
            <a:rPr lang="en-US" altLang="zh-CN" sz="1900" kern="1200" dirty="0" smtClean="0"/>
            <a:t>size</a:t>
          </a:r>
          <a:r>
            <a:rPr lang="zh-CN" altLang="en-US" sz="1900" kern="1200" dirty="0" smtClean="0"/>
            <a:t>字节的数据项</a:t>
          </a:r>
          <a:endParaRPr lang="zh-CN" altLang="en-US" sz="1900" kern="1200" dirty="0"/>
        </a:p>
      </dsp:txBody>
      <dsp:txXfrm>
        <a:off x="766710" y="2048189"/>
        <a:ext cx="4744815" cy="585153"/>
      </dsp:txXfrm>
    </dsp:sp>
    <dsp:sp modelId="{38355107-CD76-4EB2-A74B-6C285E753B4F}">
      <dsp:nvSpPr>
        <dsp:cNvPr id="0" name=""/>
        <dsp:cNvSpPr/>
      </dsp:nvSpPr>
      <dsp:spPr>
        <a:xfrm>
          <a:off x="400989" y="1975045"/>
          <a:ext cx="731441" cy="731441"/>
        </a:xfrm>
        <a:prstGeom prst="ellipse">
          <a:avLst/>
        </a:prstGeom>
        <a:solidFill>
          <a:schemeClr val="lt1">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9B0E9B0-7546-4ADC-82D0-7944590A837E}">
      <dsp:nvSpPr>
        <dsp:cNvPr id="0" name=""/>
        <dsp:cNvSpPr/>
      </dsp:nvSpPr>
      <dsp:spPr>
        <a:xfrm>
          <a:off x="431228" y="2926071"/>
          <a:ext cx="5080297" cy="585153"/>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64466" tIns="48260" rIns="48260" bIns="48260" numCol="1" spcCol="1270" anchor="ctr" anchorCtr="0">
          <a:noAutofit/>
        </a:bodyPr>
        <a:lstStyle/>
        <a:p>
          <a:pPr lvl="0" algn="l" defTabSz="844550">
            <a:lnSpc>
              <a:spcPct val="90000"/>
            </a:lnSpc>
            <a:spcBef>
              <a:spcPct val="0"/>
            </a:spcBef>
            <a:spcAft>
              <a:spcPct val="35000"/>
            </a:spcAft>
          </a:pPr>
          <a:r>
            <a:rPr lang="en-US" altLang="zh-CN" sz="1900" kern="1200" dirty="0" err="1" smtClean="0"/>
            <a:t>fp</a:t>
          </a:r>
          <a:r>
            <a:rPr lang="en-US" altLang="zh-CN" sz="1900" kern="1200" dirty="0" smtClean="0"/>
            <a:t>:</a:t>
          </a:r>
          <a:r>
            <a:rPr lang="zh-CN" altLang="en-US" sz="1900" kern="1200" dirty="0" smtClean="0"/>
            <a:t>文件型指针</a:t>
          </a:r>
          <a:endParaRPr lang="zh-CN" altLang="en-US" sz="1900" kern="1200" dirty="0"/>
        </a:p>
      </dsp:txBody>
      <dsp:txXfrm>
        <a:off x="431228" y="2926071"/>
        <a:ext cx="5080297" cy="585153"/>
      </dsp:txXfrm>
    </dsp:sp>
    <dsp:sp modelId="{DA60E23F-07E3-4B75-960B-72CE3D69A6E7}">
      <dsp:nvSpPr>
        <dsp:cNvPr id="0" name=""/>
        <dsp:cNvSpPr/>
      </dsp:nvSpPr>
      <dsp:spPr>
        <a:xfrm>
          <a:off x="65507" y="2852927"/>
          <a:ext cx="731441" cy="731441"/>
        </a:xfrm>
        <a:prstGeom prst="ellipse">
          <a:avLst/>
        </a:prstGeom>
        <a:solidFill>
          <a:schemeClr val="lt1">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35E7B8C-6494-44A5-8D1C-A56E7EA14E4E}" type="datetimeFigureOut">
              <a:rPr lang="zh-CN" altLang="en-US"/>
              <a:pPr>
                <a:defRPr/>
              </a:pPr>
              <a:t>2017/8/29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5603E0E3-A6A5-4248-A7BB-3D0531AB223D}" type="slidenum">
              <a:rPr lang="zh-CN" altLang="en-US"/>
              <a:pPr>
                <a:defRPr/>
              </a:pPr>
              <a:t>‹#›</a:t>
            </a:fld>
            <a:endParaRPr lang="zh-CN" altLang="en-US"/>
          </a:p>
        </p:txBody>
      </p:sp>
    </p:spTree>
    <p:extLst>
      <p:ext uri="{BB962C8B-B14F-4D97-AF65-F5344CB8AC3E}">
        <p14:creationId xmlns:p14="http://schemas.microsoft.com/office/powerpoint/2010/main" val="668658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81DAF6D0-16B2-4DFB-B9CD-777FC0C30284}" type="datetimeFigureOut">
              <a:rPr lang="zh-CN" altLang="en-US"/>
              <a:pPr>
                <a:defRPr/>
              </a:pPr>
              <a:t>2017/8/29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D57F44F4-ED3E-41D0-994F-61CD2CD6D714}" type="slidenum">
              <a:rPr lang="zh-CN" altLang="en-US"/>
              <a:pPr>
                <a:defRPr/>
              </a:pPr>
              <a:t>‹#›</a:t>
            </a:fld>
            <a:endParaRPr lang="zh-CN" altLang="en-US"/>
          </a:p>
        </p:txBody>
      </p:sp>
    </p:spTree>
    <p:extLst>
      <p:ext uri="{BB962C8B-B14F-4D97-AF65-F5344CB8AC3E}">
        <p14:creationId xmlns:p14="http://schemas.microsoft.com/office/powerpoint/2010/main" val="1656115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文件就像这公交车的门，有开门就有关门嘛，文件也是如此，文件也同样需要打开，在操作完文件时，则需要关闭文件</a:t>
            </a:r>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13</a:t>
            </a:fld>
            <a:endParaRPr lang="zh-CN" altLang="en-US"/>
          </a:p>
        </p:txBody>
      </p:sp>
    </p:spTree>
    <p:extLst>
      <p:ext uri="{BB962C8B-B14F-4D97-AF65-F5344CB8AC3E}">
        <p14:creationId xmlns:p14="http://schemas.microsoft.com/office/powerpoint/2010/main" val="2112876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表示将位置指针从当前位置向后退</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个字节。</a:t>
            </a: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44</a:t>
            </a:fld>
            <a:endParaRPr lang="zh-CN" altLang="en-US"/>
          </a:p>
        </p:txBody>
      </p:sp>
    </p:spTree>
    <p:extLst>
      <p:ext uri="{BB962C8B-B14F-4D97-AF65-F5344CB8AC3E}">
        <p14:creationId xmlns:p14="http://schemas.microsoft.com/office/powerpoint/2010/main" val="3662281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该函数的作用是得到流式文件中的当前位置，用相对于文件开头的位移量来表示。当</a:t>
            </a:r>
            <a:r>
              <a:rPr lang="en-US" altLang="zh-CN" sz="1200" kern="1200" dirty="0" err="1" smtClean="0">
                <a:solidFill>
                  <a:schemeClr val="tx1"/>
                </a:solidFill>
                <a:effectLst/>
                <a:latin typeface="+mn-lt"/>
                <a:ea typeface="+mn-ea"/>
                <a:cs typeface="+mn-cs"/>
              </a:rPr>
              <a:t>ftell</a:t>
            </a:r>
            <a:r>
              <a:rPr lang="zh-CN" altLang="zh-CN" sz="1200" kern="1200" dirty="0" smtClean="0">
                <a:solidFill>
                  <a:schemeClr val="tx1"/>
                </a:solidFill>
                <a:effectLst/>
                <a:latin typeface="+mn-lt"/>
                <a:ea typeface="+mn-ea"/>
                <a:cs typeface="+mn-cs"/>
              </a:rPr>
              <a:t>函数返回值为</a:t>
            </a:r>
            <a:r>
              <a:rPr lang="en-US" altLang="zh-CN" sz="1200" kern="1200" dirty="0" smtClean="0">
                <a:solidFill>
                  <a:schemeClr val="tx1"/>
                </a:solidFill>
                <a:effectLst/>
                <a:latin typeface="+mn-lt"/>
                <a:ea typeface="+mn-ea"/>
                <a:cs typeface="+mn-cs"/>
              </a:rPr>
              <a:t>-1L</a:t>
            </a:r>
            <a:r>
              <a:rPr lang="zh-CN" altLang="zh-CN" sz="1200" kern="1200" dirty="0" smtClean="0">
                <a:solidFill>
                  <a:schemeClr val="tx1"/>
                </a:solidFill>
                <a:effectLst/>
                <a:latin typeface="+mn-lt"/>
                <a:ea typeface="+mn-ea"/>
                <a:cs typeface="+mn-cs"/>
              </a:rPr>
              <a:t>时，表示出错。</a:t>
            </a:r>
            <a:endParaRPr lang="en-US" altLang="zh-CN"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本节主要讲解了</a:t>
            </a:r>
            <a:r>
              <a:rPr lang="en-US" altLang="zh-CN" sz="1200" kern="1200" dirty="0" err="1" smtClean="0">
                <a:solidFill>
                  <a:schemeClr val="tx1"/>
                </a:solidFill>
                <a:effectLst/>
                <a:latin typeface="+mn-lt"/>
                <a:ea typeface="+mn-ea"/>
                <a:cs typeface="+mn-cs"/>
              </a:rPr>
              <a:t>fseek</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rewind</a:t>
            </a:r>
            <a:r>
              <a:rPr lang="zh-CN" altLang="zh-CN" sz="1200" kern="1200" dirty="0" smtClean="0">
                <a:solidFill>
                  <a:schemeClr val="tx1"/>
                </a:solidFill>
                <a:effectLst/>
                <a:latin typeface="+mn-lt"/>
                <a:ea typeface="+mn-ea"/>
                <a:cs typeface="+mn-cs"/>
              </a:rPr>
              <a:t>及</a:t>
            </a:r>
            <a:r>
              <a:rPr lang="en-US" altLang="zh-CN" sz="1200" kern="1200" dirty="0" err="1" smtClean="0">
                <a:solidFill>
                  <a:schemeClr val="tx1"/>
                </a:solidFill>
                <a:effectLst/>
                <a:latin typeface="+mn-lt"/>
                <a:ea typeface="+mn-ea"/>
                <a:cs typeface="+mn-cs"/>
              </a:rPr>
              <a:t>ftell</a:t>
            </a:r>
            <a:r>
              <a:rPr lang="zh-CN" altLang="zh-CN" sz="1200" kern="1200" dirty="0" smtClean="0">
                <a:solidFill>
                  <a:schemeClr val="tx1"/>
                </a:solidFill>
                <a:effectLst/>
                <a:latin typeface="+mn-lt"/>
                <a:ea typeface="+mn-ea"/>
                <a:cs typeface="+mn-cs"/>
              </a:rPr>
              <a:t>函数，在编写程序的过程中经常会使用到文件定位函数，例如下面将要介绍的实例</a:t>
            </a:r>
            <a:r>
              <a:rPr lang="en-US" altLang="zh-CN" sz="1200" kern="1200" dirty="0" smtClean="0">
                <a:solidFill>
                  <a:schemeClr val="tx1"/>
                </a:solidFill>
                <a:effectLst/>
                <a:latin typeface="+mn-lt"/>
                <a:ea typeface="+mn-ea"/>
                <a:cs typeface="+mn-cs"/>
              </a:rPr>
              <a:t>011</a:t>
            </a:r>
            <a:r>
              <a:rPr lang="zh-CN" altLang="zh-CN" sz="1200" kern="1200" dirty="0" smtClean="0">
                <a:solidFill>
                  <a:schemeClr val="tx1"/>
                </a:solidFill>
                <a:effectLst/>
                <a:latin typeface="+mn-lt"/>
                <a:ea typeface="+mn-ea"/>
                <a:cs typeface="+mn-cs"/>
              </a:rPr>
              <a:t>，要实现将一个文件中的内容复制到另一个文件中时就可以使用</a:t>
            </a:r>
            <a:r>
              <a:rPr lang="en-US" altLang="zh-CN" sz="1200" kern="1200" dirty="0" err="1" smtClean="0">
                <a:solidFill>
                  <a:schemeClr val="tx1"/>
                </a:solidFill>
                <a:effectLst/>
                <a:latin typeface="+mn-lt"/>
                <a:ea typeface="+mn-ea"/>
                <a:cs typeface="+mn-cs"/>
              </a:rPr>
              <a:t>fseek</a:t>
            </a:r>
            <a:r>
              <a:rPr lang="zh-CN" altLang="zh-CN" sz="1200" kern="1200" dirty="0" smtClean="0">
                <a:solidFill>
                  <a:schemeClr val="tx1"/>
                </a:solidFill>
                <a:effectLst/>
                <a:latin typeface="+mn-lt"/>
                <a:ea typeface="+mn-ea"/>
                <a:cs typeface="+mn-cs"/>
              </a:rPr>
              <a:t>函数直接将文件指针指向文件尾，这样就可以将另一个文件中的内容逐个写到该文件中所有内容的后面，从而实现复制操作。当然，文件的复制操作还有很多其他方法可以实现，但是这里使用</a:t>
            </a:r>
            <a:r>
              <a:rPr lang="en-US" altLang="zh-CN" sz="1200" kern="1200" dirty="0" err="1" smtClean="0">
                <a:solidFill>
                  <a:schemeClr val="tx1"/>
                </a:solidFill>
                <a:effectLst/>
                <a:latin typeface="+mn-lt"/>
                <a:ea typeface="+mn-ea"/>
                <a:cs typeface="+mn-cs"/>
              </a:rPr>
              <a:t>fseek</a:t>
            </a:r>
            <a:r>
              <a:rPr lang="zh-CN" altLang="zh-CN" sz="1200" kern="1200" dirty="0" smtClean="0">
                <a:solidFill>
                  <a:schemeClr val="tx1"/>
                </a:solidFill>
                <a:effectLst/>
                <a:latin typeface="+mn-lt"/>
                <a:ea typeface="+mn-ea"/>
                <a:cs typeface="+mn-cs"/>
              </a:rPr>
              <a:t>函数会使代码更简洁。</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46</a:t>
            </a:fld>
            <a:endParaRPr lang="zh-CN" altLang="en-US"/>
          </a:p>
        </p:txBody>
      </p:sp>
    </p:spTree>
    <p:extLst>
      <p:ext uri="{BB962C8B-B14F-4D97-AF65-F5344CB8AC3E}">
        <p14:creationId xmlns:p14="http://schemas.microsoft.com/office/powerpoint/2010/main" val="366228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其中，“文件名”是将要被打开文件的文件名，“使用文件方式”是指对打开的文件要进行读还是写</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14</a:t>
            </a:fld>
            <a:endParaRPr lang="zh-CN" altLang="en-US"/>
          </a:p>
        </p:txBody>
      </p:sp>
    </p:spTree>
    <p:extLst>
      <p:ext uri="{BB962C8B-B14F-4D97-AF65-F5344CB8AC3E}">
        <p14:creationId xmlns:p14="http://schemas.microsoft.com/office/powerpoint/2010/main" val="44245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fopen</a:t>
            </a:r>
            <a:r>
              <a:rPr lang="zh-CN" altLang="zh-CN" sz="1200" kern="1200" dirty="0" smtClean="0">
                <a:solidFill>
                  <a:schemeClr val="tx1"/>
                </a:solidFill>
                <a:effectLst/>
                <a:latin typeface="+mn-lt"/>
                <a:ea typeface="+mn-ea"/>
                <a:cs typeface="+mn-cs"/>
              </a:rPr>
              <a:t>函数用来打开一个文件，打开文件的操作就是创建一个流。</a:t>
            </a:r>
            <a:r>
              <a:rPr lang="en-US" altLang="zh-CN" sz="1200" kern="1200" dirty="0" err="1" smtClean="0">
                <a:solidFill>
                  <a:schemeClr val="tx1"/>
                </a:solidFill>
                <a:effectLst/>
                <a:latin typeface="+mn-lt"/>
                <a:ea typeface="+mn-ea"/>
                <a:cs typeface="+mn-cs"/>
              </a:rPr>
              <a:t>fopen</a:t>
            </a:r>
            <a:r>
              <a:rPr lang="zh-CN" altLang="zh-CN" sz="1200" kern="1200" dirty="0" smtClean="0">
                <a:solidFill>
                  <a:schemeClr val="tx1"/>
                </a:solidFill>
                <a:effectLst/>
                <a:latin typeface="+mn-lt"/>
                <a:ea typeface="+mn-ea"/>
                <a:cs typeface="+mn-cs"/>
              </a:rPr>
              <a:t>函数的原型在</a:t>
            </a:r>
            <a:r>
              <a:rPr lang="en-US" altLang="zh-CN" sz="1200" kern="1200" dirty="0" err="1" smtClean="0">
                <a:solidFill>
                  <a:schemeClr val="tx1"/>
                </a:solidFill>
                <a:effectLst/>
                <a:latin typeface="+mn-lt"/>
                <a:ea typeface="+mn-ea"/>
                <a:cs typeface="+mn-cs"/>
              </a:rPr>
              <a:t>stdio.h</a:t>
            </a:r>
            <a:r>
              <a:rPr lang="zh-CN" altLang="zh-CN" sz="1200" kern="1200" dirty="0" smtClean="0">
                <a:solidFill>
                  <a:schemeClr val="tx1"/>
                </a:solidFill>
                <a:effectLst/>
                <a:latin typeface="+mn-lt"/>
                <a:ea typeface="+mn-ea"/>
                <a:cs typeface="+mn-cs"/>
              </a:rPr>
              <a:t>中，其调用的一般形式为</a:t>
            </a:r>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18</a:t>
            </a:fld>
            <a:endParaRPr lang="zh-CN" altLang="en-US"/>
          </a:p>
        </p:txBody>
      </p:sp>
    </p:spTree>
    <p:extLst>
      <p:ext uri="{BB962C8B-B14F-4D97-AF65-F5344CB8AC3E}">
        <p14:creationId xmlns:p14="http://schemas.microsoft.com/office/powerpoint/2010/main" val="187754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fclose</a:t>
            </a:r>
            <a:r>
              <a:rPr lang="zh-CN" altLang="zh-CN" sz="1200" kern="1200" dirty="0" smtClean="0">
                <a:solidFill>
                  <a:schemeClr val="tx1"/>
                </a:solidFill>
                <a:effectLst/>
                <a:latin typeface="+mn-lt"/>
                <a:ea typeface="+mn-ea"/>
                <a:cs typeface="+mn-cs"/>
              </a:rPr>
              <a:t>函数也带回一个值，当正常完成关闭文件操作时，</a:t>
            </a:r>
            <a:r>
              <a:rPr lang="en-US" altLang="zh-CN" sz="1200" kern="1200" dirty="0" err="1" smtClean="0">
                <a:solidFill>
                  <a:schemeClr val="tx1"/>
                </a:solidFill>
                <a:effectLst/>
                <a:latin typeface="+mn-lt"/>
                <a:ea typeface="+mn-ea"/>
                <a:cs typeface="+mn-cs"/>
              </a:rPr>
              <a:t>fclose</a:t>
            </a:r>
            <a:r>
              <a:rPr lang="zh-CN" altLang="zh-CN" sz="1200" kern="1200" dirty="0" smtClean="0">
                <a:solidFill>
                  <a:schemeClr val="tx1"/>
                </a:solidFill>
                <a:effectLst/>
                <a:latin typeface="+mn-lt"/>
                <a:ea typeface="+mn-ea"/>
                <a:cs typeface="+mn-cs"/>
              </a:rPr>
              <a:t>函数返回值为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，否则返回</a:t>
            </a:r>
            <a:r>
              <a:rPr lang="en-US" altLang="zh-CN" sz="1200" kern="1200" dirty="0" smtClean="0">
                <a:solidFill>
                  <a:schemeClr val="tx1"/>
                </a:solidFill>
                <a:effectLst/>
                <a:latin typeface="+mn-lt"/>
                <a:ea typeface="+mn-ea"/>
                <a:cs typeface="+mn-cs"/>
              </a:rPr>
              <a:t>EOF</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19</a:t>
            </a:fld>
            <a:endParaRPr lang="zh-CN" altLang="en-US"/>
          </a:p>
        </p:txBody>
      </p:sp>
    </p:spTree>
    <p:extLst>
      <p:ext uri="{BB962C8B-B14F-4D97-AF65-F5344CB8AC3E}">
        <p14:creationId xmlns:p14="http://schemas.microsoft.com/office/powerpoint/2010/main" val="44245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该函数的作用是把一个字符写到磁盘文件（</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所指向的是文件）中去。其中</a:t>
            </a:r>
            <a:r>
              <a:rPr lang="en-US" altLang="zh-CN" sz="1200" kern="1200" dirty="0" err="1" smtClean="0">
                <a:solidFill>
                  <a:schemeClr val="tx1"/>
                </a:solidFill>
                <a:effectLst/>
                <a:latin typeface="+mn-lt"/>
                <a:ea typeface="+mn-ea"/>
                <a:cs typeface="+mn-cs"/>
              </a:rPr>
              <a:t>ch</a:t>
            </a:r>
            <a:r>
              <a:rPr lang="zh-CN" altLang="zh-CN" sz="1200" kern="1200" dirty="0" smtClean="0">
                <a:solidFill>
                  <a:schemeClr val="tx1"/>
                </a:solidFill>
                <a:effectLst/>
                <a:latin typeface="+mn-lt"/>
                <a:ea typeface="+mn-ea"/>
                <a:cs typeface="+mn-cs"/>
              </a:rPr>
              <a:t>是要输出的字符，它可以是一个字符常量，也可以是一个字符变量。</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是文件指针变量。如果函数输出成功，则返回值就是输出的字符；如果输出失败，则返回</a:t>
            </a:r>
            <a:r>
              <a:rPr lang="en-US" altLang="zh-CN" sz="1200" kern="1200" dirty="0" smtClean="0">
                <a:solidFill>
                  <a:schemeClr val="tx1"/>
                </a:solidFill>
                <a:effectLst/>
                <a:latin typeface="+mn-lt"/>
                <a:ea typeface="+mn-ea"/>
                <a:cs typeface="+mn-cs"/>
              </a:rPr>
              <a:t>EOF</a:t>
            </a:r>
            <a:r>
              <a:rPr lang="zh-CN" altLang="zh-CN" sz="1200" kern="1200" dirty="0" smtClean="0">
                <a:solidFill>
                  <a:schemeClr val="tx1"/>
                </a:solidFill>
                <a:effectLst/>
                <a:latin typeface="+mn-lt"/>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该函数的作用是从指定的文件（</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指向的文件）读入一个字符赋给</a:t>
            </a:r>
            <a:r>
              <a:rPr lang="en-US" altLang="zh-CN" sz="1200" kern="1200" dirty="0" err="1" smtClean="0">
                <a:solidFill>
                  <a:schemeClr val="tx1"/>
                </a:solidFill>
                <a:effectLst/>
                <a:latin typeface="+mn-lt"/>
                <a:ea typeface="+mn-ea"/>
                <a:cs typeface="+mn-cs"/>
              </a:rPr>
              <a:t>ch</a:t>
            </a:r>
            <a:r>
              <a:rPr lang="zh-CN" altLang="zh-CN" sz="1200" kern="1200" dirty="0" smtClean="0">
                <a:solidFill>
                  <a:schemeClr val="tx1"/>
                </a:solidFill>
                <a:effectLst/>
                <a:latin typeface="+mn-lt"/>
                <a:ea typeface="+mn-ea"/>
                <a:cs typeface="+mn-cs"/>
              </a:rPr>
              <a:t>。需要注意的是，该文件必须是以读或读写的方式打开。当函数遇到文件结束符时将返回一个文件结束标志</a:t>
            </a:r>
            <a:r>
              <a:rPr lang="en-US" altLang="zh-CN" sz="1200" kern="1200" dirty="0" smtClean="0">
                <a:solidFill>
                  <a:schemeClr val="tx1"/>
                </a:solidFill>
                <a:effectLst/>
                <a:latin typeface="+mn-lt"/>
                <a:ea typeface="+mn-ea"/>
                <a:cs typeface="+mn-cs"/>
              </a:rPr>
              <a:t>EOF</a:t>
            </a:r>
            <a:r>
              <a:rPr lang="zh-CN" altLang="zh-CN" sz="120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23</a:t>
            </a:fld>
            <a:endParaRPr lang="zh-CN" altLang="en-US"/>
          </a:p>
        </p:txBody>
      </p:sp>
    </p:spTree>
    <p:extLst>
      <p:ext uri="{BB962C8B-B14F-4D97-AF65-F5344CB8AC3E}">
        <p14:creationId xmlns:p14="http://schemas.microsoft.com/office/powerpoint/2010/main" val="311767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它的作用是将整型变量</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的值以“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”的格式输出到</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指向的文件中。</a:t>
            </a:r>
            <a:endParaRPr lang="en-US" altLang="zh-CN"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它的作用是读入</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所指向的文件中的</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的值。</a:t>
            </a: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31</a:t>
            </a:fld>
            <a:endParaRPr lang="zh-CN" altLang="en-US"/>
          </a:p>
        </p:txBody>
      </p:sp>
    </p:spTree>
    <p:extLst>
      <p:ext uri="{BB962C8B-B14F-4D97-AF65-F5344CB8AC3E}">
        <p14:creationId xmlns:p14="http://schemas.microsoft.com/office/powerpoint/2010/main" val="238466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它的作用是将整型变量</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的值以“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”的格式输出到</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指向的文件中。</a:t>
            </a:r>
            <a:endParaRPr lang="en-US" altLang="zh-CN"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它的作用是读入</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所指向的文件中的</a:t>
            </a:r>
            <a:r>
              <a:rPr lang="en-US" altLang="zh-CN" sz="1200" kern="1200" dirty="0" smtClean="0">
                <a:solidFill>
                  <a:schemeClr val="tx1"/>
                </a:solidFill>
                <a:effectLst/>
                <a:latin typeface="+mn-lt"/>
                <a:ea typeface="+mn-ea"/>
                <a:cs typeface="+mn-cs"/>
              </a:rPr>
              <a:t>i</a:t>
            </a:r>
            <a:r>
              <a:rPr lang="zh-CN" altLang="zh-CN" sz="1200" kern="1200" dirty="0" smtClean="0">
                <a:solidFill>
                  <a:schemeClr val="tx1"/>
                </a:solidFill>
                <a:effectLst/>
                <a:latin typeface="+mn-lt"/>
                <a:ea typeface="+mn-ea"/>
                <a:cs typeface="+mn-cs"/>
              </a:rPr>
              <a:t>的值。</a:t>
            </a: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33</a:t>
            </a:fld>
            <a:endParaRPr lang="zh-CN" altLang="en-US"/>
          </a:p>
        </p:txBody>
      </p:sp>
    </p:spTree>
    <p:extLst>
      <p:ext uri="{BB962C8B-B14F-4D97-AF65-F5344CB8AC3E}">
        <p14:creationId xmlns:p14="http://schemas.microsoft.com/office/powerpoint/2010/main" val="238466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buffer</a:t>
            </a:r>
            <a:r>
              <a:rPr lang="zh-CN" altLang="zh-CN" sz="1200" kern="1200" dirty="0" smtClean="0">
                <a:solidFill>
                  <a:schemeClr val="tx1"/>
                </a:solidFill>
                <a:effectLst/>
                <a:latin typeface="+mn-lt"/>
                <a:ea typeface="+mn-ea"/>
                <a:cs typeface="+mn-cs"/>
              </a:rPr>
              <a:t>：一个指针。对于</a:t>
            </a:r>
            <a:r>
              <a:rPr lang="en-US" altLang="zh-CN" sz="1200" kern="1200" dirty="0" err="1" smtClean="0">
                <a:solidFill>
                  <a:schemeClr val="tx1"/>
                </a:solidFill>
                <a:effectLst/>
                <a:latin typeface="+mn-lt"/>
                <a:ea typeface="+mn-ea"/>
                <a:cs typeface="+mn-cs"/>
              </a:rPr>
              <a:t>fwrite</a:t>
            </a:r>
            <a:r>
              <a:rPr lang="zh-CN" altLang="zh-CN" sz="1200" kern="1200" dirty="0" smtClean="0">
                <a:solidFill>
                  <a:schemeClr val="tx1"/>
                </a:solidFill>
                <a:effectLst/>
                <a:latin typeface="+mn-lt"/>
                <a:ea typeface="+mn-ea"/>
                <a:cs typeface="+mn-cs"/>
              </a:rPr>
              <a:t>函数来说是要输出数据的地址（起始地址）；对</a:t>
            </a:r>
            <a:r>
              <a:rPr lang="en-US" altLang="zh-CN" sz="1200" kern="1200" dirty="0" err="1" smtClean="0">
                <a:solidFill>
                  <a:schemeClr val="tx1"/>
                </a:solidFill>
                <a:effectLst/>
                <a:latin typeface="+mn-lt"/>
                <a:ea typeface="+mn-ea"/>
                <a:cs typeface="+mn-cs"/>
              </a:rPr>
              <a:t>fread</a:t>
            </a:r>
            <a:r>
              <a:rPr lang="zh-CN" altLang="zh-CN" sz="1200" kern="1200" dirty="0" smtClean="0">
                <a:solidFill>
                  <a:schemeClr val="tx1"/>
                </a:solidFill>
                <a:effectLst/>
                <a:latin typeface="+mn-lt"/>
                <a:ea typeface="+mn-ea"/>
                <a:cs typeface="+mn-cs"/>
              </a:rPr>
              <a:t>函数来说是所要读入的数据存放的地址。</a:t>
            </a:r>
          </a:p>
          <a:p>
            <a:pPr lvl="0"/>
            <a:r>
              <a:rPr lang="en-US" altLang="zh-CN" sz="1200" kern="1200" dirty="0" smtClean="0">
                <a:solidFill>
                  <a:schemeClr val="tx1"/>
                </a:solidFill>
                <a:effectLst/>
                <a:latin typeface="+mn-lt"/>
                <a:ea typeface="+mn-ea"/>
                <a:cs typeface="+mn-cs"/>
              </a:rPr>
              <a:t>size</a:t>
            </a:r>
            <a:r>
              <a:rPr lang="zh-CN" altLang="zh-CN" sz="1200" kern="1200" dirty="0" smtClean="0">
                <a:solidFill>
                  <a:schemeClr val="tx1"/>
                </a:solidFill>
                <a:effectLst/>
                <a:latin typeface="+mn-lt"/>
                <a:ea typeface="+mn-ea"/>
                <a:cs typeface="+mn-cs"/>
              </a:rPr>
              <a:t>：要读写的字节数。</a:t>
            </a:r>
          </a:p>
          <a:p>
            <a:pPr lvl="0"/>
            <a:r>
              <a:rPr lang="en-US" altLang="zh-CN" sz="1200" kern="1200" dirty="0" smtClean="0">
                <a:solidFill>
                  <a:schemeClr val="tx1"/>
                </a:solidFill>
                <a:effectLst/>
                <a:latin typeface="+mn-lt"/>
                <a:ea typeface="+mn-ea"/>
                <a:cs typeface="+mn-cs"/>
              </a:rPr>
              <a:t>count</a:t>
            </a:r>
            <a:r>
              <a:rPr lang="zh-CN" altLang="zh-CN" sz="1200" kern="1200" dirty="0" smtClean="0">
                <a:solidFill>
                  <a:schemeClr val="tx1"/>
                </a:solidFill>
                <a:effectLst/>
                <a:latin typeface="+mn-lt"/>
                <a:ea typeface="+mn-ea"/>
                <a:cs typeface="+mn-cs"/>
              </a:rPr>
              <a:t>：要读写多少个</a:t>
            </a:r>
            <a:r>
              <a:rPr lang="en-US" altLang="zh-CN" sz="1200" kern="1200" dirty="0" smtClean="0">
                <a:solidFill>
                  <a:schemeClr val="tx1"/>
                </a:solidFill>
                <a:effectLst/>
                <a:latin typeface="+mn-lt"/>
                <a:ea typeface="+mn-ea"/>
                <a:cs typeface="+mn-cs"/>
              </a:rPr>
              <a:t>size</a:t>
            </a:r>
            <a:r>
              <a:rPr lang="zh-CN" altLang="zh-CN" sz="1200" kern="1200" dirty="0" smtClean="0">
                <a:solidFill>
                  <a:schemeClr val="tx1"/>
                </a:solidFill>
                <a:effectLst/>
                <a:latin typeface="+mn-lt"/>
                <a:ea typeface="+mn-ea"/>
                <a:cs typeface="+mn-cs"/>
              </a:rPr>
              <a:t>字节的数据项。</a:t>
            </a:r>
          </a:p>
          <a:p>
            <a:pPr lvl="0"/>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：文件型指针。</a:t>
            </a:r>
            <a:endParaRPr lang="en-US" altLang="zh-CN"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示例</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其含义是从</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所指的文件中每次读两个字节送入实数组</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中，连续读</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次。</a:t>
            </a:r>
            <a:endParaRPr lang="en-US" altLang="zh-CN"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mn-lt"/>
                <a:ea typeface="+mn-ea"/>
                <a:cs typeface="+mn-cs"/>
              </a:rPr>
              <a:t>示例</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其含义是将</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数组中的信息每次输出两个字节到</a:t>
            </a:r>
            <a:r>
              <a:rPr lang="en-US" altLang="zh-CN" sz="1200" kern="1200" dirty="0" err="1" smtClean="0">
                <a:solidFill>
                  <a:schemeClr val="tx1"/>
                </a:solidFill>
                <a:effectLst/>
                <a:latin typeface="+mn-lt"/>
                <a:ea typeface="+mn-ea"/>
                <a:cs typeface="+mn-cs"/>
              </a:rPr>
              <a:t>fp</a:t>
            </a:r>
            <a:r>
              <a:rPr lang="zh-CN" altLang="zh-CN" sz="1200" kern="1200" dirty="0" smtClean="0">
                <a:solidFill>
                  <a:schemeClr val="tx1"/>
                </a:solidFill>
                <a:effectLst/>
                <a:latin typeface="+mn-lt"/>
                <a:ea typeface="+mn-ea"/>
                <a:cs typeface="+mn-cs"/>
              </a:rPr>
              <a:t>所指向的文件中，连续输出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次。</a:t>
            </a:r>
          </a:p>
          <a:p>
            <a:pPr lvl="0"/>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35</a:t>
            </a:fld>
            <a:endParaRPr lang="zh-CN" altLang="en-US"/>
          </a:p>
        </p:txBody>
      </p:sp>
    </p:spTree>
    <p:extLst>
      <p:ext uri="{BB962C8B-B14F-4D97-AF65-F5344CB8AC3E}">
        <p14:creationId xmlns:p14="http://schemas.microsoft.com/office/powerpoint/2010/main" val="238466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mn-lt"/>
                <a:ea typeface="+mn-ea"/>
                <a:cs typeface="+mn-cs"/>
              </a:rPr>
              <a:t>表示将位置指针从当前位置向后退</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个字节。</a:t>
            </a:r>
          </a:p>
        </p:txBody>
      </p:sp>
      <p:sp>
        <p:nvSpPr>
          <p:cNvPr id="4" name="灯片编号占位符 3"/>
          <p:cNvSpPr>
            <a:spLocks noGrp="1"/>
          </p:cNvSpPr>
          <p:nvPr>
            <p:ph type="sldNum" sz="quarter" idx="10"/>
          </p:nvPr>
        </p:nvSpPr>
        <p:spPr/>
        <p:txBody>
          <a:bodyPr/>
          <a:lstStyle/>
          <a:p>
            <a:pPr>
              <a:defRPr/>
            </a:pPr>
            <a:fld id="{D57F44F4-ED3E-41D0-994F-61CD2CD6D714}" type="slidenum">
              <a:rPr lang="zh-CN" altLang="en-US" smtClean="0"/>
              <a:pPr>
                <a:defRPr/>
              </a:pPr>
              <a:t>42</a:t>
            </a:fld>
            <a:endParaRPr lang="zh-CN" altLang="en-US"/>
          </a:p>
        </p:txBody>
      </p:sp>
    </p:spTree>
    <p:extLst>
      <p:ext uri="{BB962C8B-B14F-4D97-AF65-F5344CB8AC3E}">
        <p14:creationId xmlns:p14="http://schemas.microsoft.com/office/powerpoint/2010/main" val="366228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DE49297-E2A2-40AF-9E1B-A3EECB6CC53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0A0215E-09DE-49F6-A899-D0B752F4D8BE}"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42B94C7-BE1E-41CC-9671-10E08452930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BA18E83-50D3-4055-A07C-61C0679FC42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328C413-D41F-41F4-BA82-338FAF84B154}"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BDFE9A0-C1A2-46AB-87DF-2AF345B96BF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569FE6A-1826-4FCA-B15C-9DB81D71F42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774CF735-0401-4A13-BB22-EE0E128B2C6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BE65DAF0-E06D-4F00-8449-3922B944799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1894D9A-770F-4F32-8BC2-E5D497E0616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66BAA97-851D-4C9E-AFB0-614FC9910A6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ea typeface="宋体" charset="-122"/>
              </a:defRPr>
            </a:lvl1pPr>
          </a:lstStyle>
          <a:p>
            <a:pPr>
              <a:defRPr/>
            </a:pPr>
            <a:endParaRPr lang="en-US" altLang="zh-CN"/>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ea typeface="宋体" charset="-122"/>
              </a:defRPr>
            </a:lvl1pPr>
          </a:lstStyle>
          <a:p>
            <a:pPr>
              <a:defRPr/>
            </a:pPr>
            <a:endParaRPr lang="en-US" altLang="zh-CN"/>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ea typeface="宋体" charset="-122"/>
              </a:defRPr>
            </a:lvl1pPr>
          </a:lstStyle>
          <a:p>
            <a:pPr>
              <a:defRPr/>
            </a:pPr>
            <a:fld id="{1C0C3990-52CD-4777-978F-F80E115A02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81400" y="1925420"/>
            <a:ext cx="2209800" cy="646331"/>
          </a:xfrm>
          <a:prstGeom prst="rect">
            <a:avLst/>
          </a:prstGeom>
          <a:noFill/>
        </p:spPr>
        <p:txBody>
          <a:bodyPr wrap="square" rtlCol="0">
            <a:spAutoFit/>
          </a:bodyPr>
          <a:lstStyle/>
          <a:p>
            <a:r>
              <a:rPr lang="zh-CN" altLang="en-US" sz="3600" b="1" dirty="0" smtClean="0">
                <a:solidFill>
                  <a:schemeClr val="bg1"/>
                </a:solidFill>
              </a:rPr>
              <a:t>文件指针</a:t>
            </a:r>
            <a:endParaRPr lang="zh-CN" altLang="en-US" sz="3600" b="1" dirty="0" smtClean="0">
              <a:solidFill>
                <a:schemeClr val="bg1"/>
              </a:solidFill>
            </a:endParaRPr>
          </a:p>
        </p:txBody>
      </p:sp>
      <p:sp>
        <p:nvSpPr>
          <p:cNvPr id="2" name="矩形 1"/>
          <p:cNvSpPr/>
          <p:nvPr/>
        </p:nvSpPr>
        <p:spPr>
          <a:xfrm>
            <a:off x="2057400" y="1504950"/>
            <a:ext cx="5486400" cy="3416320"/>
          </a:xfrm>
          <a:prstGeom prst="rect">
            <a:avLst/>
          </a:prstGeom>
        </p:spPr>
        <p:txBody>
          <a:bodyPr wrap="square">
            <a:spAutoFit/>
          </a:bodyPr>
          <a:lstStyle/>
          <a:p>
            <a:pPr lvl="0"/>
            <a:r>
              <a:rPr lang="en-US" altLang="zh-CN" dirty="0" err="1">
                <a:solidFill>
                  <a:srgbClr val="0000FF"/>
                </a:solidFill>
              </a:rPr>
              <a:t>typedef</a:t>
            </a:r>
            <a:r>
              <a:rPr lang="en-US" altLang="zh-CN" dirty="0">
                <a:solidFill>
                  <a:srgbClr val="0000FF"/>
                </a:solidFill>
              </a:rPr>
              <a:t> </a:t>
            </a:r>
            <a:r>
              <a:rPr lang="en-US" altLang="zh-CN" dirty="0" err="1">
                <a:solidFill>
                  <a:srgbClr val="0000FF"/>
                </a:solidFill>
              </a:rPr>
              <a:t>struct</a:t>
            </a:r>
            <a:endParaRPr lang="zh-CN" altLang="zh-CN" dirty="0">
              <a:solidFill>
                <a:srgbClr val="0000FF"/>
              </a:solidFill>
            </a:endParaRPr>
          </a:p>
          <a:p>
            <a:pPr lvl="0"/>
            <a:r>
              <a:rPr lang="en-US" altLang="zh-CN" dirty="0"/>
              <a:t>{</a:t>
            </a:r>
            <a:endParaRPr lang="zh-CN" altLang="zh-CN" dirty="0"/>
          </a:p>
          <a:p>
            <a:pPr lvl="0"/>
            <a:r>
              <a:rPr lang="en-US" altLang="zh-CN" dirty="0"/>
              <a:t>		</a:t>
            </a:r>
            <a:r>
              <a:rPr lang="en-US" altLang="zh-CN" dirty="0">
                <a:solidFill>
                  <a:srgbClr val="0000FF"/>
                </a:solidFill>
              </a:rPr>
              <a:t>short</a:t>
            </a:r>
            <a:r>
              <a:rPr lang="en-US" altLang="zh-CN" dirty="0"/>
              <a:t> level;</a:t>
            </a:r>
            <a:endParaRPr lang="zh-CN" altLang="zh-CN" dirty="0"/>
          </a:p>
          <a:p>
            <a:pPr lvl="0"/>
            <a:r>
              <a:rPr lang="en-US" altLang="zh-CN" dirty="0"/>
              <a:t>		</a:t>
            </a:r>
            <a:r>
              <a:rPr lang="en-US" altLang="zh-CN" dirty="0">
                <a:solidFill>
                  <a:srgbClr val="0000FF"/>
                </a:solidFill>
              </a:rPr>
              <a:t>unsigned </a:t>
            </a:r>
            <a:r>
              <a:rPr lang="en-US" altLang="zh-CN" dirty="0"/>
              <a:t>flags;</a:t>
            </a:r>
            <a:endParaRPr lang="zh-CN" altLang="zh-CN" dirty="0"/>
          </a:p>
          <a:p>
            <a:pPr lvl="0"/>
            <a:r>
              <a:rPr lang="en-US" altLang="zh-CN" dirty="0"/>
              <a:t>		</a:t>
            </a:r>
            <a:r>
              <a:rPr lang="en-US" altLang="zh-CN" dirty="0">
                <a:solidFill>
                  <a:srgbClr val="0000FF"/>
                </a:solidFill>
              </a:rPr>
              <a:t>char</a:t>
            </a:r>
            <a:r>
              <a:rPr lang="en-US" altLang="zh-CN" dirty="0"/>
              <a:t> </a:t>
            </a:r>
            <a:r>
              <a:rPr lang="en-US" altLang="zh-CN" dirty="0" err="1"/>
              <a:t>fd</a:t>
            </a:r>
            <a:r>
              <a:rPr lang="en-US" altLang="zh-CN" dirty="0"/>
              <a:t>;</a:t>
            </a:r>
            <a:endParaRPr lang="zh-CN" altLang="zh-CN" dirty="0"/>
          </a:p>
          <a:p>
            <a:pPr lvl="0"/>
            <a:r>
              <a:rPr lang="en-US" altLang="zh-CN" dirty="0"/>
              <a:t>		</a:t>
            </a:r>
            <a:r>
              <a:rPr lang="en-US" altLang="zh-CN" dirty="0">
                <a:solidFill>
                  <a:srgbClr val="0000FF"/>
                </a:solidFill>
              </a:rPr>
              <a:t>unsigned char </a:t>
            </a:r>
            <a:r>
              <a:rPr lang="en-US" altLang="zh-CN" dirty="0"/>
              <a:t>hold;</a:t>
            </a:r>
            <a:endParaRPr lang="zh-CN" altLang="zh-CN" dirty="0"/>
          </a:p>
          <a:p>
            <a:pPr lvl="0"/>
            <a:r>
              <a:rPr lang="en-US" altLang="zh-CN" dirty="0"/>
              <a:t>		</a:t>
            </a:r>
            <a:r>
              <a:rPr lang="en-US" altLang="zh-CN" dirty="0">
                <a:solidFill>
                  <a:srgbClr val="0000FF"/>
                </a:solidFill>
              </a:rPr>
              <a:t>short</a:t>
            </a:r>
            <a:r>
              <a:rPr lang="en-US" altLang="zh-CN" dirty="0"/>
              <a:t> </a:t>
            </a:r>
            <a:r>
              <a:rPr lang="en-US" altLang="zh-CN" dirty="0" err="1"/>
              <a:t>bsize</a:t>
            </a:r>
            <a:r>
              <a:rPr lang="en-US" altLang="zh-CN" dirty="0"/>
              <a:t>;</a:t>
            </a:r>
            <a:endParaRPr lang="zh-CN" altLang="zh-CN" dirty="0"/>
          </a:p>
          <a:p>
            <a:pPr lvl="0"/>
            <a:r>
              <a:rPr lang="en-US" altLang="zh-CN" dirty="0"/>
              <a:t>		</a:t>
            </a:r>
            <a:r>
              <a:rPr lang="en-US" altLang="zh-CN" dirty="0">
                <a:solidFill>
                  <a:srgbClr val="0000FF"/>
                </a:solidFill>
              </a:rPr>
              <a:t>unsigned char </a:t>
            </a:r>
            <a:r>
              <a:rPr lang="en-US" altLang="zh-CN" dirty="0"/>
              <a:t>*buffer;</a:t>
            </a:r>
            <a:endParaRPr lang="zh-CN" altLang="zh-CN" dirty="0"/>
          </a:p>
          <a:p>
            <a:pPr lvl="0"/>
            <a:r>
              <a:rPr lang="en-US" altLang="zh-CN" dirty="0"/>
              <a:t>		</a:t>
            </a:r>
            <a:r>
              <a:rPr lang="en-US" altLang="zh-CN" dirty="0">
                <a:solidFill>
                  <a:srgbClr val="0000FF"/>
                </a:solidFill>
              </a:rPr>
              <a:t>unsigned</a:t>
            </a:r>
            <a:r>
              <a:rPr lang="en-US" altLang="zh-CN" dirty="0"/>
              <a:t> </a:t>
            </a:r>
            <a:r>
              <a:rPr lang="en-US" altLang="zh-CN" dirty="0" err="1"/>
              <a:t>ar</a:t>
            </a:r>
            <a:r>
              <a:rPr lang="en-US" altLang="zh-CN" dirty="0"/>
              <a:t> *</a:t>
            </a:r>
            <a:r>
              <a:rPr lang="en-US" altLang="zh-CN" dirty="0" err="1"/>
              <a:t>curp</a:t>
            </a:r>
            <a:r>
              <a:rPr lang="en-US" altLang="zh-CN" dirty="0"/>
              <a:t>;</a:t>
            </a:r>
            <a:endParaRPr lang="zh-CN" altLang="zh-CN" dirty="0"/>
          </a:p>
          <a:p>
            <a:pPr lvl="0"/>
            <a:r>
              <a:rPr lang="en-US" altLang="zh-CN" dirty="0"/>
              <a:t>		</a:t>
            </a:r>
            <a:r>
              <a:rPr lang="en-US" altLang="zh-CN" dirty="0">
                <a:solidFill>
                  <a:srgbClr val="0000FF"/>
                </a:solidFill>
              </a:rPr>
              <a:t>unsigned</a:t>
            </a:r>
            <a:r>
              <a:rPr lang="en-US" altLang="zh-CN" dirty="0"/>
              <a:t> </a:t>
            </a:r>
            <a:r>
              <a:rPr lang="en-US" altLang="zh-CN" dirty="0" err="1"/>
              <a:t>istemp</a:t>
            </a:r>
            <a:r>
              <a:rPr lang="en-US" altLang="zh-CN" dirty="0"/>
              <a:t>;</a:t>
            </a:r>
            <a:endParaRPr lang="zh-CN" altLang="zh-CN" dirty="0"/>
          </a:p>
          <a:p>
            <a:pPr lvl="0"/>
            <a:r>
              <a:rPr lang="en-US" altLang="zh-CN" dirty="0"/>
              <a:t>		</a:t>
            </a:r>
            <a:r>
              <a:rPr lang="en-US" altLang="zh-CN" dirty="0">
                <a:solidFill>
                  <a:srgbClr val="0000FF"/>
                </a:solidFill>
              </a:rPr>
              <a:t>short </a:t>
            </a:r>
            <a:r>
              <a:rPr lang="en-US" altLang="zh-CN" dirty="0"/>
              <a:t>token;</a:t>
            </a:r>
            <a:endParaRPr lang="zh-CN" altLang="zh-CN" dirty="0"/>
          </a:p>
          <a:p>
            <a:pPr lvl="0"/>
            <a:r>
              <a:rPr lang="en-US" altLang="zh-CN" dirty="0"/>
              <a:t>}FILE; </a:t>
            </a:r>
            <a:endParaRPr lang="zh-CN" altLang="zh-CN" dirty="0"/>
          </a:p>
        </p:txBody>
      </p:sp>
      <p:pic>
        <p:nvPicPr>
          <p:cNvPr id="6" name="图片 5" descr="按扭-37.png"/>
          <p:cNvPicPr>
            <a:picLocks noChangeAspect="1"/>
          </p:cNvPicPr>
          <p:nvPr/>
        </p:nvPicPr>
        <p:blipFill>
          <a:blip r:embed="rId2" cstate="print"/>
          <a:stretch>
            <a:fillRect/>
          </a:stretch>
        </p:blipFill>
        <p:spPr>
          <a:xfrm>
            <a:off x="647700" y="1582520"/>
            <a:ext cx="685800" cy="685800"/>
          </a:xfrm>
          <a:prstGeom prst="rect">
            <a:avLst/>
          </a:prstGeom>
        </p:spPr>
      </p:pic>
      <p:sp>
        <p:nvSpPr>
          <p:cNvPr id="7" name="TextBox 6"/>
          <p:cNvSpPr txBox="1"/>
          <p:nvPr/>
        </p:nvSpPr>
        <p:spPr>
          <a:xfrm>
            <a:off x="762000" y="1651627"/>
            <a:ext cx="466123" cy="547586"/>
          </a:xfrm>
          <a:prstGeom prst="rect">
            <a:avLst/>
          </a:prstGeom>
          <a:noFill/>
        </p:spPr>
        <p:txBody>
          <a:bodyPr vert="eaVert" wrap="none" rtlCol="0">
            <a:spAutoFit/>
          </a:bodyPr>
          <a:lstStyle/>
          <a:p>
            <a:r>
              <a:rPr lang="zh-CN" altLang="en-US" b="1" dirty="0" smtClean="0">
                <a:solidFill>
                  <a:schemeClr val="bg1"/>
                </a:solidFill>
              </a:rPr>
              <a:t>示例</a:t>
            </a:r>
          </a:p>
        </p:txBody>
      </p:sp>
      <p:pic>
        <p:nvPicPr>
          <p:cNvPr id="8"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9"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文件指针</a:t>
            </a:r>
            <a:endParaRPr lang="zh-CN" altLang="en-US" sz="4000" dirty="0"/>
          </a:p>
        </p:txBody>
      </p:sp>
    </p:spTree>
    <p:extLst>
      <p:ext uri="{BB962C8B-B14F-4D97-AF65-F5344CB8AC3E}">
        <p14:creationId xmlns:p14="http://schemas.microsoft.com/office/powerpoint/2010/main" val="126353681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文件指针</a:t>
            </a:r>
            <a:endParaRPr lang="zh-CN" altLang="en-US" sz="4000" dirty="0"/>
          </a:p>
        </p:txBody>
      </p:sp>
      <p:grpSp>
        <p:nvGrpSpPr>
          <p:cNvPr id="4" name="组合 3"/>
          <p:cNvGrpSpPr/>
          <p:nvPr/>
        </p:nvGrpSpPr>
        <p:grpSpPr>
          <a:xfrm>
            <a:off x="1600200" y="1524000"/>
            <a:ext cx="5030988" cy="1862330"/>
            <a:chOff x="1185461" y="1679415"/>
            <a:chExt cx="4928939"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3"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475976" cy="369332"/>
            </a:xfrm>
            <a:prstGeom prst="rect">
              <a:avLst/>
            </a:prstGeom>
            <a:ln w="25400">
              <a:solidFill>
                <a:schemeClr val="tx2">
                  <a:lumMod val="60000"/>
                  <a:lumOff val="40000"/>
                </a:schemeClr>
              </a:solidFill>
            </a:ln>
          </p:spPr>
          <p:txBody>
            <a:bodyPr wrap="square">
              <a:spAutoFit/>
            </a:bodyPr>
            <a:lstStyle/>
            <a:p>
              <a:r>
                <a:rPr lang="en-US" altLang="zh-CN" dirty="0" smtClean="0"/>
                <a:t>FILE </a:t>
              </a:r>
              <a:r>
                <a:rPr lang="zh-CN" altLang="en-US" dirty="0" smtClean="0"/>
                <a:t>*</a:t>
              </a:r>
              <a:r>
                <a:rPr lang="en-US" altLang="zh-CN" dirty="0" err="1" smtClean="0"/>
                <a:t>fp</a:t>
              </a:r>
              <a:endParaRPr lang="zh-CN" altLang="zh-CN" dirty="0"/>
            </a:p>
          </p:txBody>
        </p:sp>
      </p:grpSp>
      <p:pic>
        <p:nvPicPr>
          <p:cNvPr id="9" name="图片 8" descr="按扭-56.png"/>
          <p:cNvPicPr>
            <a:picLocks noChangeAspect="1"/>
          </p:cNvPicPr>
          <p:nvPr/>
        </p:nvPicPr>
        <p:blipFill>
          <a:blip r:embed="rId4" cstate="print"/>
          <a:stretch>
            <a:fillRect/>
          </a:stretch>
        </p:blipFill>
        <p:spPr>
          <a:xfrm>
            <a:off x="1374691" y="3381759"/>
            <a:ext cx="1438659" cy="1057658"/>
          </a:xfrm>
          <a:prstGeom prst="rect">
            <a:avLst/>
          </a:prstGeom>
        </p:spPr>
      </p:pic>
      <p:sp>
        <p:nvSpPr>
          <p:cNvPr id="10" name="矩形 9"/>
          <p:cNvSpPr/>
          <p:nvPr/>
        </p:nvSpPr>
        <p:spPr>
          <a:xfrm>
            <a:off x="2734059" y="3741311"/>
            <a:ext cx="5507105" cy="338554"/>
          </a:xfrm>
          <a:prstGeom prst="rect">
            <a:avLst/>
          </a:prstGeom>
          <a:solidFill>
            <a:schemeClr val="bg1"/>
          </a:solidFill>
          <a:ln w="25400">
            <a:solidFill>
              <a:schemeClr val="bg1"/>
            </a:solidFill>
          </a:ln>
        </p:spPr>
        <p:txBody>
          <a:bodyPr wrap="square">
            <a:spAutoFit/>
          </a:bodyPr>
          <a:lstStyle/>
          <a:p>
            <a:r>
              <a:rPr lang="en-US" altLang="zh-CN" sz="1600" dirty="0" err="1"/>
              <a:t>fp</a:t>
            </a:r>
            <a:r>
              <a:rPr lang="zh-CN" altLang="zh-CN" sz="1600" dirty="0"/>
              <a:t>是一个指向</a:t>
            </a:r>
            <a:r>
              <a:rPr lang="en-US" altLang="zh-CN" sz="1600" dirty="0"/>
              <a:t>FILE</a:t>
            </a:r>
            <a:r>
              <a:rPr lang="zh-CN" altLang="zh-CN" sz="1600" dirty="0"/>
              <a:t>类型的指针变量</a:t>
            </a:r>
          </a:p>
        </p:txBody>
      </p:sp>
    </p:spTree>
    <p:extLst>
      <p:ext uri="{BB962C8B-B14F-4D97-AF65-F5344CB8AC3E}">
        <p14:creationId xmlns:p14="http://schemas.microsoft.com/office/powerpoint/2010/main" val="366692472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76600" y="1925420"/>
            <a:ext cx="2895600" cy="646331"/>
          </a:xfrm>
          <a:prstGeom prst="rect">
            <a:avLst/>
          </a:prstGeom>
          <a:noFill/>
        </p:spPr>
        <p:txBody>
          <a:bodyPr wrap="square" rtlCol="0">
            <a:spAutoFit/>
          </a:bodyPr>
          <a:lstStyle/>
          <a:p>
            <a:r>
              <a:rPr lang="zh-CN" altLang="en-US" sz="3600" b="1" dirty="0" smtClean="0">
                <a:solidFill>
                  <a:schemeClr val="bg1"/>
                </a:solidFill>
              </a:rPr>
              <a:t>文件的打开</a:t>
            </a:r>
            <a:endParaRPr lang="zh-CN" altLang="en-US" sz="3600" b="1" dirty="0" smtClean="0">
              <a:solidFill>
                <a:schemeClr val="bg1"/>
              </a:solidFill>
            </a:endParaRPr>
          </a:p>
        </p:txBody>
      </p:sp>
    </p:spTree>
    <p:extLst>
      <p:ext uri="{BB962C8B-B14F-4D97-AF65-F5344CB8AC3E}">
        <p14:creationId xmlns:p14="http://schemas.microsoft.com/office/powerpoint/2010/main" val="315296457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8" descr="4159bedd22d25e4781cc7.jpg"/>
          <p:cNvPicPr>
            <a:picLocks noChangeAspect="1" noChangeArrowheads="1"/>
          </p:cNvPicPr>
          <p:nvPr/>
        </p:nvPicPr>
        <p:blipFill>
          <a:blip r:embed="rId3" cstate="print"/>
          <a:srcRect/>
          <a:stretch>
            <a:fillRect/>
          </a:stretch>
        </p:blipFill>
        <p:spPr bwMode="auto">
          <a:xfrm>
            <a:off x="3429000" y="1962150"/>
            <a:ext cx="4876800" cy="2752725"/>
          </a:xfrm>
          <a:prstGeom prst="rect">
            <a:avLst/>
          </a:prstGeom>
          <a:noFill/>
          <a:ln w="9525">
            <a:noFill/>
            <a:miter lim="800000"/>
            <a:headEnd/>
            <a:tailEnd/>
          </a:ln>
        </p:spPr>
      </p:pic>
      <p:pic>
        <p:nvPicPr>
          <p:cNvPr id="3" name="Picture 4" descr="按扭1-56"/>
          <p:cNvPicPr>
            <a:picLocks noChangeAspect="1" noChangeArrowheads="1"/>
          </p:cNvPicPr>
          <p:nvPr/>
        </p:nvPicPr>
        <p:blipFill>
          <a:blip r:embed="rId4" cstate="print"/>
          <a:srcRect/>
          <a:stretch>
            <a:fillRect/>
          </a:stretch>
        </p:blipFill>
        <p:spPr bwMode="auto">
          <a:xfrm>
            <a:off x="228600" y="895350"/>
            <a:ext cx="1066800" cy="455613"/>
          </a:xfrm>
          <a:prstGeom prst="rect">
            <a:avLst/>
          </a:prstGeom>
          <a:noFill/>
          <a:ln w="9525">
            <a:noFill/>
            <a:miter lim="800000"/>
            <a:headEnd/>
            <a:tailEnd/>
          </a:ln>
        </p:spPr>
      </p:pic>
      <p:sp>
        <p:nvSpPr>
          <p:cNvPr id="4"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dirty="0" smtClean="0"/>
              <a:t>公交车</a:t>
            </a:r>
            <a:endParaRPr lang="zh-CN" altLang="en-US" dirty="0"/>
          </a:p>
        </p:txBody>
      </p:sp>
      <p:sp>
        <p:nvSpPr>
          <p:cNvPr id="5" name="爆炸形 1 4"/>
          <p:cNvSpPr/>
          <p:nvPr/>
        </p:nvSpPr>
        <p:spPr>
          <a:xfrm>
            <a:off x="304800" y="2876550"/>
            <a:ext cx="3200400" cy="1676400"/>
          </a:xfrm>
          <a:prstGeom prst="irregularSeal1">
            <a:avLst/>
          </a:prstGeom>
          <a:solidFill>
            <a:srgbClr val="FFC0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规定：前门上车，后门下车</a:t>
            </a:r>
            <a:endParaRPr lang="zh-CN" altLang="en-US" dirty="0">
              <a:solidFill>
                <a:schemeClr val="tx1"/>
              </a:solidFill>
            </a:endParaRPr>
          </a:p>
        </p:txBody>
      </p:sp>
      <p:sp>
        <p:nvSpPr>
          <p:cNvPr id="7" name="波形 6"/>
          <p:cNvSpPr/>
          <p:nvPr/>
        </p:nvSpPr>
        <p:spPr>
          <a:xfrm>
            <a:off x="4876800" y="923925"/>
            <a:ext cx="2895600" cy="866775"/>
          </a:xfrm>
          <a:prstGeom prst="wave">
            <a:avLst/>
          </a:prstGeom>
          <a:solidFill>
            <a:srgbClr val="FF7D7D"/>
          </a:solidFill>
          <a:ln>
            <a:solidFill>
              <a:srgbClr val="FF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fopen</a:t>
            </a:r>
            <a:r>
              <a:rPr lang="zh-CN" altLang="en-US" dirty="0" smtClean="0"/>
              <a:t>函数</a:t>
            </a:r>
            <a:endParaRPr lang="zh-CN" altLang="en-US" dirty="0"/>
          </a:p>
        </p:txBody>
      </p:sp>
    </p:spTree>
    <p:extLst>
      <p:ext uri="{BB962C8B-B14F-4D97-AF65-F5344CB8AC3E}">
        <p14:creationId xmlns:p14="http://schemas.microsoft.com/office/powerpoint/2010/main" val="346535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par>
                          <p:cTn id="11" fill="hold">
                            <p:stCondLst>
                              <p:cond delay="1000"/>
                            </p:stCondLst>
                            <p:childTnLst>
                              <p:par>
                                <p:cTn id="12" presetID="23" presetClass="entr" presetSubtype="32"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strVal val="4*#ppt_w"/>
                                          </p:val>
                                        </p:tav>
                                        <p:tav tm="100000">
                                          <p:val>
                                            <p:strVal val="#ppt_w"/>
                                          </p:val>
                                        </p:tav>
                                      </p:tavLst>
                                    </p:anim>
                                    <p:anim calcmode="lin" valueType="num">
                                      <p:cBhvr>
                                        <p:cTn id="15"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文件的打开</a:t>
            </a:r>
            <a:endParaRPr lang="zh-CN" altLang="en-US" sz="4000" dirty="0"/>
          </a:p>
        </p:txBody>
      </p:sp>
      <p:grpSp>
        <p:nvGrpSpPr>
          <p:cNvPr id="4" name="组合 3"/>
          <p:cNvGrpSpPr/>
          <p:nvPr/>
        </p:nvGrpSpPr>
        <p:grpSpPr>
          <a:xfrm>
            <a:off x="1600200" y="1514475"/>
            <a:ext cx="5030988" cy="1862330"/>
            <a:chOff x="1185461" y="1679415"/>
            <a:chExt cx="4928939"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475976" cy="646331"/>
            </a:xfrm>
            <a:prstGeom prst="rect">
              <a:avLst/>
            </a:prstGeom>
            <a:ln w="25400">
              <a:solidFill>
                <a:schemeClr val="tx2">
                  <a:lumMod val="60000"/>
                  <a:lumOff val="40000"/>
                </a:schemeClr>
              </a:solidFill>
            </a:ln>
          </p:spPr>
          <p:txBody>
            <a:bodyPr wrap="square">
              <a:spAutoFit/>
            </a:bodyPr>
            <a:lstStyle/>
            <a:p>
              <a:r>
                <a:rPr lang="en-US" altLang="zh-CN" dirty="0"/>
                <a:t>FILE *</a:t>
              </a:r>
              <a:r>
                <a:rPr lang="en-US" altLang="zh-CN" dirty="0" err="1"/>
                <a:t>fp</a:t>
              </a:r>
              <a:r>
                <a:rPr lang="en-US" altLang="zh-CN" dirty="0"/>
                <a:t>;</a:t>
              </a:r>
              <a:endParaRPr lang="zh-CN" altLang="zh-CN" dirty="0"/>
            </a:p>
            <a:p>
              <a:r>
                <a:rPr lang="en-US" altLang="zh-CN" dirty="0" err="1"/>
                <a:t>fp</a:t>
              </a:r>
              <a:r>
                <a:rPr lang="en-US" altLang="zh-CN" dirty="0"/>
                <a:t>=</a:t>
              </a:r>
              <a:r>
                <a:rPr lang="en-US" altLang="zh-CN" dirty="0" err="1"/>
                <a:t>fopen</a:t>
              </a:r>
              <a:r>
                <a:rPr lang="en-US" altLang="zh-CN" dirty="0"/>
                <a:t>(</a:t>
              </a:r>
              <a:r>
                <a:rPr lang="zh-CN" altLang="zh-CN" dirty="0"/>
                <a:t>文件名</a:t>
              </a:r>
              <a:r>
                <a:rPr lang="en-US" altLang="zh-CN" dirty="0"/>
                <a:t>,</a:t>
              </a:r>
              <a:r>
                <a:rPr lang="zh-CN" altLang="zh-CN" dirty="0"/>
                <a:t>使用文件方式</a:t>
              </a:r>
              <a:r>
                <a:rPr lang="en-US" altLang="zh-CN" dirty="0"/>
                <a:t>); </a:t>
              </a:r>
              <a:endParaRPr lang="zh-CN" altLang="zh-CN" dirty="0"/>
            </a:p>
          </p:txBody>
        </p:sp>
      </p:grpSp>
    </p:spTree>
    <p:extLst>
      <p:ext uri="{BB962C8B-B14F-4D97-AF65-F5344CB8AC3E}">
        <p14:creationId xmlns:p14="http://schemas.microsoft.com/office/powerpoint/2010/main" val="31969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使用文件方式</a:t>
            </a:r>
            <a:endParaRPr lang="zh-CN" altLang="en-US" sz="4000" dirty="0"/>
          </a:p>
        </p:txBody>
      </p:sp>
      <p:graphicFrame>
        <p:nvGraphicFramePr>
          <p:cNvPr id="4" name="表格 3"/>
          <p:cNvGraphicFramePr>
            <a:graphicFrameLocks noGrp="1"/>
          </p:cNvGraphicFramePr>
          <p:nvPr>
            <p:extLst>
              <p:ext uri="{D42A27DB-BD31-4B8C-83A1-F6EECF244321}">
                <p14:modId xmlns:p14="http://schemas.microsoft.com/office/powerpoint/2010/main" val="929447010"/>
              </p:ext>
            </p:extLst>
          </p:nvPr>
        </p:nvGraphicFramePr>
        <p:xfrm>
          <a:off x="838200" y="1523997"/>
          <a:ext cx="7010400" cy="3409952"/>
        </p:xfrm>
        <a:graphic>
          <a:graphicData uri="http://schemas.openxmlformats.org/drawingml/2006/table">
            <a:tbl>
              <a:tblPr firstRow="1" firstCol="1" bandRow="1">
                <a:tableStyleId>{5C22544A-7EE6-4342-B048-85BDC9FD1C3A}</a:tableStyleId>
              </a:tblPr>
              <a:tblGrid>
                <a:gridCol w="3066861"/>
                <a:gridCol w="3943539"/>
              </a:tblGrid>
              <a:tr h="262777">
                <a:tc>
                  <a:txBody>
                    <a:bodyPr/>
                    <a:lstStyle/>
                    <a:p>
                      <a:pPr algn="ctr">
                        <a:lnSpc>
                          <a:spcPts val="1400"/>
                        </a:lnSpc>
                        <a:spcAft>
                          <a:spcPts val="0"/>
                        </a:spcAft>
                      </a:pPr>
                      <a:r>
                        <a:rPr lang="zh-CN" sz="1200" kern="100" baseline="0" dirty="0" smtClean="0">
                          <a:solidFill>
                            <a:schemeClr val="tx1"/>
                          </a:solidFill>
                          <a:effectLst/>
                        </a:rPr>
                        <a:t>文件使用方式</a:t>
                      </a:r>
                      <a:endParaRPr lang="zh-CN" sz="1200" kern="100" baseline="0" dirty="0">
                        <a:solidFill>
                          <a:schemeClr val="tx1"/>
                        </a:solidFill>
                        <a:effectLst/>
                        <a:latin typeface="Arial"/>
                        <a:ea typeface="黑体"/>
                        <a:cs typeface="Times New Roman"/>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ctr">
                        <a:lnSpc>
                          <a:spcPts val="1400"/>
                        </a:lnSpc>
                        <a:spcAft>
                          <a:spcPts val="0"/>
                        </a:spcAft>
                      </a:pPr>
                      <a:r>
                        <a:rPr lang="zh-CN" sz="1200" kern="100" baseline="0">
                          <a:solidFill>
                            <a:schemeClr val="tx1"/>
                          </a:solidFill>
                          <a:effectLst/>
                        </a:rPr>
                        <a:t>含</a:t>
                      </a:r>
                      <a:r>
                        <a:rPr lang="en-US" sz="1200" kern="100" baseline="0">
                          <a:solidFill>
                            <a:schemeClr val="tx1"/>
                          </a:solidFill>
                          <a:effectLst/>
                        </a:rPr>
                        <a:t>    </a:t>
                      </a:r>
                      <a:r>
                        <a:rPr lang="zh-CN" sz="1200" kern="100" baseline="0">
                          <a:solidFill>
                            <a:schemeClr val="tx1"/>
                          </a:solidFill>
                          <a:effectLst/>
                        </a:rPr>
                        <a:t>义</a:t>
                      </a:r>
                      <a:endParaRPr lang="zh-CN" sz="1200" kern="100" baseline="0">
                        <a:solidFill>
                          <a:schemeClr val="tx1"/>
                        </a:solidFill>
                        <a:effectLst/>
                        <a:latin typeface="Arial"/>
                        <a:ea typeface="黑体"/>
                        <a:cs typeface="Times New Roman"/>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51725">
                <a:tc>
                  <a:txBody>
                    <a:bodyPr/>
                    <a:lstStyle/>
                    <a:p>
                      <a:pPr algn="just">
                        <a:lnSpc>
                          <a:spcPts val="1400"/>
                        </a:lnSpc>
                        <a:spcAft>
                          <a:spcPts val="0"/>
                        </a:spcAft>
                      </a:pPr>
                      <a:r>
                        <a:rPr lang="en-US" sz="1200" baseline="0" dirty="0">
                          <a:solidFill>
                            <a:schemeClr val="tx1"/>
                          </a:solidFill>
                          <a:effectLst/>
                        </a:rPr>
                        <a:t>r</a:t>
                      </a:r>
                      <a:r>
                        <a:rPr lang="zh-CN" sz="1200" baseline="0" dirty="0">
                          <a:solidFill>
                            <a:schemeClr val="tx1"/>
                          </a:solidFill>
                          <a:effectLst/>
                        </a:rPr>
                        <a:t>（只读）</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打开一个文本文件，只允许读数据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36990">
                <a:tc>
                  <a:txBody>
                    <a:bodyPr/>
                    <a:lstStyle/>
                    <a:p>
                      <a:pPr algn="just">
                        <a:lnSpc>
                          <a:spcPts val="1400"/>
                        </a:lnSpc>
                        <a:spcAft>
                          <a:spcPts val="0"/>
                        </a:spcAft>
                      </a:pPr>
                      <a:r>
                        <a:rPr lang="en-US" sz="1200" baseline="0" dirty="0" smtClean="0">
                          <a:solidFill>
                            <a:schemeClr val="tx1"/>
                          </a:solidFill>
                          <a:effectLst/>
                        </a:rPr>
                        <a:t>w</a:t>
                      </a:r>
                      <a:r>
                        <a:rPr lang="zh-CN" sz="1200" baseline="0" dirty="0" smtClean="0">
                          <a:solidFill>
                            <a:schemeClr val="tx1"/>
                          </a:solidFill>
                          <a:effectLst/>
                        </a:rPr>
                        <a:t>（只写）</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a:solidFill>
                            <a:schemeClr val="tx1"/>
                          </a:solidFill>
                          <a:effectLst/>
                        </a:rPr>
                        <a:t>打开或建立一个文本文件，只允许写数据</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dirty="0">
                          <a:solidFill>
                            <a:schemeClr val="tx1"/>
                          </a:solidFill>
                          <a:effectLst/>
                        </a:rPr>
                        <a:t>a</a:t>
                      </a:r>
                      <a:r>
                        <a:rPr lang="zh-CN" sz="1200" baseline="0" dirty="0">
                          <a:solidFill>
                            <a:schemeClr val="tx1"/>
                          </a:solidFill>
                          <a:effectLst/>
                        </a:rPr>
                        <a:t>（追加）</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打开一个文本文件，并在文件末尾写数据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rb</a:t>
                      </a:r>
                      <a:r>
                        <a:rPr lang="zh-CN" sz="1200" baseline="0">
                          <a:solidFill>
                            <a:schemeClr val="tx1"/>
                          </a:solidFill>
                          <a:effectLst/>
                        </a:rPr>
                        <a:t>（只读）</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打开一个二进制文件，只允许读数据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wb</a:t>
                      </a:r>
                      <a:r>
                        <a:rPr lang="zh-CN" sz="1200" baseline="0">
                          <a:solidFill>
                            <a:schemeClr val="tx1"/>
                          </a:solidFill>
                          <a:effectLst/>
                        </a:rPr>
                        <a:t>（只写）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打开或建立一个二进制文件，只允许写数据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ab</a:t>
                      </a:r>
                      <a:r>
                        <a:rPr lang="zh-CN" sz="1200" baseline="0">
                          <a:solidFill>
                            <a:schemeClr val="tx1"/>
                          </a:solidFill>
                          <a:effectLst/>
                        </a:rPr>
                        <a:t>（追加）</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打开一个二进制文件，并在文件末尾写数据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r+</a:t>
                      </a:r>
                      <a:r>
                        <a:rPr lang="zh-CN" sz="1200" baseline="0">
                          <a:solidFill>
                            <a:schemeClr val="tx1"/>
                          </a:solidFill>
                          <a:effectLst/>
                        </a:rPr>
                        <a:t>（读写）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打开一个文本文件，允许读和写</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w+</a:t>
                      </a:r>
                      <a:r>
                        <a:rPr lang="zh-CN" sz="1200" baseline="0">
                          <a:solidFill>
                            <a:schemeClr val="tx1"/>
                          </a:solidFill>
                          <a:effectLst/>
                        </a:rPr>
                        <a:t>（读写）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打开或建立一个文本文件，允许读写</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a+</a:t>
                      </a:r>
                      <a:r>
                        <a:rPr lang="zh-CN" sz="1200" baseline="0">
                          <a:solidFill>
                            <a:schemeClr val="tx1"/>
                          </a:solidFill>
                          <a:effectLst/>
                        </a:rPr>
                        <a:t>（读写）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打开一个文本文件，允许读，或在文件末追加数据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rb+</a:t>
                      </a:r>
                      <a:r>
                        <a:rPr lang="zh-CN" sz="1200" baseline="0">
                          <a:solidFill>
                            <a:schemeClr val="tx1"/>
                          </a:solidFill>
                          <a:effectLst/>
                        </a:rPr>
                        <a:t>（读写）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打开一个二进制文件，允许读和写</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wb+</a:t>
                      </a:r>
                      <a:r>
                        <a:rPr lang="zh-CN" sz="1200" baseline="0">
                          <a:solidFill>
                            <a:schemeClr val="tx1"/>
                          </a:solidFill>
                          <a:effectLst/>
                        </a:rPr>
                        <a:t>（读写）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打开或建立一个二进制文件，允许读和写</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r h="265846">
                <a:tc>
                  <a:txBody>
                    <a:bodyPr/>
                    <a:lstStyle/>
                    <a:p>
                      <a:pPr algn="just">
                        <a:lnSpc>
                          <a:spcPts val="1400"/>
                        </a:lnSpc>
                        <a:spcAft>
                          <a:spcPts val="0"/>
                        </a:spcAft>
                      </a:pPr>
                      <a:r>
                        <a:rPr lang="en-US" sz="1200" baseline="0">
                          <a:solidFill>
                            <a:schemeClr val="tx1"/>
                          </a:solidFill>
                          <a:effectLst/>
                        </a:rPr>
                        <a:t>ab+</a:t>
                      </a:r>
                      <a:r>
                        <a:rPr lang="zh-CN" sz="1200" baseline="0">
                          <a:solidFill>
                            <a:schemeClr val="tx1"/>
                          </a:solidFill>
                          <a:effectLst/>
                        </a:rPr>
                        <a:t>（读写）</a:t>
                      </a:r>
                      <a:endParaRPr lang="zh-CN" sz="1200" baseline="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c>
                  <a:txBody>
                    <a:bodyPr/>
                    <a:lstStyle/>
                    <a:p>
                      <a:pPr algn="just">
                        <a:lnSpc>
                          <a:spcPts val="1400"/>
                        </a:lnSpc>
                        <a:spcAft>
                          <a:spcPts val="0"/>
                        </a:spcAft>
                      </a:pPr>
                      <a:r>
                        <a:rPr lang="zh-CN" sz="1200" baseline="0" dirty="0">
                          <a:solidFill>
                            <a:schemeClr val="tx1"/>
                          </a:solidFill>
                          <a:effectLst/>
                        </a:rPr>
                        <a:t>打开一个二进制文件，允许读，或在文件末追加数据</a:t>
                      </a:r>
                      <a:endParaRPr lang="zh-CN" sz="1200" baseline="0" dirty="0">
                        <a:solidFill>
                          <a:schemeClr val="tx1"/>
                        </a:solidFill>
                        <a:effectLst/>
                        <a:latin typeface="Times New Roman"/>
                        <a:ea typeface="宋体"/>
                      </a:endParaRPr>
                    </a:p>
                  </a:txBody>
                  <a:tcPr marL="65999" marR="65999" marT="0" marB="0" anchor="ct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8900000" scaled="1"/>
                      <a:tileRect/>
                    </a:gradFill>
                  </a:tcPr>
                </a:tc>
              </a:tr>
            </a:tbl>
          </a:graphicData>
        </a:graphic>
      </p:graphicFrame>
    </p:spTree>
    <p:extLst>
      <p:ext uri="{BB962C8B-B14F-4D97-AF65-F5344CB8AC3E}">
        <p14:creationId xmlns:p14="http://schemas.microsoft.com/office/powerpoint/2010/main" val="1882335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文件的打开</a:t>
            </a:r>
            <a:endParaRPr lang="zh-CN" altLang="en-US" sz="4000" dirty="0"/>
          </a:p>
        </p:txBody>
      </p:sp>
      <p:grpSp>
        <p:nvGrpSpPr>
          <p:cNvPr id="5" name="组合 4"/>
          <p:cNvGrpSpPr/>
          <p:nvPr/>
        </p:nvGrpSpPr>
        <p:grpSpPr>
          <a:xfrm>
            <a:off x="1859960" y="1657350"/>
            <a:ext cx="2826340" cy="685800"/>
            <a:chOff x="1866075" y="3486150"/>
            <a:chExt cx="2826340" cy="685800"/>
          </a:xfrm>
        </p:grpSpPr>
        <p:grpSp>
          <p:nvGrpSpPr>
            <p:cNvPr id="6" name="组合 5"/>
            <p:cNvGrpSpPr/>
            <p:nvPr/>
          </p:nvGrpSpPr>
          <p:grpSpPr>
            <a:xfrm>
              <a:off x="1866075" y="3486150"/>
              <a:ext cx="685800" cy="685800"/>
              <a:chOff x="1828800" y="3409950"/>
              <a:chExt cx="685800" cy="685800"/>
            </a:xfrm>
          </p:grpSpPr>
          <p:pic>
            <p:nvPicPr>
              <p:cNvPr id="8" name="图片 7" descr="按扭-37.png"/>
              <p:cNvPicPr>
                <a:picLocks noChangeAspect="1"/>
              </p:cNvPicPr>
              <p:nvPr/>
            </p:nvPicPr>
            <p:blipFill>
              <a:blip r:embed="rId3" cstate="print"/>
              <a:stretch>
                <a:fillRect/>
              </a:stretch>
            </p:blipFill>
            <p:spPr>
              <a:xfrm>
                <a:off x="1828800" y="3409950"/>
                <a:ext cx="685800" cy="685800"/>
              </a:xfrm>
              <a:prstGeom prst="rect">
                <a:avLst/>
              </a:prstGeom>
            </p:spPr>
          </p:pic>
          <p:sp>
            <p:nvSpPr>
              <p:cNvPr id="9" name="TextBox 8"/>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7" name="矩形 6"/>
            <p:cNvSpPr/>
            <p:nvPr/>
          </p:nvSpPr>
          <p:spPr>
            <a:xfrm>
              <a:off x="2711216" y="3486150"/>
              <a:ext cx="1981199" cy="685800"/>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endParaRPr>
            </a:p>
            <a:p>
              <a:r>
                <a:rPr lang="en-US" altLang="zh-CN" dirty="0" smtClean="0">
                  <a:solidFill>
                    <a:schemeClr val="tx1"/>
                  </a:solidFill>
                </a:rPr>
                <a:t>FILE </a:t>
              </a:r>
              <a:r>
                <a:rPr lang="en-US" altLang="zh-CN" dirty="0">
                  <a:solidFill>
                    <a:schemeClr val="tx1"/>
                  </a:solidFill>
                </a:rPr>
                <a:t>*</a:t>
              </a:r>
              <a:r>
                <a:rPr lang="en-US" altLang="zh-CN" dirty="0" err="1">
                  <a:solidFill>
                    <a:schemeClr val="tx1"/>
                  </a:solidFill>
                </a:rPr>
                <a:t>fp</a:t>
              </a:r>
              <a:r>
                <a:rPr lang="en-US" altLang="zh-CN" dirty="0">
                  <a:solidFill>
                    <a:schemeClr val="tx1"/>
                  </a:solidFill>
                </a:rPr>
                <a:t>;</a:t>
              </a:r>
              <a:endParaRPr lang="zh-CN" altLang="zh-CN" dirty="0">
                <a:solidFill>
                  <a:schemeClr val="tx1"/>
                </a:solidFill>
              </a:endParaRPr>
            </a:p>
            <a:p>
              <a:r>
                <a:rPr lang="en-US" altLang="zh-CN" dirty="0" err="1">
                  <a:solidFill>
                    <a:schemeClr val="tx1"/>
                  </a:solidFill>
                </a:rPr>
                <a:t>fp</a:t>
              </a:r>
              <a:r>
                <a:rPr lang="en-US" altLang="zh-CN" dirty="0">
                  <a:solidFill>
                    <a:schemeClr val="tx1"/>
                  </a:solidFill>
                </a:rPr>
                <a:t>=("123.txt","r"); </a:t>
              </a:r>
              <a:endParaRPr lang="zh-CN" altLang="zh-CN" dirty="0">
                <a:solidFill>
                  <a:schemeClr val="tx1"/>
                </a:solidFill>
              </a:endParaRPr>
            </a:p>
            <a:p>
              <a:pPr algn="ctr"/>
              <a:endParaRPr lang="zh-CN" altLang="en-US" dirty="0">
                <a:solidFill>
                  <a:schemeClr val="tx1"/>
                </a:solidFill>
              </a:endParaRPr>
            </a:p>
          </p:txBody>
        </p:sp>
      </p:grpSp>
      <p:graphicFrame>
        <p:nvGraphicFramePr>
          <p:cNvPr id="11" name="图示 10"/>
          <p:cNvGraphicFramePr/>
          <p:nvPr>
            <p:extLst>
              <p:ext uri="{D42A27DB-BD31-4B8C-83A1-F6EECF244321}">
                <p14:modId xmlns:p14="http://schemas.microsoft.com/office/powerpoint/2010/main" val="2643494613"/>
              </p:ext>
            </p:extLst>
          </p:nvPr>
        </p:nvGraphicFramePr>
        <p:xfrm>
          <a:off x="685800" y="1524000"/>
          <a:ext cx="7010400" cy="3105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8394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1">
                                            <p:graphicEl>
                                              <a:dgm id="{DD8F26F2-A06F-4EC5-BC60-032560E49FC3}"/>
                                            </p:graphicEl>
                                          </p:spTgt>
                                        </p:tgtEl>
                                        <p:attrNameLst>
                                          <p:attrName>style.visibility</p:attrName>
                                        </p:attrNameLst>
                                      </p:cBhvr>
                                      <p:to>
                                        <p:strVal val="visible"/>
                                      </p:to>
                                    </p:set>
                                    <p:anim calcmode="lin" valueType="num">
                                      <p:cBhvr>
                                        <p:cTn id="16" dur="500" fill="hold"/>
                                        <p:tgtEl>
                                          <p:spTgt spid="11">
                                            <p:graphicEl>
                                              <a:dgm id="{DD8F26F2-A06F-4EC5-BC60-032560E49FC3}"/>
                                            </p:graphicEl>
                                          </p:spTgt>
                                        </p:tgtEl>
                                        <p:attrNameLst>
                                          <p:attrName>ppt_w</p:attrName>
                                        </p:attrNameLst>
                                      </p:cBhvr>
                                      <p:tavLst>
                                        <p:tav tm="0">
                                          <p:val>
                                            <p:fltVal val="0"/>
                                          </p:val>
                                        </p:tav>
                                        <p:tav tm="100000">
                                          <p:val>
                                            <p:strVal val="#ppt_w"/>
                                          </p:val>
                                        </p:tav>
                                      </p:tavLst>
                                    </p:anim>
                                    <p:anim calcmode="lin" valueType="num">
                                      <p:cBhvr>
                                        <p:cTn id="17" dur="500" fill="hold"/>
                                        <p:tgtEl>
                                          <p:spTgt spid="11">
                                            <p:graphicEl>
                                              <a:dgm id="{DD8F26F2-A06F-4EC5-BC60-032560E49FC3}"/>
                                            </p:graphicEl>
                                          </p:spTgt>
                                        </p:tgtEl>
                                        <p:attrNameLst>
                                          <p:attrName>ppt_h</p:attrName>
                                        </p:attrNameLst>
                                      </p:cBhvr>
                                      <p:tavLst>
                                        <p:tav tm="0">
                                          <p:val>
                                            <p:fltVal val="0"/>
                                          </p:val>
                                        </p:tav>
                                        <p:tav tm="100000">
                                          <p:val>
                                            <p:strVal val="#ppt_h"/>
                                          </p:val>
                                        </p:tav>
                                      </p:tavLst>
                                    </p:anim>
                                    <p:animEffect transition="in" filter="fade">
                                      <p:cBhvr>
                                        <p:cTn id="18" dur="500"/>
                                        <p:tgtEl>
                                          <p:spTgt spid="11">
                                            <p:graphicEl>
                                              <a:dgm id="{DD8F26F2-A06F-4EC5-BC60-032560E49FC3}"/>
                                            </p:graphicEl>
                                          </p:spTgt>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1">
                                            <p:graphicEl>
                                              <a:dgm id="{E10C3CA0-84C7-4AAB-AFD9-7861A216C173}"/>
                                            </p:graphicEl>
                                          </p:spTgt>
                                        </p:tgtEl>
                                        <p:attrNameLst>
                                          <p:attrName>style.visibility</p:attrName>
                                        </p:attrNameLst>
                                      </p:cBhvr>
                                      <p:to>
                                        <p:strVal val="visible"/>
                                      </p:to>
                                    </p:set>
                                    <p:anim calcmode="lin" valueType="num">
                                      <p:cBhvr>
                                        <p:cTn id="21" dur="500" fill="hold"/>
                                        <p:tgtEl>
                                          <p:spTgt spid="11">
                                            <p:graphicEl>
                                              <a:dgm id="{E10C3CA0-84C7-4AAB-AFD9-7861A216C173}"/>
                                            </p:graphicEl>
                                          </p:spTgt>
                                        </p:tgtEl>
                                        <p:attrNameLst>
                                          <p:attrName>ppt_w</p:attrName>
                                        </p:attrNameLst>
                                      </p:cBhvr>
                                      <p:tavLst>
                                        <p:tav tm="0">
                                          <p:val>
                                            <p:fltVal val="0"/>
                                          </p:val>
                                        </p:tav>
                                        <p:tav tm="100000">
                                          <p:val>
                                            <p:strVal val="#ppt_w"/>
                                          </p:val>
                                        </p:tav>
                                      </p:tavLst>
                                    </p:anim>
                                    <p:anim calcmode="lin" valueType="num">
                                      <p:cBhvr>
                                        <p:cTn id="22" dur="500" fill="hold"/>
                                        <p:tgtEl>
                                          <p:spTgt spid="11">
                                            <p:graphicEl>
                                              <a:dgm id="{E10C3CA0-84C7-4AAB-AFD9-7861A216C173}"/>
                                            </p:graphicEl>
                                          </p:spTgt>
                                        </p:tgtEl>
                                        <p:attrNameLst>
                                          <p:attrName>ppt_h</p:attrName>
                                        </p:attrNameLst>
                                      </p:cBhvr>
                                      <p:tavLst>
                                        <p:tav tm="0">
                                          <p:val>
                                            <p:fltVal val="0"/>
                                          </p:val>
                                        </p:tav>
                                        <p:tav tm="100000">
                                          <p:val>
                                            <p:strVal val="#ppt_h"/>
                                          </p:val>
                                        </p:tav>
                                      </p:tavLst>
                                    </p:anim>
                                    <p:animEffect transition="in" filter="fade">
                                      <p:cBhvr>
                                        <p:cTn id="23" dur="500"/>
                                        <p:tgtEl>
                                          <p:spTgt spid="11">
                                            <p:graphicEl>
                                              <a:dgm id="{E10C3CA0-84C7-4AAB-AFD9-7861A216C173}"/>
                                            </p:graphic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graphicEl>
                                              <a:dgm id="{AD333D9C-1D8E-46F5-BB8D-5909EAE6FE72}"/>
                                            </p:graphicEl>
                                          </p:spTgt>
                                        </p:tgtEl>
                                        <p:attrNameLst>
                                          <p:attrName>style.visibility</p:attrName>
                                        </p:attrNameLst>
                                      </p:cBhvr>
                                      <p:to>
                                        <p:strVal val="visible"/>
                                      </p:to>
                                    </p:set>
                                    <p:anim calcmode="lin" valueType="num">
                                      <p:cBhvr>
                                        <p:cTn id="26" dur="500" fill="hold"/>
                                        <p:tgtEl>
                                          <p:spTgt spid="11">
                                            <p:graphicEl>
                                              <a:dgm id="{AD333D9C-1D8E-46F5-BB8D-5909EAE6FE72}"/>
                                            </p:graphicEl>
                                          </p:spTgt>
                                        </p:tgtEl>
                                        <p:attrNameLst>
                                          <p:attrName>ppt_w</p:attrName>
                                        </p:attrNameLst>
                                      </p:cBhvr>
                                      <p:tavLst>
                                        <p:tav tm="0">
                                          <p:val>
                                            <p:fltVal val="0"/>
                                          </p:val>
                                        </p:tav>
                                        <p:tav tm="100000">
                                          <p:val>
                                            <p:strVal val="#ppt_w"/>
                                          </p:val>
                                        </p:tav>
                                      </p:tavLst>
                                    </p:anim>
                                    <p:anim calcmode="lin" valueType="num">
                                      <p:cBhvr>
                                        <p:cTn id="27" dur="500" fill="hold"/>
                                        <p:tgtEl>
                                          <p:spTgt spid="11">
                                            <p:graphicEl>
                                              <a:dgm id="{AD333D9C-1D8E-46F5-BB8D-5909EAE6FE72}"/>
                                            </p:graphicEl>
                                          </p:spTgt>
                                        </p:tgtEl>
                                        <p:attrNameLst>
                                          <p:attrName>ppt_h</p:attrName>
                                        </p:attrNameLst>
                                      </p:cBhvr>
                                      <p:tavLst>
                                        <p:tav tm="0">
                                          <p:val>
                                            <p:fltVal val="0"/>
                                          </p:val>
                                        </p:tav>
                                        <p:tav tm="100000">
                                          <p:val>
                                            <p:strVal val="#ppt_h"/>
                                          </p:val>
                                        </p:tav>
                                      </p:tavLst>
                                    </p:anim>
                                    <p:animEffect transition="in" filter="fade">
                                      <p:cBhvr>
                                        <p:cTn id="28" dur="500"/>
                                        <p:tgtEl>
                                          <p:spTgt spid="11">
                                            <p:graphicEl>
                                              <a:dgm id="{AD333D9C-1D8E-46F5-BB8D-5909EAE6FE72}"/>
                                            </p:graphic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1">
                                            <p:graphicEl>
                                              <a:dgm id="{D00B15D7-985D-4C6F-9AF0-20DD7C382C11}"/>
                                            </p:graphicEl>
                                          </p:spTgt>
                                        </p:tgtEl>
                                        <p:attrNameLst>
                                          <p:attrName>style.visibility</p:attrName>
                                        </p:attrNameLst>
                                      </p:cBhvr>
                                      <p:to>
                                        <p:strVal val="visible"/>
                                      </p:to>
                                    </p:set>
                                    <p:anim calcmode="lin" valueType="num">
                                      <p:cBhvr>
                                        <p:cTn id="31" dur="500" fill="hold"/>
                                        <p:tgtEl>
                                          <p:spTgt spid="11">
                                            <p:graphicEl>
                                              <a:dgm id="{D00B15D7-985D-4C6F-9AF0-20DD7C382C11}"/>
                                            </p:graphicEl>
                                          </p:spTgt>
                                        </p:tgtEl>
                                        <p:attrNameLst>
                                          <p:attrName>ppt_w</p:attrName>
                                        </p:attrNameLst>
                                      </p:cBhvr>
                                      <p:tavLst>
                                        <p:tav tm="0">
                                          <p:val>
                                            <p:fltVal val="0"/>
                                          </p:val>
                                        </p:tav>
                                        <p:tav tm="100000">
                                          <p:val>
                                            <p:strVal val="#ppt_w"/>
                                          </p:val>
                                        </p:tav>
                                      </p:tavLst>
                                    </p:anim>
                                    <p:anim calcmode="lin" valueType="num">
                                      <p:cBhvr>
                                        <p:cTn id="32" dur="500" fill="hold"/>
                                        <p:tgtEl>
                                          <p:spTgt spid="11">
                                            <p:graphicEl>
                                              <a:dgm id="{D00B15D7-985D-4C6F-9AF0-20DD7C382C11}"/>
                                            </p:graphicEl>
                                          </p:spTgt>
                                        </p:tgtEl>
                                        <p:attrNameLst>
                                          <p:attrName>ppt_h</p:attrName>
                                        </p:attrNameLst>
                                      </p:cBhvr>
                                      <p:tavLst>
                                        <p:tav tm="0">
                                          <p:val>
                                            <p:fltVal val="0"/>
                                          </p:val>
                                        </p:tav>
                                        <p:tav tm="100000">
                                          <p:val>
                                            <p:strVal val="#ppt_h"/>
                                          </p:val>
                                        </p:tav>
                                      </p:tavLst>
                                    </p:anim>
                                    <p:animEffect transition="in" filter="fade">
                                      <p:cBhvr>
                                        <p:cTn id="33" dur="500"/>
                                        <p:tgtEl>
                                          <p:spTgt spid="11">
                                            <p:graphicEl>
                                              <a:dgm id="{D00B15D7-985D-4C6F-9AF0-20DD7C382C11}"/>
                                            </p:graphic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1">
                                            <p:graphicEl>
                                              <a:dgm id="{CA89E278-F2BC-43D5-A83F-2892D91E2AEA}"/>
                                            </p:graphicEl>
                                          </p:spTgt>
                                        </p:tgtEl>
                                        <p:attrNameLst>
                                          <p:attrName>style.visibility</p:attrName>
                                        </p:attrNameLst>
                                      </p:cBhvr>
                                      <p:to>
                                        <p:strVal val="visible"/>
                                      </p:to>
                                    </p:set>
                                    <p:anim calcmode="lin" valueType="num">
                                      <p:cBhvr>
                                        <p:cTn id="36" dur="500" fill="hold"/>
                                        <p:tgtEl>
                                          <p:spTgt spid="11">
                                            <p:graphicEl>
                                              <a:dgm id="{CA89E278-F2BC-43D5-A83F-2892D91E2AEA}"/>
                                            </p:graphicEl>
                                          </p:spTgt>
                                        </p:tgtEl>
                                        <p:attrNameLst>
                                          <p:attrName>ppt_w</p:attrName>
                                        </p:attrNameLst>
                                      </p:cBhvr>
                                      <p:tavLst>
                                        <p:tav tm="0">
                                          <p:val>
                                            <p:fltVal val="0"/>
                                          </p:val>
                                        </p:tav>
                                        <p:tav tm="100000">
                                          <p:val>
                                            <p:strVal val="#ppt_w"/>
                                          </p:val>
                                        </p:tav>
                                      </p:tavLst>
                                    </p:anim>
                                    <p:anim calcmode="lin" valueType="num">
                                      <p:cBhvr>
                                        <p:cTn id="37" dur="500" fill="hold"/>
                                        <p:tgtEl>
                                          <p:spTgt spid="11">
                                            <p:graphicEl>
                                              <a:dgm id="{CA89E278-F2BC-43D5-A83F-2892D91E2AEA}"/>
                                            </p:graphicEl>
                                          </p:spTgt>
                                        </p:tgtEl>
                                        <p:attrNameLst>
                                          <p:attrName>ppt_h</p:attrName>
                                        </p:attrNameLst>
                                      </p:cBhvr>
                                      <p:tavLst>
                                        <p:tav tm="0">
                                          <p:val>
                                            <p:fltVal val="0"/>
                                          </p:val>
                                        </p:tav>
                                        <p:tav tm="100000">
                                          <p:val>
                                            <p:strVal val="#ppt_h"/>
                                          </p:val>
                                        </p:tav>
                                      </p:tavLst>
                                    </p:anim>
                                    <p:animEffect transition="in" filter="fade">
                                      <p:cBhvr>
                                        <p:cTn id="38" dur="500"/>
                                        <p:tgtEl>
                                          <p:spTgt spid="11">
                                            <p:graphicEl>
                                              <a:dgm id="{CA89E278-F2BC-43D5-A83F-2892D91E2AEA}"/>
                                            </p:graphic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graphicEl>
                                              <a:dgm id="{BE581BD7-4759-4660-975F-08E65C43A49D}"/>
                                            </p:graphicEl>
                                          </p:spTgt>
                                        </p:tgtEl>
                                        <p:attrNameLst>
                                          <p:attrName>style.visibility</p:attrName>
                                        </p:attrNameLst>
                                      </p:cBhvr>
                                      <p:to>
                                        <p:strVal val="visible"/>
                                      </p:to>
                                    </p:set>
                                    <p:anim calcmode="lin" valueType="num">
                                      <p:cBhvr>
                                        <p:cTn id="41" dur="500" fill="hold"/>
                                        <p:tgtEl>
                                          <p:spTgt spid="11">
                                            <p:graphicEl>
                                              <a:dgm id="{BE581BD7-4759-4660-975F-08E65C43A49D}"/>
                                            </p:graphicEl>
                                          </p:spTgt>
                                        </p:tgtEl>
                                        <p:attrNameLst>
                                          <p:attrName>ppt_w</p:attrName>
                                        </p:attrNameLst>
                                      </p:cBhvr>
                                      <p:tavLst>
                                        <p:tav tm="0">
                                          <p:val>
                                            <p:fltVal val="0"/>
                                          </p:val>
                                        </p:tav>
                                        <p:tav tm="100000">
                                          <p:val>
                                            <p:strVal val="#ppt_w"/>
                                          </p:val>
                                        </p:tav>
                                      </p:tavLst>
                                    </p:anim>
                                    <p:anim calcmode="lin" valueType="num">
                                      <p:cBhvr>
                                        <p:cTn id="42" dur="500" fill="hold"/>
                                        <p:tgtEl>
                                          <p:spTgt spid="11">
                                            <p:graphicEl>
                                              <a:dgm id="{BE581BD7-4759-4660-975F-08E65C43A49D}"/>
                                            </p:graphicEl>
                                          </p:spTgt>
                                        </p:tgtEl>
                                        <p:attrNameLst>
                                          <p:attrName>ppt_h</p:attrName>
                                        </p:attrNameLst>
                                      </p:cBhvr>
                                      <p:tavLst>
                                        <p:tav tm="0">
                                          <p:val>
                                            <p:fltVal val="0"/>
                                          </p:val>
                                        </p:tav>
                                        <p:tav tm="100000">
                                          <p:val>
                                            <p:strVal val="#ppt_h"/>
                                          </p:val>
                                        </p:tav>
                                      </p:tavLst>
                                    </p:anim>
                                    <p:animEffect transition="in" filter="fade">
                                      <p:cBhvr>
                                        <p:cTn id="43" dur="500"/>
                                        <p:tgtEl>
                                          <p:spTgt spid="11">
                                            <p:graphicEl>
                                              <a:dgm id="{BE581BD7-4759-4660-975F-08E65C43A49D}"/>
                                            </p:graphicEl>
                                          </p:spTgt>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1">
                                            <p:graphicEl>
                                              <a:dgm id="{A4DCCF3B-A69C-41B2-9E69-22EE33C64F74}"/>
                                            </p:graphicEl>
                                          </p:spTgt>
                                        </p:tgtEl>
                                        <p:attrNameLst>
                                          <p:attrName>style.visibility</p:attrName>
                                        </p:attrNameLst>
                                      </p:cBhvr>
                                      <p:to>
                                        <p:strVal val="visible"/>
                                      </p:to>
                                    </p:set>
                                    <p:anim calcmode="lin" valueType="num">
                                      <p:cBhvr>
                                        <p:cTn id="46" dur="500" fill="hold"/>
                                        <p:tgtEl>
                                          <p:spTgt spid="11">
                                            <p:graphicEl>
                                              <a:dgm id="{A4DCCF3B-A69C-41B2-9E69-22EE33C64F74}"/>
                                            </p:graphicEl>
                                          </p:spTgt>
                                        </p:tgtEl>
                                        <p:attrNameLst>
                                          <p:attrName>ppt_w</p:attrName>
                                        </p:attrNameLst>
                                      </p:cBhvr>
                                      <p:tavLst>
                                        <p:tav tm="0">
                                          <p:val>
                                            <p:fltVal val="0"/>
                                          </p:val>
                                        </p:tav>
                                        <p:tav tm="100000">
                                          <p:val>
                                            <p:strVal val="#ppt_w"/>
                                          </p:val>
                                        </p:tav>
                                      </p:tavLst>
                                    </p:anim>
                                    <p:anim calcmode="lin" valueType="num">
                                      <p:cBhvr>
                                        <p:cTn id="47" dur="500" fill="hold"/>
                                        <p:tgtEl>
                                          <p:spTgt spid="11">
                                            <p:graphicEl>
                                              <a:dgm id="{A4DCCF3B-A69C-41B2-9E69-22EE33C64F74}"/>
                                            </p:graphicEl>
                                          </p:spTgt>
                                        </p:tgtEl>
                                        <p:attrNameLst>
                                          <p:attrName>ppt_h</p:attrName>
                                        </p:attrNameLst>
                                      </p:cBhvr>
                                      <p:tavLst>
                                        <p:tav tm="0">
                                          <p:val>
                                            <p:fltVal val="0"/>
                                          </p:val>
                                        </p:tav>
                                        <p:tav tm="100000">
                                          <p:val>
                                            <p:strVal val="#ppt_h"/>
                                          </p:val>
                                        </p:tav>
                                      </p:tavLst>
                                    </p:anim>
                                    <p:animEffect transition="in" filter="fade">
                                      <p:cBhvr>
                                        <p:cTn id="48" dur="500"/>
                                        <p:tgtEl>
                                          <p:spTgt spid="11">
                                            <p:graphicEl>
                                              <a:dgm id="{A4DCCF3B-A69C-41B2-9E69-22EE33C64F74}"/>
                                            </p:graphicEl>
                                          </p:spTgt>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graphicEl>
                                              <a:dgm id="{AC1BFA6A-0708-4557-BAC8-17BFCD4F919E}"/>
                                            </p:graphicEl>
                                          </p:spTgt>
                                        </p:tgtEl>
                                        <p:attrNameLst>
                                          <p:attrName>style.visibility</p:attrName>
                                        </p:attrNameLst>
                                      </p:cBhvr>
                                      <p:to>
                                        <p:strVal val="visible"/>
                                      </p:to>
                                    </p:set>
                                    <p:anim calcmode="lin" valueType="num">
                                      <p:cBhvr>
                                        <p:cTn id="51" dur="500" fill="hold"/>
                                        <p:tgtEl>
                                          <p:spTgt spid="11">
                                            <p:graphicEl>
                                              <a:dgm id="{AC1BFA6A-0708-4557-BAC8-17BFCD4F919E}"/>
                                            </p:graphicEl>
                                          </p:spTgt>
                                        </p:tgtEl>
                                        <p:attrNameLst>
                                          <p:attrName>ppt_w</p:attrName>
                                        </p:attrNameLst>
                                      </p:cBhvr>
                                      <p:tavLst>
                                        <p:tav tm="0">
                                          <p:val>
                                            <p:fltVal val="0"/>
                                          </p:val>
                                        </p:tav>
                                        <p:tav tm="100000">
                                          <p:val>
                                            <p:strVal val="#ppt_w"/>
                                          </p:val>
                                        </p:tav>
                                      </p:tavLst>
                                    </p:anim>
                                    <p:anim calcmode="lin" valueType="num">
                                      <p:cBhvr>
                                        <p:cTn id="52" dur="500" fill="hold"/>
                                        <p:tgtEl>
                                          <p:spTgt spid="11">
                                            <p:graphicEl>
                                              <a:dgm id="{AC1BFA6A-0708-4557-BAC8-17BFCD4F919E}"/>
                                            </p:graphicEl>
                                          </p:spTgt>
                                        </p:tgtEl>
                                        <p:attrNameLst>
                                          <p:attrName>ppt_h</p:attrName>
                                        </p:attrNameLst>
                                      </p:cBhvr>
                                      <p:tavLst>
                                        <p:tav tm="0">
                                          <p:val>
                                            <p:fltVal val="0"/>
                                          </p:val>
                                        </p:tav>
                                        <p:tav tm="100000">
                                          <p:val>
                                            <p:strVal val="#ppt_h"/>
                                          </p:val>
                                        </p:tav>
                                      </p:tavLst>
                                    </p:anim>
                                    <p:animEffect transition="in" filter="fade">
                                      <p:cBhvr>
                                        <p:cTn id="53" dur="500"/>
                                        <p:tgtEl>
                                          <p:spTgt spid="11">
                                            <p:graphicEl>
                                              <a:dgm id="{AC1BFA6A-0708-4557-BAC8-17BFCD4F919E}"/>
                                            </p:graphicEl>
                                          </p:spTgt>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1">
                                            <p:graphicEl>
                                              <a:dgm id="{65AE580E-03DA-4C26-ADF3-128160361BA3}"/>
                                            </p:graphicEl>
                                          </p:spTgt>
                                        </p:tgtEl>
                                        <p:attrNameLst>
                                          <p:attrName>style.visibility</p:attrName>
                                        </p:attrNameLst>
                                      </p:cBhvr>
                                      <p:to>
                                        <p:strVal val="visible"/>
                                      </p:to>
                                    </p:set>
                                    <p:anim calcmode="lin" valueType="num">
                                      <p:cBhvr>
                                        <p:cTn id="56" dur="500" fill="hold"/>
                                        <p:tgtEl>
                                          <p:spTgt spid="11">
                                            <p:graphicEl>
                                              <a:dgm id="{65AE580E-03DA-4C26-ADF3-128160361BA3}"/>
                                            </p:graphicEl>
                                          </p:spTgt>
                                        </p:tgtEl>
                                        <p:attrNameLst>
                                          <p:attrName>ppt_w</p:attrName>
                                        </p:attrNameLst>
                                      </p:cBhvr>
                                      <p:tavLst>
                                        <p:tav tm="0">
                                          <p:val>
                                            <p:fltVal val="0"/>
                                          </p:val>
                                        </p:tav>
                                        <p:tav tm="100000">
                                          <p:val>
                                            <p:strVal val="#ppt_w"/>
                                          </p:val>
                                        </p:tav>
                                      </p:tavLst>
                                    </p:anim>
                                    <p:anim calcmode="lin" valueType="num">
                                      <p:cBhvr>
                                        <p:cTn id="57" dur="500" fill="hold"/>
                                        <p:tgtEl>
                                          <p:spTgt spid="11">
                                            <p:graphicEl>
                                              <a:dgm id="{65AE580E-03DA-4C26-ADF3-128160361BA3}"/>
                                            </p:graphicEl>
                                          </p:spTgt>
                                        </p:tgtEl>
                                        <p:attrNameLst>
                                          <p:attrName>ppt_h</p:attrName>
                                        </p:attrNameLst>
                                      </p:cBhvr>
                                      <p:tavLst>
                                        <p:tav tm="0">
                                          <p:val>
                                            <p:fltVal val="0"/>
                                          </p:val>
                                        </p:tav>
                                        <p:tav tm="100000">
                                          <p:val>
                                            <p:strVal val="#ppt_h"/>
                                          </p:val>
                                        </p:tav>
                                      </p:tavLst>
                                    </p:anim>
                                    <p:animEffect transition="in" filter="fade">
                                      <p:cBhvr>
                                        <p:cTn id="58" dur="500"/>
                                        <p:tgtEl>
                                          <p:spTgt spid="11">
                                            <p:graphicEl>
                                              <a:dgm id="{65AE580E-03DA-4C26-ADF3-128160361BA3}"/>
                                            </p:graphicEl>
                                          </p:spTgt>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1">
                                            <p:graphicEl>
                                              <a:dgm id="{BFD41829-D3DF-4374-8C14-D6FE96AA134F}"/>
                                            </p:graphicEl>
                                          </p:spTgt>
                                        </p:tgtEl>
                                        <p:attrNameLst>
                                          <p:attrName>style.visibility</p:attrName>
                                        </p:attrNameLst>
                                      </p:cBhvr>
                                      <p:to>
                                        <p:strVal val="visible"/>
                                      </p:to>
                                    </p:set>
                                    <p:anim calcmode="lin" valueType="num">
                                      <p:cBhvr>
                                        <p:cTn id="61" dur="500" fill="hold"/>
                                        <p:tgtEl>
                                          <p:spTgt spid="11">
                                            <p:graphicEl>
                                              <a:dgm id="{BFD41829-D3DF-4374-8C14-D6FE96AA134F}"/>
                                            </p:graphicEl>
                                          </p:spTgt>
                                        </p:tgtEl>
                                        <p:attrNameLst>
                                          <p:attrName>ppt_w</p:attrName>
                                        </p:attrNameLst>
                                      </p:cBhvr>
                                      <p:tavLst>
                                        <p:tav tm="0">
                                          <p:val>
                                            <p:fltVal val="0"/>
                                          </p:val>
                                        </p:tav>
                                        <p:tav tm="100000">
                                          <p:val>
                                            <p:strVal val="#ppt_w"/>
                                          </p:val>
                                        </p:tav>
                                      </p:tavLst>
                                    </p:anim>
                                    <p:anim calcmode="lin" valueType="num">
                                      <p:cBhvr>
                                        <p:cTn id="62" dur="500" fill="hold"/>
                                        <p:tgtEl>
                                          <p:spTgt spid="11">
                                            <p:graphicEl>
                                              <a:dgm id="{BFD41829-D3DF-4374-8C14-D6FE96AA134F}"/>
                                            </p:graphicEl>
                                          </p:spTgt>
                                        </p:tgtEl>
                                        <p:attrNameLst>
                                          <p:attrName>ppt_h</p:attrName>
                                        </p:attrNameLst>
                                      </p:cBhvr>
                                      <p:tavLst>
                                        <p:tav tm="0">
                                          <p:val>
                                            <p:fltVal val="0"/>
                                          </p:val>
                                        </p:tav>
                                        <p:tav tm="100000">
                                          <p:val>
                                            <p:strVal val="#ppt_h"/>
                                          </p:val>
                                        </p:tav>
                                      </p:tavLst>
                                    </p:anim>
                                    <p:animEffect transition="in" filter="fade">
                                      <p:cBhvr>
                                        <p:cTn id="63" dur="500"/>
                                        <p:tgtEl>
                                          <p:spTgt spid="11">
                                            <p:graphicEl>
                                              <a:dgm id="{BFD41829-D3DF-4374-8C14-D6FE96AA134F}"/>
                                            </p:graphicEl>
                                          </p:spTgt>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1">
                                            <p:graphicEl>
                                              <a:dgm id="{273AD19D-8D97-4073-8433-4251B9D6CDE3}"/>
                                            </p:graphicEl>
                                          </p:spTgt>
                                        </p:tgtEl>
                                        <p:attrNameLst>
                                          <p:attrName>style.visibility</p:attrName>
                                        </p:attrNameLst>
                                      </p:cBhvr>
                                      <p:to>
                                        <p:strVal val="visible"/>
                                      </p:to>
                                    </p:set>
                                    <p:anim calcmode="lin" valueType="num">
                                      <p:cBhvr>
                                        <p:cTn id="66" dur="500" fill="hold"/>
                                        <p:tgtEl>
                                          <p:spTgt spid="11">
                                            <p:graphicEl>
                                              <a:dgm id="{273AD19D-8D97-4073-8433-4251B9D6CDE3}"/>
                                            </p:graphicEl>
                                          </p:spTgt>
                                        </p:tgtEl>
                                        <p:attrNameLst>
                                          <p:attrName>ppt_w</p:attrName>
                                        </p:attrNameLst>
                                      </p:cBhvr>
                                      <p:tavLst>
                                        <p:tav tm="0">
                                          <p:val>
                                            <p:fltVal val="0"/>
                                          </p:val>
                                        </p:tav>
                                        <p:tav tm="100000">
                                          <p:val>
                                            <p:strVal val="#ppt_w"/>
                                          </p:val>
                                        </p:tav>
                                      </p:tavLst>
                                    </p:anim>
                                    <p:anim calcmode="lin" valueType="num">
                                      <p:cBhvr>
                                        <p:cTn id="67" dur="500" fill="hold"/>
                                        <p:tgtEl>
                                          <p:spTgt spid="11">
                                            <p:graphicEl>
                                              <a:dgm id="{273AD19D-8D97-4073-8433-4251B9D6CDE3}"/>
                                            </p:graphicEl>
                                          </p:spTgt>
                                        </p:tgtEl>
                                        <p:attrNameLst>
                                          <p:attrName>ppt_h</p:attrName>
                                        </p:attrNameLst>
                                      </p:cBhvr>
                                      <p:tavLst>
                                        <p:tav tm="0">
                                          <p:val>
                                            <p:fltVal val="0"/>
                                          </p:val>
                                        </p:tav>
                                        <p:tav tm="100000">
                                          <p:val>
                                            <p:strVal val="#ppt_h"/>
                                          </p:val>
                                        </p:tav>
                                      </p:tavLst>
                                    </p:anim>
                                    <p:animEffect transition="in" filter="fade">
                                      <p:cBhvr>
                                        <p:cTn id="68" dur="500"/>
                                        <p:tgtEl>
                                          <p:spTgt spid="11">
                                            <p:graphicEl>
                                              <a:dgm id="{273AD19D-8D97-4073-8433-4251B9D6CDE3}"/>
                                            </p:graphicEl>
                                          </p:spTgt>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11">
                                            <p:graphicEl>
                                              <a:dgm id="{254B96B9-EDEF-4EB9-9A90-37192A250C65}"/>
                                            </p:graphicEl>
                                          </p:spTgt>
                                        </p:tgtEl>
                                        <p:attrNameLst>
                                          <p:attrName>style.visibility</p:attrName>
                                        </p:attrNameLst>
                                      </p:cBhvr>
                                      <p:to>
                                        <p:strVal val="visible"/>
                                      </p:to>
                                    </p:set>
                                    <p:anim calcmode="lin" valueType="num">
                                      <p:cBhvr>
                                        <p:cTn id="71" dur="500" fill="hold"/>
                                        <p:tgtEl>
                                          <p:spTgt spid="11">
                                            <p:graphicEl>
                                              <a:dgm id="{254B96B9-EDEF-4EB9-9A90-37192A250C65}"/>
                                            </p:graphicEl>
                                          </p:spTgt>
                                        </p:tgtEl>
                                        <p:attrNameLst>
                                          <p:attrName>ppt_w</p:attrName>
                                        </p:attrNameLst>
                                      </p:cBhvr>
                                      <p:tavLst>
                                        <p:tav tm="0">
                                          <p:val>
                                            <p:fltVal val="0"/>
                                          </p:val>
                                        </p:tav>
                                        <p:tav tm="100000">
                                          <p:val>
                                            <p:strVal val="#ppt_w"/>
                                          </p:val>
                                        </p:tav>
                                      </p:tavLst>
                                    </p:anim>
                                    <p:anim calcmode="lin" valueType="num">
                                      <p:cBhvr>
                                        <p:cTn id="72" dur="500" fill="hold"/>
                                        <p:tgtEl>
                                          <p:spTgt spid="11">
                                            <p:graphicEl>
                                              <a:dgm id="{254B96B9-EDEF-4EB9-9A90-37192A250C65}"/>
                                            </p:graphicEl>
                                          </p:spTgt>
                                        </p:tgtEl>
                                        <p:attrNameLst>
                                          <p:attrName>ppt_h</p:attrName>
                                        </p:attrNameLst>
                                      </p:cBhvr>
                                      <p:tavLst>
                                        <p:tav tm="0">
                                          <p:val>
                                            <p:fltVal val="0"/>
                                          </p:val>
                                        </p:tav>
                                        <p:tav tm="100000">
                                          <p:val>
                                            <p:strVal val="#ppt_h"/>
                                          </p:val>
                                        </p:tav>
                                      </p:tavLst>
                                    </p:anim>
                                    <p:animEffect transition="in" filter="fade">
                                      <p:cBhvr>
                                        <p:cTn id="73" dur="500"/>
                                        <p:tgtEl>
                                          <p:spTgt spid="11">
                                            <p:graphicEl>
                                              <a:dgm id="{254B96B9-EDEF-4EB9-9A90-37192A250C65}"/>
                                            </p:graphicEl>
                                          </p:spTgt>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1">
                                            <p:graphicEl>
                                              <a:dgm id="{C9944EA7-4775-4E2A-B78F-AA3FF52FC1F1}"/>
                                            </p:graphicEl>
                                          </p:spTgt>
                                        </p:tgtEl>
                                        <p:attrNameLst>
                                          <p:attrName>style.visibility</p:attrName>
                                        </p:attrNameLst>
                                      </p:cBhvr>
                                      <p:to>
                                        <p:strVal val="visible"/>
                                      </p:to>
                                    </p:set>
                                    <p:anim calcmode="lin" valueType="num">
                                      <p:cBhvr>
                                        <p:cTn id="76" dur="500" fill="hold"/>
                                        <p:tgtEl>
                                          <p:spTgt spid="11">
                                            <p:graphicEl>
                                              <a:dgm id="{C9944EA7-4775-4E2A-B78F-AA3FF52FC1F1}"/>
                                            </p:graphicEl>
                                          </p:spTgt>
                                        </p:tgtEl>
                                        <p:attrNameLst>
                                          <p:attrName>ppt_w</p:attrName>
                                        </p:attrNameLst>
                                      </p:cBhvr>
                                      <p:tavLst>
                                        <p:tav tm="0">
                                          <p:val>
                                            <p:fltVal val="0"/>
                                          </p:val>
                                        </p:tav>
                                        <p:tav tm="100000">
                                          <p:val>
                                            <p:strVal val="#ppt_w"/>
                                          </p:val>
                                        </p:tav>
                                      </p:tavLst>
                                    </p:anim>
                                    <p:anim calcmode="lin" valueType="num">
                                      <p:cBhvr>
                                        <p:cTn id="77" dur="500" fill="hold"/>
                                        <p:tgtEl>
                                          <p:spTgt spid="11">
                                            <p:graphicEl>
                                              <a:dgm id="{C9944EA7-4775-4E2A-B78F-AA3FF52FC1F1}"/>
                                            </p:graphicEl>
                                          </p:spTgt>
                                        </p:tgtEl>
                                        <p:attrNameLst>
                                          <p:attrName>ppt_h</p:attrName>
                                        </p:attrNameLst>
                                      </p:cBhvr>
                                      <p:tavLst>
                                        <p:tav tm="0">
                                          <p:val>
                                            <p:fltVal val="0"/>
                                          </p:val>
                                        </p:tav>
                                        <p:tav tm="100000">
                                          <p:val>
                                            <p:strVal val="#ppt_h"/>
                                          </p:val>
                                        </p:tav>
                                      </p:tavLst>
                                    </p:anim>
                                    <p:animEffect transition="in" filter="fade">
                                      <p:cBhvr>
                                        <p:cTn id="78" dur="500"/>
                                        <p:tgtEl>
                                          <p:spTgt spid="11">
                                            <p:graphicEl>
                                              <a:dgm id="{C9944EA7-4775-4E2A-B78F-AA3FF52FC1F1}"/>
                                            </p:graphicEl>
                                          </p:spTgt>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1">
                                            <p:graphicEl>
                                              <a:dgm id="{007B272E-074F-487A-982C-662B77F658CA}"/>
                                            </p:graphicEl>
                                          </p:spTgt>
                                        </p:tgtEl>
                                        <p:attrNameLst>
                                          <p:attrName>style.visibility</p:attrName>
                                        </p:attrNameLst>
                                      </p:cBhvr>
                                      <p:to>
                                        <p:strVal val="visible"/>
                                      </p:to>
                                    </p:set>
                                    <p:anim calcmode="lin" valueType="num">
                                      <p:cBhvr>
                                        <p:cTn id="81" dur="500" fill="hold"/>
                                        <p:tgtEl>
                                          <p:spTgt spid="11">
                                            <p:graphicEl>
                                              <a:dgm id="{007B272E-074F-487A-982C-662B77F658CA}"/>
                                            </p:graphicEl>
                                          </p:spTgt>
                                        </p:tgtEl>
                                        <p:attrNameLst>
                                          <p:attrName>ppt_w</p:attrName>
                                        </p:attrNameLst>
                                      </p:cBhvr>
                                      <p:tavLst>
                                        <p:tav tm="0">
                                          <p:val>
                                            <p:fltVal val="0"/>
                                          </p:val>
                                        </p:tav>
                                        <p:tav tm="100000">
                                          <p:val>
                                            <p:strVal val="#ppt_w"/>
                                          </p:val>
                                        </p:tav>
                                      </p:tavLst>
                                    </p:anim>
                                    <p:anim calcmode="lin" valueType="num">
                                      <p:cBhvr>
                                        <p:cTn id="82" dur="500" fill="hold"/>
                                        <p:tgtEl>
                                          <p:spTgt spid="11">
                                            <p:graphicEl>
                                              <a:dgm id="{007B272E-074F-487A-982C-662B77F658CA}"/>
                                            </p:graphicEl>
                                          </p:spTgt>
                                        </p:tgtEl>
                                        <p:attrNameLst>
                                          <p:attrName>ppt_h</p:attrName>
                                        </p:attrNameLst>
                                      </p:cBhvr>
                                      <p:tavLst>
                                        <p:tav tm="0">
                                          <p:val>
                                            <p:fltVal val="0"/>
                                          </p:val>
                                        </p:tav>
                                        <p:tav tm="100000">
                                          <p:val>
                                            <p:strVal val="#ppt_h"/>
                                          </p:val>
                                        </p:tav>
                                      </p:tavLst>
                                    </p:anim>
                                    <p:animEffect transition="in" filter="fade">
                                      <p:cBhvr>
                                        <p:cTn id="83" dur="500"/>
                                        <p:tgtEl>
                                          <p:spTgt spid="11">
                                            <p:graphicEl>
                                              <a:dgm id="{007B272E-074F-487A-982C-662B77F658CA}"/>
                                            </p:graphicEl>
                                          </p:spTgt>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1">
                                            <p:graphicEl>
                                              <a:dgm id="{21777F79-430D-4E2A-AE91-5EF70F211F84}"/>
                                            </p:graphicEl>
                                          </p:spTgt>
                                        </p:tgtEl>
                                        <p:attrNameLst>
                                          <p:attrName>style.visibility</p:attrName>
                                        </p:attrNameLst>
                                      </p:cBhvr>
                                      <p:to>
                                        <p:strVal val="visible"/>
                                      </p:to>
                                    </p:set>
                                    <p:anim calcmode="lin" valueType="num">
                                      <p:cBhvr>
                                        <p:cTn id="86" dur="500" fill="hold"/>
                                        <p:tgtEl>
                                          <p:spTgt spid="11">
                                            <p:graphicEl>
                                              <a:dgm id="{21777F79-430D-4E2A-AE91-5EF70F211F84}"/>
                                            </p:graphicEl>
                                          </p:spTgt>
                                        </p:tgtEl>
                                        <p:attrNameLst>
                                          <p:attrName>ppt_w</p:attrName>
                                        </p:attrNameLst>
                                      </p:cBhvr>
                                      <p:tavLst>
                                        <p:tav tm="0">
                                          <p:val>
                                            <p:fltVal val="0"/>
                                          </p:val>
                                        </p:tav>
                                        <p:tav tm="100000">
                                          <p:val>
                                            <p:strVal val="#ppt_w"/>
                                          </p:val>
                                        </p:tav>
                                      </p:tavLst>
                                    </p:anim>
                                    <p:anim calcmode="lin" valueType="num">
                                      <p:cBhvr>
                                        <p:cTn id="87" dur="500" fill="hold"/>
                                        <p:tgtEl>
                                          <p:spTgt spid="11">
                                            <p:graphicEl>
                                              <a:dgm id="{21777F79-430D-4E2A-AE91-5EF70F211F84}"/>
                                            </p:graphicEl>
                                          </p:spTgt>
                                        </p:tgtEl>
                                        <p:attrNameLst>
                                          <p:attrName>ppt_h</p:attrName>
                                        </p:attrNameLst>
                                      </p:cBhvr>
                                      <p:tavLst>
                                        <p:tav tm="0">
                                          <p:val>
                                            <p:fltVal val="0"/>
                                          </p:val>
                                        </p:tav>
                                        <p:tav tm="100000">
                                          <p:val>
                                            <p:strVal val="#ppt_h"/>
                                          </p:val>
                                        </p:tav>
                                      </p:tavLst>
                                    </p:anim>
                                    <p:animEffect transition="in" filter="fade">
                                      <p:cBhvr>
                                        <p:cTn id="88" dur="500"/>
                                        <p:tgtEl>
                                          <p:spTgt spid="11">
                                            <p:graphicEl>
                                              <a:dgm id="{21777F79-430D-4E2A-AE91-5EF70F211F84}"/>
                                            </p:graphicEl>
                                          </p:spTgt>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1">
                                            <p:graphicEl>
                                              <a:dgm id="{D592ACFF-BB3E-4156-833A-F0AF703CB3BF}"/>
                                            </p:graphicEl>
                                          </p:spTgt>
                                        </p:tgtEl>
                                        <p:attrNameLst>
                                          <p:attrName>style.visibility</p:attrName>
                                        </p:attrNameLst>
                                      </p:cBhvr>
                                      <p:to>
                                        <p:strVal val="visible"/>
                                      </p:to>
                                    </p:set>
                                    <p:anim calcmode="lin" valueType="num">
                                      <p:cBhvr>
                                        <p:cTn id="91" dur="500" fill="hold"/>
                                        <p:tgtEl>
                                          <p:spTgt spid="11">
                                            <p:graphicEl>
                                              <a:dgm id="{D592ACFF-BB3E-4156-833A-F0AF703CB3BF}"/>
                                            </p:graphicEl>
                                          </p:spTgt>
                                        </p:tgtEl>
                                        <p:attrNameLst>
                                          <p:attrName>ppt_w</p:attrName>
                                        </p:attrNameLst>
                                      </p:cBhvr>
                                      <p:tavLst>
                                        <p:tav tm="0">
                                          <p:val>
                                            <p:fltVal val="0"/>
                                          </p:val>
                                        </p:tav>
                                        <p:tav tm="100000">
                                          <p:val>
                                            <p:strVal val="#ppt_w"/>
                                          </p:val>
                                        </p:tav>
                                      </p:tavLst>
                                    </p:anim>
                                    <p:anim calcmode="lin" valueType="num">
                                      <p:cBhvr>
                                        <p:cTn id="92" dur="500" fill="hold"/>
                                        <p:tgtEl>
                                          <p:spTgt spid="11">
                                            <p:graphicEl>
                                              <a:dgm id="{D592ACFF-BB3E-4156-833A-F0AF703CB3BF}"/>
                                            </p:graphicEl>
                                          </p:spTgt>
                                        </p:tgtEl>
                                        <p:attrNameLst>
                                          <p:attrName>ppt_h</p:attrName>
                                        </p:attrNameLst>
                                      </p:cBhvr>
                                      <p:tavLst>
                                        <p:tav tm="0">
                                          <p:val>
                                            <p:fltVal val="0"/>
                                          </p:val>
                                        </p:tav>
                                        <p:tav tm="100000">
                                          <p:val>
                                            <p:strVal val="#ppt_h"/>
                                          </p:val>
                                        </p:tav>
                                      </p:tavLst>
                                    </p:anim>
                                    <p:animEffect transition="in" filter="fade">
                                      <p:cBhvr>
                                        <p:cTn id="93" dur="500"/>
                                        <p:tgtEl>
                                          <p:spTgt spid="11">
                                            <p:graphicEl>
                                              <a:dgm id="{D592ACFF-BB3E-4156-833A-F0AF703CB3BF}"/>
                                            </p:graphicEl>
                                          </p:spTgt>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1">
                                            <p:graphicEl>
                                              <a:dgm id="{69E8F9AF-C127-43CD-8880-98E32267053D}"/>
                                            </p:graphicEl>
                                          </p:spTgt>
                                        </p:tgtEl>
                                        <p:attrNameLst>
                                          <p:attrName>style.visibility</p:attrName>
                                        </p:attrNameLst>
                                      </p:cBhvr>
                                      <p:to>
                                        <p:strVal val="visible"/>
                                      </p:to>
                                    </p:set>
                                    <p:anim calcmode="lin" valueType="num">
                                      <p:cBhvr>
                                        <p:cTn id="96" dur="500" fill="hold"/>
                                        <p:tgtEl>
                                          <p:spTgt spid="11">
                                            <p:graphicEl>
                                              <a:dgm id="{69E8F9AF-C127-43CD-8880-98E32267053D}"/>
                                            </p:graphicEl>
                                          </p:spTgt>
                                        </p:tgtEl>
                                        <p:attrNameLst>
                                          <p:attrName>ppt_w</p:attrName>
                                        </p:attrNameLst>
                                      </p:cBhvr>
                                      <p:tavLst>
                                        <p:tav tm="0">
                                          <p:val>
                                            <p:fltVal val="0"/>
                                          </p:val>
                                        </p:tav>
                                        <p:tav tm="100000">
                                          <p:val>
                                            <p:strVal val="#ppt_w"/>
                                          </p:val>
                                        </p:tav>
                                      </p:tavLst>
                                    </p:anim>
                                    <p:anim calcmode="lin" valueType="num">
                                      <p:cBhvr>
                                        <p:cTn id="97" dur="500" fill="hold"/>
                                        <p:tgtEl>
                                          <p:spTgt spid="11">
                                            <p:graphicEl>
                                              <a:dgm id="{69E8F9AF-C127-43CD-8880-98E32267053D}"/>
                                            </p:graphicEl>
                                          </p:spTgt>
                                        </p:tgtEl>
                                        <p:attrNameLst>
                                          <p:attrName>ppt_h</p:attrName>
                                        </p:attrNameLst>
                                      </p:cBhvr>
                                      <p:tavLst>
                                        <p:tav tm="0">
                                          <p:val>
                                            <p:fltVal val="0"/>
                                          </p:val>
                                        </p:tav>
                                        <p:tav tm="100000">
                                          <p:val>
                                            <p:strVal val="#ppt_h"/>
                                          </p:val>
                                        </p:tav>
                                      </p:tavLst>
                                    </p:anim>
                                    <p:animEffect transition="in" filter="fade">
                                      <p:cBhvr>
                                        <p:cTn id="98" dur="500"/>
                                        <p:tgtEl>
                                          <p:spTgt spid="11">
                                            <p:graphicEl>
                                              <a:dgm id="{69E8F9AF-C127-43CD-8880-98E32267053D}"/>
                                            </p:graphicEl>
                                          </p:spTgt>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11">
                                            <p:graphicEl>
                                              <a:dgm id="{615D194C-A161-4500-B904-F55C57C86BE5}"/>
                                            </p:graphicEl>
                                          </p:spTgt>
                                        </p:tgtEl>
                                        <p:attrNameLst>
                                          <p:attrName>style.visibility</p:attrName>
                                        </p:attrNameLst>
                                      </p:cBhvr>
                                      <p:to>
                                        <p:strVal val="visible"/>
                                      </p:to>
                                    </p:set>
                                    <p:anim calcmode="lin" valueType="num">
                                      <p:cBhvr>
                                        <p:cTn id="101" dur="500" fill="hold"/>
                                        <p:tgtEl>
                                          <p:spTgt spid="11">
                                            <p:graphicEl>
                                              <a:dgm id="{615D194C-A161-4500-B904-F55C57C86BE5}"/>
                                            </p:graphicEl>
                                          </p:spTgt>
                                        </p:tgtEl>
                                        <p:attrNameLst>
                                          <p:attrName>ppt_w</p:attrName>
                                        </p:attrNameLst>
                                      </p:cBhvr>
                                      <p:tavLst>
                                        <p:tav tm="0">
                                          <p:val>
                                            <p:fltVal val="0"/>
                                          </p:val>
                                        </p:tav>
                                        <p:tav tm="100000">
                                          <p:val>
                                            <p:strVal val="#ppt_w"/>
                                          </p:val>
                                        </p:tav>
                                      </p:tavLst>
                                    </p:anim>
                                    <p:anim calcmode="lin" valueType="num">
                                      <p:cBhvr>
                                        <p:cTn id="102" dur="500" fill="hold"/>
                                        <p:tgtEl>
                                          <p:spTgt spid="11">
                                            <p:graphicEl>
                                              <a:dgm id="{615D194C-A161-4500-B904-F55C57C86BE5}"/>
                                            </p:graphicEl>
                                          </p:spTgt>
                                        </p:tgtEl>
                                        <p:attrNameLst>
                                          <p:attrName>ppt_h</p:attrName>
                                        </p:attrNameLst>
                                      </p:cBhvr>
                                      <p:tavLst>
                                        <p:tav tm="0">
                                          <p:val>
                                            <p:fltVal val="0"/>
                                          </p:val>
                                        </p:tav>
                                        <p:tav tm="100000">
                                          <p:val>
                                            <p:strVal val="#ppt_h"/>
                                          </p:val>
                                        </p:tav>
                                      </p:tavLst>
                                    </p:anim>
                                    <p:animEffect transition="in" filter="fade">
                                      <p:cBhvr>
                                        <p:cTn id="103" dur="500"/>
                                        <p:tgtEl>
                                          <p:spTgt spid="11">
                                            <p:graphicEl>
                                              <a:dgm id="{615D194C-A161-4500-B904-F55C57C86BE5}"/>
                                            </p:graphicEl>
                                          </p:spTgt>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11">
                                            <p:graphicEl>
                                              <a:dgm id="{7E24349A-7F89-47AE-B23C-52650BD36C0C}"/>
                                            </p:graphicEl>
                                          </p:spTgt>
                                        </p:tgtEl>
                                        <p:attrNameLst>
                                          <p:attrName>style.visibility</p:attrName>
                                        </p:attrNameLst>
                                      </p:cBhvr>
                                      <p:to>
                                        <p:strVal val="visible"/>
                                      </p:to>
                                    </p:set>
                                    <p:anim calcmode="lin" valueType="num">
                                      <p:cBhvr>
                                        <p:cTn id="106" dur="500" fill="hold"/>
                                        <p:tgtEl>
                                          <p:spTgt spid="11">
                                            <p:graphicEl>
                                              <a:dgm id="{7E24349A-7F89-47AE-B23C-52650BD36C0C}"/>
                                            </p:graphicEl>
                                          </p:spTgt>
                                        </p:tgtEl>
                                        <p:attrNameLst>
                                          <p:attrName>ppt_w</p:attrName>
                                        </p:attrNameLst>
                                      </p:cBhvr>
                                      <p:tavLst>
                                        <p:tav tm="0">
                                          <p:val>
                                            <p:fltVal val="0"/>
                                          </p:val>
                                        </p:tav>
                                        <p:tav tm="100000">
                                          <p:val>
                                            <p:strVal val="#ppt_w"/>
                                          </p:val>
                                        </p:tav>
                                      </p:tavLst>
                                    </p:anim>
                                    <p:anim calcmode="lin" valueType="num">
                                      <p:cBhvr>
                                        <p:cTn id="107" dur="500" fill="hold"/>
                                        <p:tgtEl>
                                          <p:spTgt spid="11">
                                            <p:graphicEl>
                                              <a:dgm id="{7E24349A-7F89-47AE-B23C-52650BD36C0C}"/>
                                            </p:graphicEl>
                                          </p:spTgt>
                                        </p:tgtEl>
                                        <p:attrNameLst>
                                          <p:attrName>ppt_h</p:attrName>
                                        </p:attrNameLst>
                                      </p:cBhvr>
                                      <p:tavLst>
                                        <p:tav tm="0">
                                          <p:val>
                                            <p:fltVal val="0"/>
                                          </p:val>
                                        </p:tav>
                                        <p:tav tm="100000">
                                          <p:val>
                                            <p:strVal val="#ppt_h"/>
                                          </p:val>
                                        </p:tav>
                                      </p:tavLst>
                                    </p:anim>
                                    <p:animEffect transition="in" filter="fade">
                                      <p:cBhvr>
                                        <p:cTn id="108" dur="500"/>
                                        <p:tgtEl>
                                          <p:spTgt spid="11">
                                            <p:graphicEl>
                                              <a:dgm id="{7E24349A-7F89-47AE-B23C-52650BD36C0C}"/>
                                            </p:graphicEl>
                                          </p:spTgt>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11">
                                            <p:graphicEl>
                                              <a:dgm id="{0BC1C66C-5AAE-459F-A4B3-6F0FF26B42A3}"/>
                                            </p:graphicEl>
                                          </p:spTgt>
                                        </p:tgtEl>
                                        <p:attrNameLst>
                                          <p:attrName>style.visibility</p:attrName>
                                        </p:attrNameLst>
                                      </p:cBhvr>
                                      <p:to>
                                        <p:strVal val="visible"/>
                                      </p:to>
                                    </p:set>
                                    <p:anim calcmode="lin" valueType="num">
                                      <p:cBhvr>
                                        <p:cTn id="111" dur="500" fill="hold"/>
                                        <p:tgtEl>
                                          <p:spTgt spid="11">
                                            <p:graphicEl>
                                              <a:dgm id="{0BC1C66C-5AAE-459F-A4B3-6F0FF26B42A3}"/>
                                            </p:graphicEl>
                                          </p:spTgt>
                                        </p:tgtEl>
                                        <p:attrNameLst>
                                          <p:attrName>ppt_w</p:attrName>
                                        </p:attrNameLst>
                                      </p:cBhvr>
                                      <p:tavLst>
                                        <p:tav tm="0">
                                          <p:val>
                                            <p:fltVal val="0"/>
                                          </p:val>
                                        </p:tav>
                                        <p:tav tm="100000">
                                          <p:val>
                                            <p:strVal val="#ppt_w"/>
                                          </p:val>
                                        </p:tav>
                                      </p:tavLst>
                                    </p:anim>
                                    <p:anim calcmode="lin" valueType="num">
                                      <p:cBhvr>
                                        <p:cTn id="112" dur="500" fill="hold"/>
                                        <p:tgtEl>
                                          <p:spTgt spid="11">
                                            <p:graphicEl>
                                              <a:dgm id="{0BC1C66C-5AAE-459F-A4B3-6F0FF26B42A3}"/>
                                            </p:graphicEl>
                                          </p:spTgt>
                                        </p:tgtEl>
                                        <p:attrNameLst>
                                          <p:attrName>ppt_h</p:attrName>
                                        </p:attrNameLst>
                                      </p:cBhvr>
                                      <p:tavLst>
                                        <p:tav tm="0">
                                          <p:val>
                                            <p:fltVal val="0"/>
                                          </p:val>
                                        </p:tav>
                                        <p:tav tm="100000">
                                          <p:val>
                                            <p:strVal val="#ppt_h"/>
                                          </p:val>
                                        </p:tav>
                                      </p:tavLst>
                                    </p:anim>
                                    <p:animEffect transition="in" filter="fade">
                                      <p:cBhvr>
                                        <p:cTn id="113" dur="500"/>
                                        <p:tgtEl>
                                          <p:spTgt spid="11">
                                            <p:graphicEl>
                                              <a:dgm id="{0BC1C66C-5AAE-459F-A4B3-6F0FF26B42A3}"/>
                                            </p:graphicEl>
                                          </p:spTgt>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11">
                                            <p:graphicEl>
                                              <a:dgm id="{1687CA61-B24F-4DBC-B7A8-D7B36690B9C2}"/>
                                            </p:graphicEl>
                                          </p:spTgt>
                                        </p:tgtEl>
                                        <p:attrNameLst>
                                          <p:attrName>style.visibility</p:attrName>
                                        </p:attrNameLst>
                                      </p:cBhvr>
                                      <p:to>
                                        <p:strVal val="visible"/>
                                      </p:to>
                                    </p:set>
                                    <p:anim calcmode="lin" valueType="num">
                                      <p:cBhvr>
                                        <p:cTn id="116" dur="500" fill="hold"/>
                                        <p:tgtEl>
                                          <p:spTgt spid="11">
                                            <p:graphicEl>
                                              <a:dgm id="{1687CA61-B24F-4DBC-B7A8-D7B36690B9C2}"/>
                                            </p:graphicEl>
                                          </p:spTgt>
                                        </p:tgtEl>
                                        <p:attrNameLst>
                                          <p:attrName>ppt_w</p:attrName>
                                        </p:attrNameLst>
                                      </p:cBhvr>
                                      <p:tavLst>
                                        <p:tav tm="0">
                                          <p:val>
                                            <p:fltVal val="0"/>
                                          </p:val>
                                        </p:tav>
                                        <p:tav tm="100000">
                                          <p:val>
                                            <p:strVal val="#ppt_w"/>
                                          </p:val>
                                        </p:tav>
                                      </p:tavLst>
                                    </p:anim>
                                    <p:anim calcmode="lin" valueType="num">
                                      <p:cBhvr>
                                        <p:cTn id="117" dur="500" fill="hold"/>
                                        <p:tgtEl>
                                          <p:spTgt spid="11">
                                            <p:graphicEl>
                                              <a:dgm id="{1687CA61-B24F-4DBC-B7A8-D7B36690B9C2}"/>
                                            </p:graphicEl>
                                          </p:spTgt>
                                        </p:tgtEl>
                                        <p:attrNameLst>
                                          <p:attrName>ppt_h</p:attrName>
                                        </p:attrNameLst>
                                      </p:cBhvr>
                                      <p:tavLst>
                                        <p:tav tm="0">
                                          <p:val>
                                            <p:fltVal val="0"/>
                                          </p:val>
                                        </p:tav>
                                        <p:tav tm="100000">
                                          <p:val>
                                            <p:strVal val="#ppt_h"/>
                                          </p:val>
                                        </p:tav>
                                      </p:tavLst>
                                    </p:anim>
                                    <p:animEffect transition="in" filter="fade">
                                      <p:cBhvr>
                                        <p:cTn id="118" dur="500"/>
                                        <p:tgtEl>
                                          <p:spTgt spid="11">
                                            <p:graphicEl>
                                              <a:dgm id="{1687CA61-B24F-4DBC-B7A8-D7B36690B9C2}"/>
                                            </p:graphicEl>
                                          </p:spTgt>
                                        </p:tgtEl>
                                      </p:cBhvr>
                                    </p:animEffect>
                                  </p:childTnLst>
                                </p:cTn>
                              </p:par>
                              <p:par>
                                <p:cTn id="119" presetID="53" presetClass="entr" presetSubtype="16" fill="hold" grpId="0" nodeType="withEffect">
                                  <p:stCondLst>
                                    <p:cond delay="0"/>
                                  </p:stCondLst>
                                  <p:childTnLst>
                                    <p:set>
                                      <p:cBhvr>
                                        <p:cTn id="120" dur="1" fill="hold">
                                          <p:stCondLst>
                                            <p:cond delay="0"/>
                                          </p:stCondLst>
                                        </p:cTn>
                                        <p:tgtEl>
                                          <p:spTgt spid="11">
                                            <p:graphicEl>
                                              <a:dgm id="{69AE671B-3246-4F80-BC62-D62B915B0B1A}"/>
                                            </p:graphicEl>
                                          </p:spTgt>
                                        </p:tgtEl>
                                        <p:attrNameLst>
                                          <p:attrName>style.visibility</p:attrName>
                                        </p:attrNameLst>
                                      </p:cBhvr>
                                      <p:to>
                                        <p:strVal val="visible"/>
                                      </p:to>
                                    </p:set>
                                    <p:anim calcmode="lin" valueType="num">
                                      <p:cBhvr>
                                        <p:cTn id="121" dur="500" fill="hold"/>
                                        <p:tgtEl>
                                          <p:spTgt spid="11">
                                            <p:graphicEl>
                                              <a:dgm id="{69AE671B-3246-4F80-BC62-D62B915B0B1A}"/>
                                            </p:graphicEl>
                                          </p:spTgt>
                                        </p:tgtEl>
                                        <p:attrNameLst>
                                          <p:attrName>ppt_w</p:attrName>
                                        </p:attrNameLst>
                                      </p:cBhvr>
                                      <p:tavLst>
                                        <p:tav tm="0">
                                          <p:val>
                                            <p:fltVal val="0"/>
                                          </p:val>
                                        </p:tav>
                                        <p:tav tm="100000">
                                          <p:val>
                                            <p:strVal val="#ppt_w"/>
                                          </p:val>
                                        </p:tav>
                                      </p:tavLst>
                                    </p:anim>
                                    <p:anim calcmode="lin" valueType="num">
                                      <p:cBhvr>
                                        <p:cTn id="122" dur="500" fill="hold"/>
                                        <p:tgtEl>
                                          <p:spTgt spid="11">
                                            <p:graphicEl>
                                              <a:dgm id="{69AE671B-3246-4F80-BC62-D62B915B0B1A}"/>
                                            </p:graphicEl>
                                          </p:spTgt>
                                        </p:tgtEl>
                                        <p:attrNameLst>
                                          <p:attrName>ppt_h</p:attrName>
                                        </p:attrNameLst>
                                      </p:cBhvr>
                                      <p:tavLst>
                                        <p:tav tm="0">
                                          <p:val>
                                            <p:fltVal val="0"/>
                                          </p:val>
                                        </p:tav>
                                        <p:tav tm="100000">
                                          <p:val>
                                            <p:strVal val="#ppt_h"/>
                                          </p:val>
                                        </p:tav>
                                      </p:tavLst>
                                    </p:anim>
                                    <p:animEffect transition="in" filter="fade">
                                      <p:cBhvr>
                                        <p:cTn id="123" dur="500"/>
                                        <p:tgtEl>
                                          <p:spTgt spid="11">
                                            <p:graphicEl>
                                              <a:dgm id="{69AE671B-3246-4F80-BC62-D62B915B0B1A}"/>
                                            </p:graphicEl>
                                          </p:spTgt>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11">
                                            <p:graphicEl>
                                              <a:dgm id="{09FE8373-182E-4016-819D-68FDB3A70E18}"/>
                                            </p:graphicEl>
                                          </p:spTgt>
                                        </p:tgtEl>
                                        <p:attrNameLst>
                                          <p:attrName>style.visibility</p:attrName>
                                        </p:attrNameLst>
                                      </p:cBhvr>
                                      <p:to>
                                        <p:strVal val="visible"/>
                                      </p:to>
                                    </p:set>
                                    <p:anim calcmode="lin" valueType="num">
                                      <p:cBhvr>
                                        <p:cTn id="126" dur="500" fill="hold"/>
                                        <p:tgtEl>
                                          <p:spTgt spid="11">
                                            <p:graphicEl>
                                              <a:dgm id="{09FE8373-182E-4016-819D-68FDB3A70E18}"/>
                                            </p:graphicEl>
                                          </p:spTgt>
                                        </p:tgtEl>
                                        <p:attrNameLst>
                                          <p:attrName>ppt_w</p:attrName>
                                        </p:attrNameLst>
                                      </p:cBhvr>
                                      <p:tavLst>
                                        <p:tav tm="0">
                                          <p:val>
                                            <p:fltVal val="0"/>
                                          </p:val>
                                        </p:tav>
                                        <p:tav tm="100000">
                                          <p:val>
                                            <p:strVal val="#ppt_w"/>
                                          </p:val>
                                        </p:tav>
                                      </p:tavLst>
                                    </p:anim>
                                    <p:anim calcmode="lin" valueType="num">
                                      <p:cBhvr>
                                        <p:cTn id="127" dur="500" fill="hold"/>
                                        <p:tgtEl>
                                          <p:spTgt spid="11">
                                            <p:graphicEl>
                                              <a:dgm id="{09FE8373-182E-4016-819D-68FDB3A70E18}"/>
                                            </p:graphicEl>
                                          </p:spTgt>
                                        </p:tgtEl>
                                        <p:attrNameLst>
                                          <p:attrName>ppt_h</p:attrName>
                                        </p:attrNameLst>
                                      </p:cBhvr>
                                      <p:tavLst>
                                        <p:tav tm="0">
                                          <p:val>
                                            <p:fltVal val="0"/>
                                          </p:val>
                                        </p:tav>
                                        <p:tav tm="100000">
                                          <p:val>
                                            <p:strVal val="#ppt_h"/>
                                          </p:val>
                                        </p:tav>
                                      </p:tavLst>
                                    </p:anim>
                                    <p:animEffect transition="in" filter="fade">
                                      <p:cBhvr>
                                        <p:cTn id="128" dur="500"/>
                                        <p:tgtEl>
                                          <p:spTgt spid="11">
                                            <p:graphicEl>
                                              <a:dgm id="{09FE8373-182E-4016-819D-68FDB3A70E18}"/>
                                            </p:graphicEl>
                                          </p:spTgt>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11">
                                            <p:graphicEl>
                                              <a:dgm id="{742E16AC-8123-4F4F-912C-6DFC7BAB9FE1}"/>
                                            </p:graphicEl>
                                          </p:spTgt>
                                        </p:tgtEl>
                                        <p:attrNameLst>
                                          <p:attrName>style.visibility</p:attrName>
                                        </p:attrNameLst>
                                      </p:cBhvr>
                                      <p:to>
                                        <p:strVal val="visible"/>
                                      </p:to>
                                    </p:set>
                                    <p:anim calcmode="lin" valueType="num">
                                      <p:cBhvr>
                                        <p:cTn id="131" dur="500" fill="hold"/>
                                        <p:tgtEl>
                                          <p:spTgt spid="11">
                                            <p:graphicEl>
                                              <a:dgm id="{742E16AC-8123-4F4F-912C-6DFC7BAB9FE1}"/>
                                            </p:graphicEl>
                                          </p:spTgt>
                                        </p:tgtEl>
                                        <p:attrNameLst>
                                          <p:attrName>ppt_w</p:attrName>
                                        </p:attrNameLst>
                                      </p:cBhvr>
                                      <p:tavLst>
                                        <p:tav tm="0">
                                          <p:val>
                                            <p:fltVal val="0"/>
                                          </p:val>
                                        </p:tav>
                                        <p:tav tm="100000">
                                          <p:val>
                                            <p:strVal val="#ppt_w"/>
                                          </p:val>
                                        </p:tav>
                                      </p:tavLst>
                                    </p:anim>
                                    <p:anim calcmode="lin" valueType="num">
                                      <p:cBhvr>
                                        <p:cTn id="132" dur="500" fill="hold"/>
                                        <p:tgtEl>
                                          <p:spTgt spid="11">
                                            <p:graphicEl>
                                              <a:dgm id="{742E16AC-8123-4F4F-912C-6DFC7BAB9FE1}"/>
                                            </p:graphicEl>
                                          </p:spTgt>
                                        </p:tgtEl>
                                        <p:attrNameLst>
                                          <p:attrName>ppt_h</p:attrName>
                                        </p:attrNameLst>
                                      </p:cBhvr>
                                      <p:tavLst>
                                        <p:tav tm="0">
                                          <p:val>
                                            <p:fltVal val="0"/>
                                          </p:val>
                                        </p:tav>
                                        <p:tav tm="100000">
                                          <p:val>
                                            <p:strVal val="#ppt_h"/>
                                          </p:val>
                                        </p:tav>
                                      </p:tavLst>
                                    </p:anim>
                                    <p:animEffect transition="in" filter="fade">
                                      <p:cBhvr>
                                        <p:cTn id="133" dur="500"/>
                                        <p:tgtEl>
                                          <p:spTgt spid="11">
                                            <p:graphicEl>
                                              <a:dgm id="{742E16AC-8123-4F4F-912C-6DFC7BAB9FE1}"/>
                                            </p:graphicEl>
                                          </p:spTgt>
                                        </p:tgtEl>
                                      </p:cBhvr>
                                    </p:animEffect>
                                  </p:childTnLst>
                                </p:cTn>
                              </p:par>
                              <p:par>
                                <p:cTn id="134" presetID="53" presetClass="entr" presetSubtype="16" fill="hold" grpId="0" nodeType="withEffect">
                                  <p:stCondLst>
                                    <p:cond delay="0"/>
                                  </p:stCondLst>
                                  <p:childTnLst>
                                    <p:set>
                                      <p:cBhvr>
                                        <p:cTn id="135" dur="1" fill="hold">
                                          <p:stCondLst>
                                            <p:cond delay="0"/>
                                          </p:stCondLst>
                                        </p:cTn>
                                        <p:tgtEl>
                                          <p:spTgt spid="11">
                                            <p:graphicEl>
                                              <a:dgm id="{4881D3D6-C98A-4F6E-B4CE-A6D9B7A59ECE}"/>
                                            </p:graphicEl>
                                          </p:spTgt>
                                        </p:tgtEl>
                                        <p:attrNameLst>
                                          <p:attrName>style.visibility</p:attrName>
                                        </p:attrNameLst>
                                      </p:cBhvr>
                                      <p:to>
                                        <p:strVal val="visible"/>
                                      </p:to>
                                    </p:set>
                                    <p:anim calcmode="lin" valueType="num">
                                      <p:cBhvr>
                                        <p:cTn id="136" dur="500" fill="hold"/>
                                        <p:tgtEl>
                                          <p:spTgt spid="11">
                                            <p:graphicEl>
                                              <a:dgm id="{4881D3D6-C98A-4F6E-B4CE-A6D9B7A59ECE}"/>
                                            </p:graphicEl>
                                          </p:spTgt>
                                        </p:tgtEl>
                                        <p:attrNameLst>
                                          <p:attrName>ppt_w</p:attrName>
                                        </p:attrNameLst>
                                      </p:cBhvr>
                                      <p:tavLst>
                                        <p:tav tm="0">
                                          <p:val>
                                            <p:fltVal val="0"/>
                                          </p:val>
                                        </p:tav>
                                        <p:tav tm="100000">
                                          <p:val>
                                            <p:strVal val="#ppt_w"/>
                                          </p:val>
                                        </p:tav>
                                      </p:tavLst>
                                    </p:anim>
                                    <p:anim calcmode="lin" valueType="num">
                                      <p:cBhvr>
                                        <p:cTn id="137" dur="500" fill="hold"/>
                                        <p:tgtEl>
                                          <p:spTgt spid="11">
                                            <p:graphicEl>
                                              <a:dgm id="{4881D3D6-C98A-4F6E-B4CE-A6D9B7A59ECE}"/>
                                            </p:graphicEl>
                                          </p:spTgt>
                                        </p:tgtEl>
                                        <p:attrNameLst>
                                          <p:attrName>ppt_h</p:attrName>
                                        </p:attrNameLst>
                                      </p:cBhvr>
                                      <p:tavLst>
                                        <p:tav tm="0">
                                          <p:val>
                                            <p:fltVal val="0"/>
                                          </p:val>
                                        </p:tav>
                                        <p:tav tm="100000">
                                          <p:val>
                                            <p:strVal val="#ppt_h"/>
                                          </p:val>
                                        </p:tav>
                                      </p:tavLst>
                                    </p:anim>
                                    <p:animEffect transition="in" filter="fade">
                                      <p:cBhvr>
                                        <p:cTn id="138" dur="500"/>
                                        <p:tgtEl>
                                          <p:spTgt spid="11">
                                            <p:graphicEl>
                                              <a:dgm id="{4881D3D6-C98A-4F6E-B4CE-A6D9B7A59ECE}"/>
                                            </p:graphicEl>
                                          </p:spTgt>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11">
                                            <p:graphicEl>
                                              <a:dgm id="{24BF4347-499D-43B3-BD04-805325026393}"/>
                                            </p:graphicEl>
                                          </p:spTgt>
                                        </p:tgtEl>
                                        <p:attrNameLst>
                                          <p:attrName>style.visibility</p:attrName>
                                        </p:attrNameLst>
                                      </p:cBhvr>
                                      <p:to>
                                        <p:strVal val="visible"/>
                                      </p:to>
                                    </p:set>
                                    <p:anim calcmode="lin" valueType="num">
                                      <p:cBhvr>
                                        <p:cTn id="141" dur="500" fill="hold"/>
                                        <p:tgtEl>
                                          <p:spTgt spid="11">
                                            <p:graphicEl>
                                              <a:dgm id="{24BF4347-499D-43B3-BD04-805325026393}"/>
                                            </p:graphicEl>
                                          </p:spTgt>
                                        </p:tgtEl>
                                        <p:attrNameLst>
                                          <p:attrName>ppt_w</p:attrName>
                                        </p:attrNameLst>
                                      </p:cBhvr>
                                      <p:tavLst>
                                        <p:tav tm="0">
                                          <p:val>
                                            <p:fltVal val="0"/>
                                          </p:val>
                                        </p:tav>
                                        <p:tav tm="100000">
                                          <p:val>
                                            <p:strVal val="#ppt_w"/>
                                          </p:val>
                                        </p:tav>
                                      </p:tavLst>
                                    </p:anim>
                                    <p:anim calcmode="lin" valueType="num">
                                      <p:cBhvr>
                                        <p:cTn id="142" dur="500" fill="hold"/>
                                        <p:tgtEl>
                                          <p:spTgt spid="11">
                                            <p:graphicEl>
                                              <a:dgm id="{24BF4347-499D-43B3-BD04-805325026393}"/>
                                            </p:graphicEl>
                                          </p:spTgt>
                                        </p:tgtEl>
                                        <p:attrNameLst>
                                          <p:attrName>ppt_h</p:attrName>
                                        </p:attrNameLst>
                                      </p:cBhvr>
                                      <p:tavLst>
                                        <p:tav tm="0">
                                          <p:val>
                                            <p:fltVal val="0"/>
                                          </p:val>
                                        </p:tav>
                                        <p:tav tm="100000">
                                          <p:val>
                                            <p:strVal val="#ppt_h"/>
                                          </p:val>
                                        </p:tav>
                                      </p:tavLst>
                                    </p:anim>
                                    <p:animEffect transition="in" filter="fade">
                                      <p:cBhvr>
                                        <p:cTn id="143" dur="500"/>
                                        <p:tgtEl>
                                          <p:spTgt spid="11">
                                            <p:graphicEl>
                                              <a:dgm id="{24BF4347-499D-43B3-BD04-805325026393}"/>
                                            </p:graphicEl>
                                          </p:spTgt>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11">
                                            <p:graphicEl>
                                              <a:dgm id="{F2C93D51-35C3-41EE-9A4A-CBF765C58B17}"/>
                                            </p:graphicEl>
                                          </p:spTgt>
                                        </p:tgtEl>
                                        <p:attrNameLst>
                                          <p:attrName>style.visibility</p:attrName>
                                        </p:attrNameLst>
                                      </p:cBhvr>
                                      <p:to>
                                        <p:strVal val="visible"/>
                                      </p:to>
                                    </p:set>
                                    <p:anim calcmode="lin" valueType="num">
                                      <p:cBhvr>
                                        <p:cTn id="146" dur="500" fill="hold"/>
                                        <p:tgtEl>
                                          <p:spTgt spid="11">
                                            <p:graphicEl>
                                              <a:dgm id="{F2C93D51-35C3-41EE-9A4A-CBF765C58B17}"/>
                                            </p:graphicEl>
                                          </p:spTgt>
                                        </p:tgtEl>
                                        <p:attrNameLst>
                                          <p:attrName>ppt_w</p:attrName>
                                        </p:attrNameLst>
                                      </p:cBhvr>
                                      <p:tavLst>
                                        <p:tav tm="0">
                                          <p:val>
                                            <p:fltVal val="0"/>
                                          </p:val>
                                        </p:tav>
                                        <p:tav tm="100000">
                                          <p:val>
                                            <p:strVal val="#ppt_w"/>
                                          </p:val>
                                        </p:tav>
                                      </p:tavLst>
                                    </p:anim>
                                    <p:anim calcmode="lin" valueType="num">
                                      <p:cBhvr>
                                        <p:cTn id="147" dur="500" fill="hold"/>
                                        <p:tgtEl>
                                          <p:spTgt spid="11">
                                            <p:graphicEl>
                                              <a:dgm id="{F2C93D51-35C3-41EE-9A4A-CBF765C58B17}"/>
                                            </p:graphicEl>
                                          </p:spTgt>
                                        </p:tgtEl>
                                        <p:attrNameLst>
                                          <p:attrName>ppt_h</p:attrName>
                                        </p:attrNameLst>
                                      </p:cBhvr>
                                      <p:tavLst>
                                        <p:tav tm="0">
                                          <p:val>
                                            <p:fltVal val="0"/>
                                          </p:val>
                                        </p:tav>
                                        <p:tav tm="100000">
                                          <p:val>
                                            <p:strVal val="#ppt_h"/>
                                          </p:val>
                                        </p:tav>
                                      </p:tavLst>
                                    </p:anim>
                                    <p:animEffect transition="in" filter="fade">
                                      <p:cBhvr>
                                        <p:cTn id="148" dur="500"/>
                                        <p:tgtEl>
                                          <p:spTgt spid="11">
                                            <p:graphicEl>
                                              <a:dgm id="{F2C93D51-35C3-41EE-9A4A-CBF765C58B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Dgm/>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76600" y="1925420"/>
            <a:ext cx="2895600" cy="646331"/>
          </a:xfrm>
          <a:prstGeom prst="rect">
            <a:avLst/>
          </a:prstGeom>
          <a:noFill/>
        </p:spPr>
        <p:txBody>
          <a:bodyPr wrap="square" rtlCol="0">
            <a:spAutoFit/>
          </a:bodyPr>
          <a:lstStyle/>
          <a:p>
            <a:r>
              <a:rPr lang="zh-CN" altLang="en-US" sz="3600" b="1" dirty="0" smtClean="0">
                <a:solidFill>
                  <a:schemeClr val="bg1"/>
                </a:solidFill>
              </a:rPr>
              <a:t>文件的关闭</a:t>
            </a:r>
            <a:endParaRPr lang="zh-CN" altLang="en-US" sz="3600" b="1" dirty="0" smtClean="0">
              <a:solidFill>
                <a:schemeClr val="bg1"/>
              </a:solidFill>
            </a:endParaRPr>
          </a:p>
        </p:txBody>
      </p:sp>
    </p:spTree>
    <p:extLst>
      <p:ext uri="{BB962C8B-B14F-4D97-AF65-F5344CB8AC3E}">
        <p14:creationId xmlns:p14="http://schemas.microsoft.com/office/powerpoint/2010/main" val="381206260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水桶1.png"/>
          <p:cNvPicPr>
            <a:picLocks noChangeAspect="1"/>
          </p:cNvPicPr>
          <p:nvPr/>
        </p:nvPicPr>
        <p:blipFill>
          <a:blip r:embed="rId3" cstate="print"/>
          <a:stretch>
            <a:fillRect/>
          </a:stretch>
        </p:blipFill>
        <p:spPr>
          <a:xfrm>
            <a:off x="1511587" y="2062144"/>
            <a:ext cx="2069813" cy="2643206"/>
          </a:xfrm>
          <a:prstGeom prst="rect">
            <a:avLst/>
          </a:prstGeom>
        </p:spPr>
      </p:pic>
      <p:pic>
        <p:nvPicPr>
          <p:cNvPr id="5" name="图片 4" descr="水龙头.png"/>
          <p:cNvPicPr>
            <a:picLocks noChangeAspect="1"/>
          </p:cNvPicPr>
          <p:nvPr/>
        </p:nvPicPr>
        <p:blipFill>
          <a:blip r:embed="rId4" cstate="print"/>
          <a:stretch>
            <a:fillRect/>
          </a:stretch>
        </p:blipFill>
        <p:spPr>
          <a:xfrm>
            <a:off x="1471602" y="1200150"/>
            <a:ext cx="1500198" cy="1553185"/>
          </a:xfrm>
          <a:prstGeom prst="rect">
            <a:avLst/>
          </a:prstGeom>
        </p:spPr>
      </p:pic>
      <p:pic>
        <p:nvPicPr>
          <p:cNvPr id="6" name="图片 5" descr="水缸.png"/>
          <p:cNvPicPr>
            <a:picLocks noChangeAspect="1"/>
          </p:cNvPicPr>
          <p:nvPr/>
        </p:nvPicPr>
        <p:blipFill>
          <a:blip r:embed="rId5" cstate="print"/>
          <a:stretch>
            <a:fillRect/>
          </a:stretch>
        </p:blipFill>
        <p:spPr>
          <a:xfrm>
            <a:off x="4145262" y="2037860"/>
            <a:ext cx="3643338" cy="2677030"/>
          </a:xfrm>
          <a:prstGeom prst="rect">
            <a:avLst/>
          </a:prstGeom>
        </p:spPr>
      </p:pic>
    </p:spTree>
    <p:extLst>
      <p:ext uri="{BB962C8B-B14F-4D97-AF65-F5344CB8AC3E}">
        <p14:creationId xmlns:p14="http://schemas.microsoft.com/office/powerpoint/2010/main" val="16742979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文件的关闭</a:t>
            </a:r>
            <a:endParaRPr lang="zh-CN" altLang="en-US" sz="4000" dirty="0"/>
          </a:p>
        </p:txBody>
      </p:sp>
      <p:grpSp>
        <p:nvGrpSpPr>
          <p:cNvPr id="4" name="组合 3"/>
          <p:cNvGrpSpPr/>
          <p:nvPr/>
        </p:nvGrpSpPr>
        <p:grpSpPr>
          <a:xfrm>
            <a:off x="1676400" y="895350"/>
            <a:ext cx="5030988" cy="1862330"/>
            <a:chOff x="1185461" y="1679415"/>
            <a:chExt cx="4928939"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475976" cy="369332"/>
            </a:xfrm>
            <a:prstGeom prst="rect">
              <a:avLst/>
            </a:prstGeom>
            <a:ln w="25400">
              <a:solidFill>
                <a:schemeClr val="tx2">
                  <a:lumMod val="60000"/>
                  <a:lumOff val="40000"/>
                </a:schemeClr>
              </a:solidFill>
            </a:ln>
          </p:spPr>
          <p:txBody>
            <a:bodyPr wrap="square">
              <a:spAutoFit/>
            </a:bodyPr>
            <a:lstStyle/>
            <a:p>
              <a:r>
                <a:rPr lang="en-US" altLang="zh-CN" dirty="0" err="1" smtClean="0"/>
                <a:t>fclose</a:t>
              </a:r>
              <a:r>
                <a:rPr lang="en-US" altLang="zh-CN" dirty="0" smtClean="0"/>
                <a:t>(</a:t>
              </a:r>
              <a:r>
                <a:rPr lang="zh-CN" altLang="en-US" dirty="0" smtClean="0"/>
                <a:t>文件指针</a:t>
              </a:r>
              <a:r>
                <a:rPr lang="en-US" altLang="zh-CN" dirty="0" smtClean="0"/>
                <a:t>); </a:t>
              </a:r>
              <a:endParaRPr lang="zh-CN" altLang="zh-CN" dirty="0"/>
            </a:p>
          </p:txBody>
        </p:sp>
      </p:grpSp>
      <p:grpSp>
        <p:nvGrpSpPr>
          <p:cNvPr id="15" name="组合 14"/>
          <p:cNvGrpSpPr/>
          <p:nvPr/>
        </p:nvGrpSpPr>
        <p:grpSpPr>
          <a:xfrm>
            <a:off x="1974260" y="2343150"/>
            <a:ext cx="3315525" cy="685800"/>
            <a:chOff x="1866075" y="3486150"/>
            <a:chExt cx="3315525" cy="685800"/>
          </a:xfrm>
        </p:grpSpPr>
        <p:grpSp>
          <p:nvGrpSpPr>
            <p:cNvPr id="10" name="组合 9"/>
            <p:cNvGrpSpPr/>
            <p:nvPr/>
          </p:nvGrpSpPr>
          <p:grpSpPr>
            <a:xfrm>
              <a:off x="1866075" y="3486150"/>
              <a:ext cx="685800" cy="685800"/>
              <a:chOff x="1828800" y="3409950"/>
              <a:chExt cx="685800" cy="685800"/>
            </a:xfrm>
          </p:grpSpPr>
          <p:pic>
            <p:nvPicPr>
              <p:cNvPr id="12" name="图片 11" descr="按扭-37.png"/>
              <p:cNvPicPr>
                <a:picLocks noChangeAspect="1"/>
              </p:cNvPicPr>
              <p:nvPr/>
            </p:nvPicPr>
            <p:blipFill>
              <a:blip r:embed="rId5" cstate="print"/>
              <a:stretch>
                <a:fillRect/>
              </a:stretch>
            </p:blipFill>
            <p:spPr>
              <a:xfrm>
                <a:off x="1828800" y="3409950"/>
                <a:ext cx="685800" cy="685800"/>
              </a:xfrm>
              <a:prstGeom prst="rect">
                <a:avLst/>
              </a:prstGeom>
            </p:spPr>
          </p:pic>
          <p:sp>
            <p:nvSpPr>
              <p:cNvPr id="13" name="TextBox 12"/>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14" name="矩形 13"/>
            <p:cNvSpPr/>
            <p:nvPr/>
          </p:nvSpPr>
          <p:spPr>
            <a:xfrm>
              <a:off x="3073186" y="3638550"/>
              <a:ext cx="2108414" cy="471386"/>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fclose(fp</a:t>
              </a:r>
              <a:r>
                <a:rPr lang="en-US" altLang="zh-CN" dirty="0" smtClean="0">
                  <a:solidFill>
                    <a:schemeClr val="tx1"/>
                  </a:solidFill>
                </a:rPr>
                <a:t>)</a:t>
              </a:r>
              <a:endParaRPr lang="zh-CN" altLang="en-US" dirty="0">
                <a:solidFill>
                  <a:schemeClr val="tx1"/>
                </a:solidFill>
              </a:endParaRPr>
            </a:p>
          </p:txBody>
        </p:sp>
      </p:grpSp>
      <p:pic>
        <p:nvPicPr>
          <p:cNvPr id="16" name="图片 15" descr="按扭-56.png"/>
          <p:cNvPicPr>
            <a:picLocks noChangeAspect="1"/>
          </p:cNvPicPr>
          <p:nvPr/>
        </p:nvPicPr>
        <p:blipFill>
          <a:blip r:embed="rId6" cstate="print"/>
          <a:stretch>
            <a:fillRect/>
          </a:stretch>
        </p:blipFill>
        <p:spPr>
          <a:xfrm>
            <a:off x="884968" y="3409950"/>
            <a:ext cx="1438659" cy="1057658"/>
          </a:xfrm>
          <a:prstGeom prst="rect">
            <a:avLst/>
          </a:prstGeom>
        </p:spPr>
      </p:pic>
      <p:sp>
        <p:nvSpPr>
          <p:cNvPr id="17" name="矩形 16"/>
          <p:cNvSpPr/>
          <p:nvPr/>
        </p:nvSpPr>
        <p:spPr>
          <a:xfrm>
            <a:off x="2323627" y="3646391"/>
            <a:ext cx="5677373" cy="584775"/>
          </a:xfrm>
          <a:prstGeom prst="rect">
            <a:avLst/>
          </a:prstGeom>
          <a:solidFill>
            <a:schemeClr val="bg1"/>
          </a:solidFill>
          <a:ln w="25400">
            <a:solidFill>
              <a:schemeClr val="bg1"/>
            </a:solidFill>
          </a:ln>
        </p:spPr>
        <p:txBody>
          <a:bodyPr wrap="square">
            <a:spAutoFit/>
          </a:bodyPr>
          <a:lstStyle/>
          <a:p>
            <a:r>
              <a:rPr lang="zh-CN" altLang="zh-CN" sz="1600" dirty="0"/>
              <a:t>在程序结束之前应关闭所有文件，这样做的目的是防止因为没有关闭文件而造成的数据流失</a:t>
            </a:r>
          </a:p>
        </p:txBody>
      </p:sp>
    </p:spTree>
    <p:extLst>
      <p:ext uri="{BB962C8B-B14F-4D97-AF65-F5344CB8AC3E}">
        <p14:creationId xmlns:p14="http://schemas.microsoft.com/office/powerpoint/2010/main" val="1352997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大标题-14.png"/>
          <p:cNvPicPr>
            <a:picLocks noChangeAspect="1"/>
          </p:cNvPicPr>
          <p:nvPr/>
        </p:nvPicPr>
        <p:blipFill>
          <a:blip r:embed="rId2" cstate="print"/>
          <a:stretch>
            <a:fillRect/>
          </a:stretch>
        </p:blipFill>
        <p:spPr>
          <a:xfrm>
            <a:off x="0" y="1717655"/>
            <a:ext cx="9144000" cy="1708189"/>
          </a:xfrm>
          <a:prstGeom prst="rect">
            <a:avLst/>
          </a:prstGeom>
        </p:spPr>
      </p:pic>
      <p:sp>
        <p:nvSpPr>
          <p:cNvPr id="6" name="TextBox 5"/>
          <p:cNvSpPr txBox="1"/>
          <p:nvPr/>
        </p:nvSpPr>
        <p:spPr>
          <a:xfrm>
            <a:off x="1981200" y="2190750"/>
            <a:ext cx="5257800" cy="769441"/>
          </a:xfrm>
          <a:prstGeom prst="rect">
            <a:avLst/>
          </a:prstGeom>
          <a:noFill/>
        </p:spPr>
        <p:txBody>
          <a:bodyPr wrap="square" rtlCol="0">
            <a:spAutoFit/>
          </a:bodyPr>
          <a:lstStyle/>
          <a:p>
            <a:pPr algn="ctr"/>
            <a:r>
              <a:rPr lang="zh-CN" altLang="en-US" sz="4400" b="1" dirty="0" smtClean="0">
                <a:solidFill>
                  <a:schemeClr val="bg1"/>
                </a:solidFill>
              </a:rPr>
              <a:t>文件</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zh-CN" altLang="en-US" sz="3600" b="1" dirty="0" smtClean="0">
                <a:solidFill>
                  <a:schemeClr val="bg1"/>
                </a:solidFill>
              </a:rPr>
              <a:t>文件的</a:t>
            </a:r>
            <a:r>
              <a:rPr lang="zh-CN" altLang="en-US" sz="3600" b="1" dirty="0">
                <a:solidFill>
                  <a:schemeClr val="bg1"/>
                </a:solidFill>
              </a:rPr>
              <a:t>读写</a:t>
            </a:r>
            <a:endParaRPr lang="zh-CN" altLang="en-US" sz="3600" b="1" dirty="0" smtClean="0">
              <a:solidFill>
                <a:schemeClr val="bg1"/>
              </a:solidFill>
            </a:endParaRPr>
          </a:p>
        </p:txBody>
      </p:sp>
    </p:spTree>
    <p:extLst>
      <p:ext uri="{BB962C8B-B14F-4D97-AF65-F5344CB8AC3E}">
        <p14:creationId xmlns:p14="http://schemas.microsoft.com/office/powerpoint/2010/main" val="2560534130"/>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50908" y="1122006"/>
            <a:ext cx="4267200" cy="793143"/>
            <a:chOff x="1447800" y="864207"/>
            <a:chExt cx="4267200" cy="793143"/>
          </a:xfrm>
        </p:grpSpPr>
        <p:pic>
          <p:nvPicPr>
            <p:cNvPr id="14" name="图片 13"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22" name="TextBox 21"/>
            <p:cNvSpPr txBox="1"/>
            <p:nvPr/>
          </p:nvSpPr>
          <p:spPr>
            <a:xfrm>
              <a:off x="2701191" y="1016607"/>
              <a:ext cx="1760418" cy="461665"/>
            </a:xfrm>
            <a:prstGeom prst="rect">
              <a:avLst/>
            </a:prstGeom>
            <a:noFill/>
          </p:spPr>
          <p:txBody>
            <a:bodyPr wrap="none" rtlCol="0">
              <a:spAutoFit/>
            </a:bodyPr>
            <a:lstStyle/>
            <a:p>
              <a:pPr algn="ctr"/>
              <a:r>
                <a:rPr lang="en-US" altLang="zh-CN" sz="2400" b="1" dirty="0" err="1" smtClean="0">
                  <a:solidFill>
                    <a:schemeClr val="bg1"/>
                  </a:solidFill>
                </a:rPr>
                <a:t>fputc</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26" name="TextBox 25"/>
            <p:cNvSpPr txBox="1"/>
            <p:nvPr/>
          </p:nvSpPr>
          <p:spPr>
            <a:xfrm>
              <a:off x="2178756" y="1067678"/>
              <a:ext cx="312906" cy="369332"/>
            </a:xfrm>
            <a:prstGeom prst="rect">
              <a:avLst/>
            </a:prstGeom>
            <a:noFill/>
          </p:spPr>
          <p:txBody>
            <a:bodyPr wrap="none" rtlCol="0">
              <a:spAutoFit/>
            </a:bodyPr>
            <a:lstStyle/>
            <a:p>
              <a:pPr algn="ctr"/>
              <a:r>
                <a:rPr lang="en-US" altLang="zh-CN" dirty="0" smtClean="0">
                  <a:solidFill>
                    <a:schemeClr val="bg1"/>
                  </a:solidFill>
                </a:rPr>
                <a:t>1</a:t>
              </a:r>
              <a:endParaRPr lang="zh-CN" altLang="en-US" dirty="0" smtClean="0">
                <a:solidFill>
                  <a:schemeClr val="bg1"/>
                </a:solidFill>
              </a:endParaRPr>
            </a:p>
          </p:txBody>
        </p:sp>
      </p:grpSp>
      <p:grpSp>
        <p:nvGrpSpPr>
          <p:cNvPr id="50" name="组合 49"/>
          <p:cNvGrpSpPr/>
          <p:nvPr/>
        </p:nvGrpSpPr>
        <p:grpSpPr>
          <a:xfrm>
            <a:off x="4825893" y="1122006"/>
            <a:ext cx="4267200" cy="793143"/>
            <a:chOff x="1447800" y="864207"/>
            <a:chExt cx="4267200" cy="793143"/>
          </a:xfrm>
        </p:grpSpPr>
        <p:pic>
          <p:nvPicPr>
            <p:cNvPr id="51" name="图片 50"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52" name="TextBox 51"/>
            <p:cNvSpPr txBox="1"/>
            <p:nvPr/>
          </p:nvSpPr>
          <p:spPr>
            <a:xfrm>
              <a:off x="2667000" y="1016607"/>
              <a:ext cx="1744388" cy="461665"/>
            </a:xfrm>
            <a:prstGeom prst="rect">
              <a:avLst/>
            </a:prstGeom>
            <a:noFill/>
          </p:spPr>
          <p:txBody>
            <a:bodyPr wrap="none" rtlCol="0">
              <a:spAutoFit/>
            </a:bodyPr>
            <a:lstStyle/>
            <a:p>
              <a:r>
                <a:rPr lang="en-US" altLang="zh-CN" sz="2400" b="1" dirty="0" err="1" smtClean="0">
                  <a:solidFill>
                    <a:schemeClr val="bg1"/>
                  </a:solidFill>
                </a:rPr>
                <a:t>fgetc</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53" name="TextBox 52"/>
            <p:cNvSpPr txBox="1"/>
            <p:nvPr/>
          </p:nvSpPr>
          <p:spPr>
            <a:xfrm>
              <a:off x="2178756" y="1067678"/>
              <a:ext cx="312906" cy="369332"/>
            </a:xfrm>
            <a:prstGeom prst="rect">
              <a:avLst/>
            </a:prstGeom>
            <a:noFill/>
          </p:spPr>
          <p:txBody>
            <a:bodyPr wrap="none" rtlCol="0">
              <a:spAutoFit/>
            </a:bodyPr>
            <a:lstStyle/>
            <a:p>
              <a:pPr algn="ctr"/>
              <a:r>
                <a:rPr lang="en-US" altLang="zh-CN" dirty="0" smtClean="0">
                  <a:solidFill>
                    <a:schemeClr val="bg1"/>
                  </a:solidFill>
                </a:rPr>
                <a:t>2</a:t>
              </a:r>
              <a:endParaRPr lang="zh-CN" altLang="en-US" dirty="0" smtClean="0">
                <a:solidFill>
                  <a:schemeClr val="bg1"/>
                </a:solidFill>
              </a:endParaRPr>
            </a:p>
          </p:txBody>
        </p:sp>
      </p:grpSp>
      <p:grpSp>
        <p:nvGrpSpPr>
          <p:cNvPr id="58" name="组合 57"/>
          <p:cNvGrpSpPr/>
          <p:nvPr/>
        </p:nvGrpSpPr>
        <p:grpSpPr>
          <a:xfrm>
            <a:off x="50908" y="2175179"/>
            <a:ext cx="4267200" cy="793143"/>
            <a:chOff x="1447800" y="864207"/>
            <a:chExt cx="4267200" cy="793143"/>
          </a:xfrm>
        </p:grpSpPr>
        <p:pic>
          <p:nvPicPr>
            <p:cNvPr id="59" name="图片 58"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60" name="TextBox 59"/>
            <p:cNvSpPr txBox="1"/>
            <p:nvPr/>
          </p:nvSpPr>
          <p:spPr>
            <a:xfrm>
              <a:off x="2658122" y="1016607"/>
              <a:ext cx="1760418" cy="461665"/>
            </a:xfrm>
            <a:prstGeom prst="rect">
              <a:avLst/>
            </a:prstGeom>
            <a:noFill/>
          </p:spPr>
          <p:txBody>
            <a:bodyPr wrap="none" rtlCol="0">
              <a:spAutoFit/>
            </a:bodyPr>
            <a:lstStyle/>
            <a:p>
              <a:r>
                <a:rPr lang="en-US" altLang="zh-CN" sz="2400" b="1" dirty="0" err="1" smtClean="0">
                  <a:solidFill>
                    <a:schemeClr val="bg1"/>
                  </a:solidFill>
                </a:rPr>
                <a:t>fputs</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61" name="TextBox 60"/>
            <p:cNvSpPr txBox="1"/>
            <p:nvPr/>
          </p:nvSpPr>
          <p:spPr>
            <a:xfrm>
              <a:off x="2178756" y="1067678"/>
              <a:ext cx="312906" cy="369332"/>
            </a:xfrm>
            <a:prstGeom prst="rect">
              <a:avLst/>
            </a:prstGeom>
            <a:noFill/>
          </p:spPr>
          <p:txBody>
            <a:bodyPr wrap="none" rtlCol="0">
              <a:spAutoFit/>
            </a:bodyPr>
            <a:lstStyle/>
            <a:p>
              <a:pPr algn="ctr"/>
              <a:r>
                <a:rPr lang="en-US" altLang="zh-CN" dirty="0" smtClean="0">
                  <a:solidFill>
                    <a:schemeClr val="bg1"/>
                  </a:solidFill>
                </a:rPr>
                <a:t>3</a:t>
              </a:r>
              <a:endParaRPr lang="zh-CN" altLang="en-US" dirty="0" smtClean="0">
                <a:solidFill>
                  <a:schemeClr val="bg1"/>
                </a:solidFill>
              </a:endParaRPr>
            </a:p>
          </p:txBody>
        </p:sp>
      </p:grpSp>
      <p:grpSp>
        <p:nvGrpSpPr>
          <p:cNvPr id="23" name="组合 22"/>
          <p:cNvGrpSpPr/>
          <p:nvPr/>
        </p:nvGrpSpPr>
        <p:grpSpPr>
          <a:xfrm>
            <a:off x="4825893" y="2175179"/>
            <a:ext cx="4267200" cy="793143"/>
            <a:chOff x="1447800" y="864207"/>
            <a:chExt cx="4267200" cy="793143"/>
          </a:xfrm>
        </p:grpSpPr>
        <p:pic>
          <p:nvPicPr>
            <p:cNvPr id="24" name="图片 23"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25" name="TextBox 24"/>
            <p:cNvSpPr txBox="1"/>
            <p:nvPr/>
          </p:nvSpPr>
          <p:spPr>
            <a:xfrm>
              <a:off x="2667000" y="1026112"/>
              <a:ext cx="2424346" cy="461665"/>
            </a:xfrm>
            <a:prstGeom prst="rect">
              <a:avLst/>
            </a:prstGeom>
            <a:noFill/>
          </p:spPr>
          <p:txBody>
            <a:bodyPr wrap="square" rtlCol="0">
              <a:spAutoFit/>
            </a:bodyPr>
            <a:lstStyle/>
            <a:p>
              <a:r>
                <a:rPr lang="en-US" altLang="zh-CN" sz="2400" b="1" dirty="0" err="1" smtClean="0">
                  <a:solidFill>
                    <a:schemeClr val="bg1"/>
                  </a:solidFill>
                </a:rPr>
                <a:t>fgets</a:t>
              </a:r>
              <a:r>
                <a:rPr lang="en-US" altLang="zh-CN" sz="2400" b="1" dirty="0" smtClean="0">
                  <a:solidFill>
                    <a:schemeClr val="bg1"/>
                  </a:solidFill>
                </a:rPr>
                <a:t>()</a:t>
              </a:r>
              <a:r>
                <a:rPr lang="zh-CN" altLang="en-US" sz="2400" b="1" dirty="0">
                  <a:solidFill>
                    <a:schemeClr val="bg1"/>
                  </a:solidFill>
                </a:rPr>
                <a:t>函数</a:t>
              </a:r>
              <a:endParaRPr lang="zh-CN" altLang="en-US" sz="2400" b="1" dirty="0" smtClean="0">
                <a:solidFill>
                  <a:schemeClr val="bg1"/>
                </a:solidFill>
              </a:endParaRPr>
            </a:p>
          </p:txBody>
        </p:sp>
        <p:sp>
          <p:nvSpPr>
            <p:cNvPr id="27" name="TextBox 26"/>
            <p:cNvSpPr txBox="1"/>
            <p:nvPr/>
          </p:nvSpPr>
          <p:spPr>
            <a:xfrm>
              <a:off x="2178756" y="1067678"/>
              <a:ext cx="312906" cy="369332"/>
            </a:xfrm>
            <a:prstGeom prst="rect">
              <a:avLst/>
            </a:prstGeom>
            <a:noFill/>
          </p:spPr>
          <p:txBody>
            <a:bodyPr wrap="none" rtlCol="0">
              <a:spAutoFit/>
            </a:bodyPr>
            <a:lstStyle/>
            <a:p>
              <a:pPr algn="ctr"/>
              <a:r>
                <a:rPr lang="en-US" altLang="zh-CN" dirty="0" smtClean="0">
                  <a:solidFill>
                    <a:schemeClr val="bg1"/>
                  </a:solidFill>
                </a:rPr>
                <a:t>4</a:t>
              </a:r>
              <a:endParaRPr lang="zh-CN" altLang="en-US" dirty="0" smtClean="0">
                <a:solidFill>
                  <a:schemeClr val="bg1"/>
                </a:solidFill>
              </a:endParaRPr>
            </a:p>
          </p:txBody>
        </p:sp>
      </p:grpSp>
      <p:grpSp>
        <p:nvGrpSpPr>
          <p:cNvPr id="29" name="组合 28"/>
          <p:cNvGrpSpPr/>
          <p:nvPr/>
        </p:nvGrpSpPr>
        <p:grpSpPr>
          <a:xfrm>
            <a:off x="4825893" y="3228352"/>
            <a:ext cx="4267200" cy="793143"/>
            <a:chOff x="1447800" y="864207"/>
            <a:chExt cx="4267200" cy="793143"/>
          </a:xfrm>
        </p:grpSpPr>
        <p:pic>
          <p:nvPicPr>
            <p:cNvPr id="30" name="图片 29"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31" name="TextBox 30"/>
            <p:cNvSpPr txBox="1"/>
            <p:nvPr/>
          </p:nvSpPr>
          <p:spPr>
            <a:xfrm>
              <a:off x="2667000" y="1026112"/>
              <a:ext cx="2424346" cy="461665"/>
            </a:xfrm>
            <a:prstGeom prst="rect">
              <a:avLst/>
            </a:prstGeom>
            <a:noFill/>
          </p:spPr>
          <p:txBody>
            <a:bodyPr wrap="square" rtlCol="0">
              <a:spAutoFit/>
            </a:bodyPr>
            <a:lstStyle/>
            <a:p>
              <a:r>
                <a:rPr lang="en-US" altLang="zh-CN" sz="2400" b="1" dirty="0" err="1" smtClean="0">
                  <a:solidFill>
                    <a:schemeClr val="bg1"/>
                  </a:solidFill>
                </a:rPr>
                <a:t>fscanf</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32" name="TextBox 31"/>
            <p:cNvSpPr txBox="1"/>
            <p:nvPr/>
          </p:nvSpPr>
          <p:spPr>
            <a:xfrm>
              <a:off x="2178756" y="1067678"/>
              <a:ext cx="312907" cy="369332"/>
            </a:xfrm>
            <a:prstGeom prst="rect">
              <a:avLst/>
            </a:prstGeom>
            <a:noFill/>
          </p:spPr>
          <p:txBody>
            <a:bodyPr wrap="none" rtlCol="0">
              <a:spAutoFit/>
            </a:bodyPr>
            <a:lstStyle/>
            <a:p>
              <a:pPr algn="ctr"/>
              <a:r>
                <a:rPr lang="en-US" altLang="zh-CN" dirty="0">
                  <a:solidFill>
                    <a:schemeClr val="bg1"/>
                  </a:solidFill>
                </a:rPr>
                <a:t>6</a:t>
              </a:r>
              <a:endParaRPr lang="zh-CN" altLang="en-US" dirty="0" smtClean="0">
                <a:solidFill>
                  <a:schemeClr val="bg1"/>
                </a:solidFill>
              </a:endParaRPr>
            </a:p>
          </p:txBody>
        </p:sp>
      </p:grpSp>
      <p:grpSp>
        <p:nvGrpSpPr>
          <p:cNvPr id="33" name="组合 32"/>
          <p:cNvGrpSpPr/>
          <p:nvPr/>
        </p:nvGrpSpPr>
        <p:grpSpPr>
          <a:xfrm>
            <a:off x="50908" y="3228352"/>
            <a:ext cx="4267200" cy="793143"/>
            <a:chOff x="1447800" y="864207"/>
            <a:chExt cx="4267200" cy="793143"/>
          </a:xfrm>
        </p:grpSpPr>
        <p:pic>
          <p:nvPicPr>
            <p:cNvPr id="34" name="图片 33"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35" name="TextBox 34"/>
            <p:cNvSpPr txBox="1"/>
            <p:nvPr/>
          </p:nvSpPr>
          <p:spPr>
            <a:xfrm>
              <a:off x="2667000" y="1026112"/>
              <a:ext cx="2424346" cy="461665"/>
            </a:xfrm>
            <a:prstGeom prst="rect">
              <a:avLst/>
            </a:prstGeom>
            <a:noFill/>
          </p:spPr>
          <p:txBody>
            <a:bodyPr wrap="square" rtlCol="0">
              <a:spAutoFit/>
            </a:bodyPr>
            <a:lstStyle/>
            <a:p>
              <a:r>
                <a:rPr lang="en-US" altLang="zh-CN" sz="2400" b="1" dirty="0" err="1" smtClean="0">
                  <a:solidFill>
                    <a:schemeClr val="bg1"/>
                  </a:solidFill>
                </a:rPr>
                <a:t>fprintf</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36" name="TextBox 35"/>
            <p:cNvSpPr txBox="1"/>
            <p:nvPr/>
          </p:nvSpPr>
          <p:spPr>
            <a:xfrm>
              <a:off x="2178756" y="1067678"/>
              <a:ext cx="312907" cy="369332"/>
            </a:xfrm>
            <a:prstGeom prst="rect">
              <a:avLst/>
            </a:prstGeom>
            <a:noFill/>
          </p:spPr>
          <p:txBody>
            <a:bodyPr wrap="none" rtlCol="0">
              <a:spAutoFit/>
            </a:bodyPr>
            <a:lstStyle/>
            <a:p>
              <a:pPr algn="ctr"/>
              <a:r>
                <a:rPr lang="en-US" altLang="zh-CN" dirty="0">
                  <a:solidFill>
                    <a:schemeClr val="bg1"/>
                  </a:solidFill>
                </a:rPr>
                <a:t>5</a:t>
              </a:r>
              <a:endParaRPr lang="zh-CN" altLang="en-US" dirty="0" smtClean="0">
                <a:solidFill>
                  <a:schemeClr val="bg1"/>
                </a:solidFill>
              </a:endParaRPr>
            </a:p>
          </p:txBody>
        </p:sp>
      </p:grpSp>
      <p:grpSp>
        <p:nvGrpSpPr>
          <p:cNvPr id="28" name="组合 27"/>
          <p:cNvGrpSpPr/>
          <p:nvPr/>
        </p:nvGrpSpPr>
        <p:grpSpPr>
          <a:xfrm>
            <a:off x="-561974" y="4095750"/>
            <a:ext cx="6578492" cy="992902"/>
            <a:chOff x="1447800" y="864207"/>
            <a:chExt cx="4267200" cy="992902"/>
          </a:xfrm>
        </p:grpSpPr>
        <p:pic>
          <p:nvPicPr>
            <p:cNvPr id="37" name="图片 36" descr="目录-31.png"/>
            <p:cNvPicPr>
              <a:picLocks noChangeAspect="1"/>
            </p:cNvPicPr>
            <p:nvPr/>
          </p:nvPicPr>
          <p:blipFill>
            <a:blip r:embed="rId2" cstate="print"/>
            <a:stretch>
              <a:fillRect/>
            </a:stretch>
          </p:blipFill>
          <p:spPr>
            <a:xfrm>
              <a:off x="1447800" y="864207"/>
              <a:ext cx="4267200" cy="793143"/>
            </a:xfrm>
            <a:prstGeom prst="rect">
              <a:avLst/>
            </a:prstGeom>
          </p:spPr>
        </p:pic>
        <p:sp>
          <p:nvSpPr>
            <p:cNvPr id="38" name="TextBox 37"/>
            <p:cNvSpPr txBox="1"/>
            <p:nvPr/>
          </p:nvSpPr>
          <p:spPr>
            <a:xfrm>
              <a:off x="2667000" y="1026112"/>
              <a:ext cx="2424346" cy="830997"/>
            </a:xfrm>
            <a:prstGeom prst="rect">
              <a:avLst/>
            </a:prstGeom>
            <a:noFill/>
          </p:spPr>
          <p:txBody>
            <a:bodyPr wrap="square" rtlCol="0">
              <a:spAutoFit/>
            </a:bodyPr>
            <a:lstStyle/>
            <a:p>
              <a:r>
                <a:rPr lang="en-US" altLang="zh-CN" sz="2400" b="1" dirty="0" err="1" smtClean="0">
                  <a:solidFill>
                    <a:schemeClr val="bg1"/>
                  </a:solidFill>
                </a:rPr>
                <a:t>fread</a:t>
              </a:r>
              <a:r>
                <a:rPr lang="en-US" altLang="zh-CN" sz="2400" b="1" dirty="0" smtClean="0">
                  <a:solidFill>
                    <a:schemeClr val="bg1"/>
                  </a:solidFill>
                </a:rPr>
                <a:t>()</a:t>
              </a:r>
              <a:r>
                <a:rPr lang="zh-CN" altLang="en-US" sz="2400" b="1" dirty="0" smtClean="0">
                  <a:solidFill>
                    <a:schemeClr val="bg1"/>
                  </a:solidFill>
                </a:rPr>
                <a:t>和</a:t>
              </a:r>
              <a:r>
                <a:rPr lang="en-US" altLang="zh-CN" sz="2400" b="1" dirty="0" err="1" smtClean="0">
                  <a:solidFill>
                    <a:schemeClr val="bg1"/>
                  </a:solidFill>
                </a:rPr>
                <a:t>fwrite</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39" name="TextBox 38"/>
            <p:cNvSpPr txBox="1"/>
            <p:nvPr/>
          </p:nvSpPr>
          <p:spPr>
            <a:xfrm>
              <a:off x="2178756" y="1067678"/>
              <a:ext cx="312907" cy="369332"/>
            </a:xfrm>
            <a:prstGeom prst="rect">
              <a:avLst/>
            </a:prstGeom>
            <a:noFill/>
          </p:spPr>
          <p:txBody>
            <a:bodyPr wrap="none" rtlCol="0">
              <a:spAutoFit/>
            </a:bodyPr>
            <a:lstStyle/>
            <a:p>
              <a:pPr algn="ctr"/>
              <a:r>
                <a:rPr lang="en-US" altLang="zh-CN" dirty="0">
                  <a:solidFill>
                    <a:schemeClr val="bg1"/>
                  </a:solidFill>
                </a:rPr>
                <a:t>7</a:t>
              </a:r>
              <a:endParaRPr lang="zh-CN" altLang="en-US" dirty="0" smtClean="0">
                <a:solidFill>
                  <a:schemeClr val="bg1"/>
                </a:solidFill>
              </a:endParaRPr>
            </a:p>
          </p:txBody>
        </p:sp>
      </p:grpSp>
    </p:spTree>
    <p:extLst>
      <p:ext uri="{BB962C8B-B14F-4D97-AF65-F5344CB8AC3E}">
        <p14:creationId xmlns:p14="http://schemas.microsoft.com/office/powerpoint/2010/main" val="37177608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wipe(left)">
                                      <p:cBhvr>
                                        <p:cTn id="15" dur="500"/>
                                        <p:tgtEl>
                                          <p:spTgt spid="5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par>
                                <p:cTn id="24" presetID="22" presetClass="entr" presetSubtype="8" fill="hold" nodeType="withEffect">
                                  <p:stCondLst>
                                    <p:cond delay="40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par>
                                <p:cTn id="27" presetID="22" presetClass="entr" presetSubtype="8" fill="hold" nodeType="withEffect">
                                  <p:stCondLst>
                                    <p:cond delay="4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fputc</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1328843352"/>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a:t>fputc</a:t>
            </a:r>
            <a:r>
              <a:rPr lang="zh-CN" altLang="zh-CN" sz="3600" dirty="0" smtClean="0"/>
              <a:t>函数</a:t>
            </a:r>
            <a:endParaRPr lang="zh-CN" altLang="en-US" sz="3600" dirty="0"/>
          </a:p>
        </p:txBody>
      </p:sp>
      <p:grpSp>
        <p:nvGrpSpPr>
          <p:cNvPr id="4" name="组合 3"/>
          <p:cNvGrpSpPr/>
          <p:nvPr/>
        </p:nvGrpSpPr>
        <p:grpSpPr>
          <a:xfrm>
            <a:off x="2163331" y="1289003"/>
            <a:ext cx="3276600" cy="1862330"/>
            <a:chOff x="1185461" y="1679415"/>
            <a:chExt cx="3210137"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1757174" cy="369332"/>
            </a:xfrm>
            <a:prstGeom prst="rect">
              <a:avLst/>
            </a:prstGeom>
            <a:ln w="25400">
              <a:solidFill>
                <a:schemeClr val="tx2">
                  <a:lumMod val="60000"/>
                  <a:lumOff val="40000"/>
                </a:schemeClr>
              </a:solidFill>
            </a:ln>
          </p:spPr>
          <p:txBody>
            <a:bodyPr wrap="square">
              <a:spAutoFit/>
            </a:bodyPr>
            <a:lstStyle/>
            <a:p>
              <a:r>
                <a:rPr lang="en-US" altLang="zh-CN" dirty="0" err="1"/>
                <a:t>ch</a:t>
              </a:r>
              <a:r>
                <a:rPr lang="en-US" altLang="zh-CN" dirty="0"/>
                <a:t>=</a:t>
              </a:r>
              <a:r>
                <a:rPr lang="en-US" altLang="zh-CN" dirty="0" err="1"/>
                <a:t>fputc</a:t>
              </a:r>
              <a:r>
                <a:rPr lang="en-US" altLang="zh-CN" dirty="0"/>
                <a:t>(</a:t>
              </a:r>
              <a:r>
                <a:rPr lang="en-US" altLang="zh-CN" dirty="0" err="1"/>
                <a:t>ch,fp</a:t>
              </a:r>
              <a:r>
                <a:rPr lang="en-US" altLang="zh-CN" dirty="0"/>
                <a:t>); </a:t>
              </a:r>
              <a:endParaRPr lang="zh-CN" altLang="en-US" dirty="0"/>
            </a:p>
          </p:txBody>
        </p:sp>
      </p:grpSp>
      <p:pic>
        <p:nvPicPr>
          <p:cNvPr id="15" name="图片 14" descr="按扭-56.png"/>
          <p:cNvPicPr>
            <a:picLocks noChangeAspect="1"/>
          </p:cNvPicPr>
          <p:nvPr/>
        </p:nvPicPr>
        <p:blipFill>
          <a:blip r:embed="rId5" cstate="print"/>
          <a:stretch>
            <a:fillRect/>
          </a:stretch>
        </p:blipFill>
        <p:spPr>
          <a:xfrm>
            <a:off x="2003339" y="3409950"/>
            <a:ext cx="1438659" cy="1057658"/>
          </a:xfrm>
          <a:prstGeom prst="rect">
            <a:avLst/>
          </a:prstGeom>
        </p:spPr>
      </p:pic>
      <p:sp>
        <p:nvSpPr>
          <p:cNvPr id="16" name="矩形 15"/>
          <p:cNvSpPr/>
          <p:nvPr/>
        </p:nvSpPr>
        <p:spPr>
          <a:xfrm>
            <a:off x="3657600" y="3558834"/>
            <a:ext cx="2238848" cy="338554"/>
          </a:xfrm>
          <a:prstGeom prst="rect">
            <a:avLst/>
          </a:prstGeom>
          <a:gradFill flip="none" rotWithShape="1">
            <a:gsLst>
              <a:gs pos="0">
                <a:srgbClr val="20A31D">
                  <a:tint val="66000"/>
                  <a:satMod val="160000"/>
                </a:srgbClr>
              </a:gs>
              <a:gs pos="50000">
                <a:srgbClr val="20A31D">
                  <a:tint val="44500"/>
                  <a:satMod val="160000"/>
                </a:srgbClr>
              </a:gs>
              <a:gs pos="100000">
                <a:srgbClr val="20A31D">
                  <a:tint val="23500"/>
                  <a:satMod val="160000"/>
                </a:srgbClr>
              </a:gs>
            </a:gsLst>
            <a:lin ang="5400000" scaled="1"/>
            <a:tileRect/>
          </a:gradFill>
          <a:ln w="25400">
            <a:solidFill>
              <a:srgbClr val="92D050"/>
            </a:solidFill>
          </a:ln>
        </p:spPr>
        <p:txBody>
          <a:bodyPr wrap="square">
            <a:spAutoFit/>
          </a:bodyPr>
          <a:lstStyle/>
          <a:p>
            <a:r>
              <a:rPr lang="en-US" altLang="zh-CN" sz="1600" dirty="0" err="1" smtClean="0"/>
              <a:t>ch</a:t>
            </a:r>
            <a:r>
              <a:rPr lang="zh-CN" altLang="en-US" sz="1600" dirty="0" smtClean="0"/>
              <a:t>是要输出的字符</a:t>
            </a:r>
            <a:endParaRPr lang="zh-CN" altLang="zh-CN" sz="1600" dirty="0"/>
          </a:p>
        </p:txBody>
      </p:sp>
      <p:sp>
        <p:nvSpPr>
          <p:cNvPr id="17" name="矩形 16"/>
          <p:cNvSpPr/>
          <p:nvPr/>
        </p:nvSpPr>
        <p:spPr>
          <a:xfrm>
            <a:off x="3646376" y="4095750"/>
            <a:ext cx="2248373" cy="33855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5400">
            <a:solidFill>
              <a:srgbClr val="00B0F0"/>
            </a:solidFill>
          </a:ln>
        </p:spPr>
        <p:txBody>
          <a:bodyPr wrap="square">
            <a:spAutoFit/>
          </a:bodyPr>
          <a:lstStyle/>
          <a:p>
            <a:r>
              <a:rPr lang="en-US" altLang="zh-CN" sz="1600" dirty="0" err="1" smtClean="0"/>
              <a:t>fp</a:t>
            </a:r>
            <a:r>
              <a:rPr lang="zh-CN" altLang="en-US" sz="1600" dirty="0" smtClean="0"/>
              <a:t>是文件指针变量</a:t>
            </a:r>
            <a:endParaRPr lang="zh-CN" altLang="zh-CN" sz="1600" dirty="0"/>
          </a:p>
        </p:txBody>
      </p:sp>
    </p:spTree>
    <p:extLst>
      <p:ext uri="{BB962C8B-B14F-4D97-AF65-F5344CB8AC3E}">
        <p14:creationId xmlns:p14="http://schemas.microsoft.com/office/powerpoint/2010/main" val="34445299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fgetc</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1254606367"/>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smtClean="0"/>
              <a:t>fgetc</a:t>
            </a:r>
            <a:r>
              <a:rPr lang="zh-CN" altLang="zh-CN" sz="3600" dirty="0" smtClean="0"/>
              <a:t>函数</a:t>
            </a:r>
            <a:endParaRPr lang="zh-CN" altLang="en-US" sz="3600" dirty="0"/>
          </a:p>
        </p:txBody>
      </p:sp>
      <p:grpSp>
        <p:nvGrpSpPr>
          <p:cNvPr id="15" name="组合 14"/>
          <p:cNvGrpSpPr/>
          <p:nvPr/>
        </p:nvGrpSpPr>
        <p:grpSpPr>
          <a:xfrm>
            <a:off x="2286000" y="1367346"/>
            <a:ext cx="3276600" cy="1862330"/>
            <a:chOff x="1185461" y="1679415"/>
            <a:chExt cx="3210137" cy="1862330"/>
          </a:xfrm>
        </p:grpSpPr>
        <p:grpSp>
          <p:nvGrpSpPr>
            <p:cNvPr id="16" name="组合 7"/>
            <p:cNvGrpSpPr/>
            <p:nvPr/>
          </p:nvGrpSpPr>
          <p:grpSpPr>
            <a:xfrm>
              <a:off x="1185461" y="1679415"/>
              <a:ext cx="1252730" cy="1862330"/>
              <a:chOff x="428625" y="1422240"/>
              <a:chExt cx="1252730" cy="1862330"/>
            </a:xfrm>
          </p:grpSpPr>
          <p:pic>
            <p:nvPicPr>
              <p:cNvPr id="18" name="图片 17" descr="按扭-17.png"/>
              <p:cNvPicPr>
                <a:picLocks noChangeAspect="1"/>
              </p:cNvPicPr>
              <p:nvPr/>
            </p:nvPicPr>
            <p:blipFill>
              <a:blip r:embed="rId3" cstate="print"/>
              <a:stretch>
                <a:fillRect/>
              </a:stretch>
            </p:blipFill>
            <p:spPr>
              <a:xfrm>
                <a:off x="428625" y="1422240"/>
                <a:ext cx="1252730" cy="1862330"/>
              </a:xfrm>
              <a:prstGeom prst="rect">
                <a:avLst/>
              </a:prstGeom>
            </p:spPr>
          </p:pic>
          <p:sp>
            <p:nvSpPr>
              <p:cNvPr id="19" name="TextBox 18"/>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17" name="矩形 16"/>
            <p:cNvSpPr/>
            <p:nvPr/>
          </p:nvSpPr>
          <p:spPr>
            <a:xfrm>
              <a:off x="2638424" y="2396776"/>
              <a:ext cx="1757174" cy="369332"/>
            </a:xfrm>
            <a:prstGeom prst="rect">
              <a:avLst/>
            </a:prstGeom>
            <a:ln w="25400">
              <a:solidFill>
                <a:schemeClr val="tx2">
                  <a:lumMod val="60000"/>
                  <a:lumOff val="40000"/>
                </a:schemeClr>
              </a:solidFill>
            </a:ln>
          </p:spPr>
          <p:txBody>
            <a:bodyPr wrap="square">
              <a:spAutoFit/>
            </a:bodyPr>
            <a:lstStyle/>
            <a:p>
              <a:r>
                <a:rPr lang="en-US" altLang="zh-CN" dirty="0" err="1" smtClean="0"/>
                <a:t>ch</a:t>
              </a:r>
              <a:r>
                <a:rPr lang="en-US" altLang="zh-CN" dirty="0" smtClean="0"/>
                <a:t>=</a:t>
              </a:r>
              <a:r>
                <a:rPr lang="en-US" altLang="zh-CN" dirty="0" err="1" smtClean="0"/>
                <a:t>fgetc</a:t>
              </a:r>
              <a:r>
                <a:rPr lang="en-US" altLang="zh-CN" dirty="0" smtClean="0"/>
                <a:t>(</a:t>
              </a:r>
              <a:r>
                <a:rPr lang="en-US" altLang="zh-CN" dirty="0" err="1" smtClean="0"/>
                <a:t>fp</a:t>
              </a:r>
              <a:r>
                <a:rPr lang="en-US" altLang="zh-CN" dirty="0"/>
                <a:t>); </a:t>
              </a:r>
              <a:endParaRPr lang="zh-CN" altLang="en-US" dirty="0"/>
            </a:p>
          </p:txBody>
        </p:sp>
      </p:grpSp>
      <p:pic>
        <p:nvPicPr>
          <p:cNvPr id="20" name="图片 19" descr="按扭-56.png"/>
          <p:cNvPicPr>
            <a:picLocks noChangeAspect="1"/>
          </p:cNvPicPr>
          <p:nvPr/>
        </p:nvPicPr>
        <p:blipFill>
          <a:blip r:embed="rId4" cstate="print"/>
          <a:stretch>
            <a:fillRect/>
          </a:stretch>
        </p:blipFill>
        <p:spPr>
          <a:xfrm>
            <a:off x="2003339" y="3409950"/>
            <a:ext cx="1438659" cy="1057658"/>
          </a:xfrm>
          <a:prstGeom prst="rect">
            <a:avLst/>
          </a:prstGeom>
        </p:spPr>
      </p:pic>
      <p:sp>
        <p:nvSpPr>
          <p:cNvPr id="22" name="矩形 21"/>
          <p:cNvSpPr/>
          <p:nvPr/>
        </p:nvSpPr>
        <p:spPr>
          <a:xfrm>
            <a:off x="3564667" y="3757579"/>
            <a:ext cx="2502758" cy="338554"/>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25400">
            <a:solidFill>
              <a:srgbClr val="00B0F0"/>
            </a:solidFill>
          </a:ln>
        </p:spPr>
        <p:txBody>
          <a:bodyPr wrap="square">
            <a:spAutoFit/>
          </a:bodyPr>
          <a:lstStyle/>
          <a:p>
            <a:r>
              <a:rPr lang="zh-CN" altLang="en-US" sz="1600" dirty="0" smtClean="0"/>
              <a:t>文件结束标志</a:t>
            </a:r>
            <a:r>
              <a:rPr lang="en-US" altLang="zh-CN" sz="1600" dirty="0" smtClean="0"/>
              <a:t>EOF</a:t>
            </a:r>
            <a:endParaRPr lang="zh-CN" altLang="zh-CN" sz="1600" dirty="0"/>
          </a:p>
        </p:txBody>
      </p:sp>
    </p:spTree>
    <p:extLst>
      <p:ext uri="{BB962C8B-B14F-4D97-AF65-F5344CB8AC3E}">
        <p14:creationId xmlns:p14="http://schemas.microsoft.com/office/powerpoint/2010/main" val="336088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fputs</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1542721824"/>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smtClean="0"/>
              <a:t>fputs</a:t>
            </a:r>
            <a:r>
              <a:rPr lang="zh-CN" altLang="zh-CN" sz="3600" dirty="0" smtClean="0"/>
              <a:t>函数</a:t>
            </a:r>
            <a:endParaRPr lang="zh-CN" altLang="en-US" sz="3600" dirty="0"/>
          </a:p>
        </p:txBody>
      </p:sp>
      <p:grpSp>
        <p:nvGrpSpPr>
          <p:cNvPr id="4" name="组合 3"/>
          <p:cNvGrpSpPr/>
          <p:nvPr/>
        </p:nvGrpSpPr>
        <p:grpSpPr>
          <a:xfrm>
            <a:off x="1885950" y="1823321"/>
            <a:ext cx="4419600" cy="1862330"/>
            <a:chOff x="1185461" y="1679415"/>
            <a:chExt cx="4329952"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3"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2876989" cy="369332"/>
            </a:xfrm>
            <a:prstGeom prst="rect">
              <a:avLst/>
            </a:prstGeom>
            <a:ln w="25400">
              <a:solidFill>
                <a:schemeClr val="tx2">
                  <a:lumMod val="60000"/>
                  <a:lumOff val="40000"/>
                </a:schemeClr>
              </a:solidFill>
            </a:ln>
          </p:spPr>
          <p:txBody>
            <a:bodyPr wrap="square">
              <a:spAutoFit/>
            </a:bodyPr>
            <a:lstStyle/>
            <a:p>
              <a:r>
                <a:rPr lang="en-US" altLang="zh-CN" dirty="0" err="1"/>
                <a:t>fputs</a:t>
              </a:r>
              <a:r>
                <a:rPr lang="en-US" altLang="zh-CN" dirty="0"/>
                <a:t>(</a:t>
              </a:r>
              <a:r>
                <a:rPr lang="zh-CN" altLang="zh-CN" dirty="0"/>
                <a:t>字符串</a:t>
              </a:r>
              <a:r>
                <a:rPr lang="en-US" altLang="zh-CN" dirty="0"/>
                <a:t>,</a:t>
              </a:r>
              <a:r>
                <a:rPr lang="zh-CN" altLang="zh-CN" dirty="0"/>
                <a:t>文件指针</a:t>
              </a:r>
              <a:r>
                <a:rPr lang="en-US" altLang="zh-CN" dirty="0"/>
                <a:t>) </a:t>
              </a:r>
              <a:endParaRPr lang="zh-CN" altLang="en-US" dirty="0"/>
            </a:p>
          </p:txBody>
        </p:sp>
      </p:grpSp>
    </p:spTree>
    <p:extLst>
      <p:ext uri="{BB962C8B-B14F-4D97-AF65-F5344CB8AC3E}">
        <p14:creationId xmlns:p14="http://schemas.microsoft.com/office/powerpoint/2010/main" val="205596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fgets</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250239995"/>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smtClean="0"/>
              <a:t>fgets</a:t>
            </a:r>
            <a:r>
              <a:rPr lang="zh-CN" altLang="zh-CN" sz="3600" dirty="0" smtClean="0"/>
              <a:t>函数</a:t>
            </a:r>
            <a:endParaRPr lang="zh-CN" altLang="en-US" sz="3600" dirty="0"/>
          </a:p>
        </p:txBody>
      </p:sp>
      <p:grpSp>
        <p:nvGrpSpPr>
          <p:cNvPr id="10" name="组合 9"/>
          <p:cNvGrpSpPr/>
          <p:nvPr/>
        </p:nvGrpSpPr>
        <p:grpSpPr>
          <a:xfrm>
            <a:off x="2057400" y="1991222"/>
            <a:ext cx="4800600" cy="1862330"/>
            <a:chOff x="1185461" y="1679415"/>
            <a:chExt cx="4703224" cy="1862330"/>
          </a:xfrm>
        </p:grpSpPr>
        <p:grpSp>
          <p:nvGrpSpPr>
            <p:cNvPr id="11" name="组合 7"/>
            <p:cNvGrpSpPr/>
            <p:nvPr/>
          </p:nvGrpSpPr>
          <p:grpSpPr>
            <a:xfrm>
              <a:off x="1185461" y="1679415"/>
              <a:ext cx="1252730" cy="1862330"/>
              <a:chOff x="428625" y="1422240"/>
              <a:chExt cx="1252730" cy="1862330"/>
            </a:xfrm>
          </p:grpSpPr>
          <p:pic>
            <p:nvPicPr>
              <p:cNvPr id="13" name="图片 12" descr="按扭-17.png"/>
              <p:cNvPicPr>
                <a:picLocks noChangeAspect="1"/>
              </p:cNvPicPr>
              <p:nvPr/>
            </p:nvPicPr>
            <p:blipFill>
              <a:blip r:embed="rId3" cstate="print"/>
              <a:stretch>
                <a:fillRect/>
              </a:stretch>
            </p:blipFill>
            <p:spPr>
              <a:xfrm>
                <a:off x="428625" y="1422240"/>
                <a:ext cx="1252730" cy="1862330"/>
              </a:xfrm>
              <a:prstGeom prst="rect">
                <a:avLst/>
              </a:prstGeom>
            </p:spPr>
          </p:pic>
          <p:sp>
            <p:nvSpPr>
              <p:cNvPr id="14" name="TextBox 13"/>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12" name="矩形 11"/>
            <p:cNvSpPr/>
            <p:nvPr/>
          </p:nvSpPr>
          <p:spPr>
            <a:xfrm>
              <a:off x="2638424" y="2396776"/>
              <a:ext cx="3250261" cy="369332"/>
            </a:xfrm>
            <a:prstGeom prst="rect">
              <a:avLst/>
            </a:prstGeom>
            <a:ln w="25400">
              <a:solidFill>
                <a:schemeClr val="tx2">
                  <a:lumMod val="60000"/>
                  <a:lumOff val="40000"/>
                </a:schemeClr>
              </a:solidFill>
            </a:ln>
          </p:spPr>
          <p:txBody>
            <a:bodyPr wrap="square">
              <a:spAutoFit/>
            </a:bodyPr>
            <a:lstStyle/>
            <a:p>
              <a:r>
                <a:rPr lang="en-US" altLang="zh-CN" dirty="0" err="1"/>
                <a:t>fgets</a:t>
              </a:r>
              <a:r>
                <a:rPr lang="en-US" altLang="zh-CN" dirty="0"/>
                <a:t>(</a:t>
              </a:r>
              <a:r>
                <a:rPr lang="zh-CN" altLang="zh-CN" dirty="0"/>
                <a:t>字符数组名</a:t>
              </a:r>
              <a:r>
                <a:rPr lang="en-US" altLang="zh-CN" dirty="0"/>
                <a:t>,n,</a:t>
              </a:r>
              <a:r>
                <a:rPr lang="zh-CN" altLang="zh-CN" dirty="0"/>
                <a:t>文件指针</a:t>
              </a:r>
              <a:r>
                <a:rPr lang="en-US" altLang="zh-CN" dirty="0"/>
                <a:t>);</a:t>
              </a:r>
              <a:endParaRPr lang="zh-CN" altLang="zh-CN" dirty="0"/>
            </a:p>
          </p:txBody>
        </p:sp>
      </p:grpSp>
    </p:spTree>
    <p:extLst>
      <p:ext uri="{BB962C8B-B14F-4D97-AF65-F5344CB8AC3E}">
        <p14:creationId xmlns:p14="http://schemas.microsoft.com/office/powerpoint/2010/main" val="21202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6"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文件的概述</a:t>
            </a:r>
            <a:endParaRPr lang="zh-CN" altLang="en-US" sz="4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038273"/>
            <a:ext cx="5105400" cy="1972935"/>
          </a:xfrm>
          <a:prstGeom prst="rect">
            <a:avLst/>
          </a:prstGeom>
        </p:spPr>
      </p:pic>
      <p:sp>
        <p:nvSpPr>
          <p:cNvPr id="7" name="矩形 6"/>
          <p:cNvSpPr/>
          <p:nvPr/>
        </p:nvSpPr>
        <p:spPr>
          <a:xfrm>
            <a:off x="2209800" y="2038273"/>
            <a:ext cx="990600" cy="4572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0"/>
          </p:cNvCxnSpPr>
          <p:nvPr/>
        </p:nvCxnSpPr>
        <p:spPr>
          <a:xfrm flipV="1">
            <a:off x="2705100" y="1714403"/>
            <a:ext cx="647700" cy="323870"/>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200400" y="1485765"/>
            <a:ext cx="990600" cy="457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8000"/>
                </a:solidFill>
              </a:rPr>
              <a:t>文</a:t>
            </a:r>
            <a:r>
              <a:rPr lang="zh-CN" altLang="en-US" sz="1400" b="1" dirty="0" smtClean="0">
                <a:solidFill>
                  <a:schemeClr val="accent6">
                    <a:lumMod val="75000"/>
                  </a:schemeClr>
                </a:solidFill>
              </a:rPr>
              <a:t>件</a:t>
            </a:r>
            <a:r>
              <a:rPr lang="zh-CN" altLang="en-US" sz="1400" b="1" dirty="0" smtClean="0">
                <a:solidFill>
                  <a:srgbClr val="00B0F0"/>
                </a:solidFill>
              </a:rPr>
              <a:t>名</a:t>
            </a:r>
            <a:endParaRPr lang="zh-CN" altLang="en-US" sz="1400" b="1" dirty="0">
              <a:solidFill>
                <a:srgbClr val="00B0F0"/>
              </a:solidFill>
            </a:endParaRPr>
          </a:p>
        </p:txBody>
      </p:sp>
    </p:spTree>
    <p:extLst>
      <p:ext uri="{BB962C8B-B14F-4D97-AF65-F5344CB8AC3E}">
        <p14:creationId xmlns:p14="http://schemas.microsoft.com/office/powerpoint/2010/main" val="250120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4)">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fprintf</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1425375216"/>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smtClean="0"/>
              <a:t>fprintf</a:t>
            </a:r>
            <a:r>
              <a:rPr lang="en-US" altLang="zh-CN" sz="3600" dirty="0" smtClean="0"/>
              <a:t>()</a:t>
            </a:r>
            <a:r>
              <a:rPr lang="zh-CN" altLang="zh-CN" sz="3600" dirty="0" smtClean="0"/>
              <a:t>函</a:t>
            </a:r>
            <a:r>
              <a:rPr lang="zh-CN" altLang="en-US" sz="3600" dirty="0"/>
              <a:t>数</a:t>
            </a:r>
            <a:endParaRPr lang="zh-CN" altLang="en-US" sz="3600" dirty="0"/>
          </a:p>
        </p:txBody>
      </p:sp>
      <p:grpSp>
        <p:nvGrpSpPr>
          <p:cNvPr id="4" name="组合 3"/>
          <p:cNvGrpSpPr/>
          <p:nvPr/>
        </p:nvGrpSpPr>
        <p:grpSpPr>
          <a:xfrm>
            <a:off x="1828800" y="1809750"/>
            <a:ext cx="5334000" cy="1862330"/>
            <a:chOff x="1185461" y="1679415"/>
            <a:chExt cx="5225804"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772841" cy="307777"/>
            </a:xfrm>
            <a:prstGeom prst="rect">
              <a:avLst/>
            </a:prstGeom>
            <a:ln w="25400">
              <a:solidFill>
                <a:schemeClr val="tx2">
                  <a:lumMod val="60000"/>
                  <a:lumOff val="40000"/>
                </a:schemeClr>
              </a:solidFill>
            </a:ln>
          </p:spPr>
          <p:txBody>
            <a:bodyPr wrap="square">
              <a:spAutoFit/>
            </a:bodyPr>
            <a:lstStyle/>
            <a:p>
              <a:r>
                <a:rPr lang="en-US" altLang="zh-CN" sz="1400" dirty="0" err="1"/>
                <a:t>ch</a:t>
              </a:r>
              <a:r>
                <a:rPr lang="en-US" altLang="zh-CN" sz="1400" dirty="0"/>
                <a:t>=</a:t>
              </a:r>
              <a:r>
                <a:rPr lang="en-US" altLang="zh-CN" sz="1400" dirty="0" err="1"/>
                <a:t>fprintf</a:t>
              </a:r>
              <a:r>
                <a:rPr lang="en-US" altLang="zh-CN" sz="1400" dirty="0"/>
                <a:t>(</a:t>
              </a:r>
              <a:r>
                <a:rPr lang="zh-CN" altLang="zh-CN" sz="1400" dirty="0"/>
                <a:t>文件类型指针</a:t>
              </a:r>
              <a:r>
                <a:rPr lang="en-US" altLang="zh-CN" sz="1400" dirty="0"/>
                <a:t>,</a:t>
              </a:r>
              <a:r>
                <a:rPr lang="zh-CN" altLang="zh-CN" sz="1400" dirty="0"/>
                <a:t>格式字符串</a:t>
              </a:r>
              <a:r>
                <a:rPr lang="en-US" altLang="zh-CN" sz="1400" dirty="0"/>
                <a:t>,</a:t>
              </a:r>
              <a:r>
                <a:rPr lang="zh-CN" altLang="zh-CN" sz="1400" dirty="0"/>
                <a:t>输出列表</a:t>
              </a:r>
              <a:r>
                <a:rPr lang="en-US" altLang="zh-CN" sz="1400" dirty="0" smtClean="0"/>
                <a:t>);</a:t>
              </a:r>
            </a:p>
          </p:txBody>
        </p:sp>
      </p:grpSp>
      <p:grpSp>
        <p:nvGrpSpPr>
          <p:cNvPr id="15" name="组合 14"/>
          <p:cNvGrpSpPr/>
          <p:nvPr/>
        </p:nvGrpSpPr>
        <p:grpSpPr>
          <a:xfrm>
            <a:off x="2307635" y="3943350"/>
            <a:ext cx="3315525" cy="685800"/>
            <a:chOff x="1866075" y="3486150"/>
            <a:chExt cx="3315525" cy="685800"/>
          </a:xfrm>
        </p:grpSpPr>
        <p:grpSp>
          <p:nvGrpSpPr>
            <p:cNvPr id="16" name="组合 15"/>
            <p:cNvGrpSpPr/>
            <p:nvPr/>
          </p:nvGrpSpPr>
          <p:grpSpPr>
            <a:xfrm>
              <a:off x="1866075" y="3486150"/>
              <a:ext cx="685800" cy="685800"/>
              <a:chOff x="1828800" y="3409950"/>
              <a:chExt cx="685800" cy="685800"/>
            </a:xfrm>
          </p:grpSpPr>
          <p:pic>
            <p:nvPicPr>
              <p:cNvPr id="18" name="图片 17" descr="按扭-37.png"/>
              <p:cNvPicPr>
                <a:picLocks noChangeAspect="1"/>
              </p:cNvPicPr>
              <p:nvPr/>
            </p:nvPicPr>
            <p:blipFill>
              <a:blip r:embed="rId5" cstate="print"/>
              <a:stretch>
                <a:fillRect/>
              </a:stretch>
            </p:blipFill>
            <p:spPr>
              <a:xfrm>
                <a:off x="1828800" y="3409950"/>
                <a:ext cx="685800" cy="685800"/>
              </a:xfrm>
              <a:prstGeom prst="rect">
                <a:avLst/>
              </a:prstGeom>
            </p:spPr>
          </p:pic>
          <p:sp>
            <p:nvSpPr>
              <p:cNvPr id="19" name="TextBox 18"/>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17" name="矩形 16"/>
            <p:cNvSpPr/>
            <p:nvPr/>
          </p:nvSpPr>
          <p:spPr>
            <a:xfrm>
              <a:off x="3073186" y="3638550"/>
              <a:ext cx="2108414" cy="471386"/>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dirty="0" err="1" smtClean="0">
                  <a:solidFill>
                    <a:schemeClr val="tx1"/>
                  </a:solidFill>
                </a:rPr>
                <a:t>fprintf</a:t>
              </a:r>
              <a:r>
                <a:rPr lang="en-US" altLang="zh-CN" dirty="0" smtClean="0">
                  <a:solidFill>
                    <a:schemeClr val="tx1"/>
                  </a:solidFill>
                </a:rPr>
                <a:t>(</a:t>
              </a:r>
              <a:r>
                <a:rPr lang="en-US" altLang="zh-CN" dirty="0" err="1" smtClean="0">
                  <a:solidFill>
                    <a:schemeClr val="tx1"/>
                  </a:solidFill>
                </a:rPr>
                <a:t>fp</a:t>
              </a:r>
              <a:r>
                <a:rPr lang="en-US" altLang="zh-CN" dirty="0">
                  <a:solidFill>
                    <a:schemeClr val="tx1"/>
                  </a:solidFill>
                </a:rPr>
                <a:t>,"%</a:t>
              </a:r>
              <a:r>
                <a:rPr lang="en-US" altLang="zh-CN" dirty="0" err="1">
                  <a:solidFill>
                    <a:schemeClr val="tx1"/>
                  </a:solidFill>
                </a:rPr>
                <a:t>d",i</a:t>
              </a:r>
              <a:r>
                <a:rPr lang="en-US" altLang="zh-CN" dirty="0">
                  <a:solidFill>
                    <a:schemeClr val="tx1"/>
                  </a:solidFill>
                </a:rPr>
                <a:t>);</a:t>
              </a:r>
              <a:endParaRPr lang="zh-CN" altLang="en-US" dirty="0">
                <a:solidFill>
                  <a:schemeClr val="tx1"/>
                </a:solidFill>
              </a:endParaRPr>
            </a:p>
            <a:p>
              <a:pPr algn="ctr"/>
              <a:endParaRPr lang="zh-CN" altLang="en-US" dirty="0">
                <a:solidFill>
                  <a:schemeClr val="tx1"/>
                </a:solidFill>
              </a:endParaRPr>
            </a:p>
          </p:txBody>
        </p:sp>
      </p:grpSp>
    </p:spTree>
    <p:extLst>
      <p:ext uri="{BB962C8B-B14F-4D97-AF65-F5344CB8AC3E}">
        <p14:creationId xmlns:p14="http://schemas.microsoft.com/office/powerpoint/2010/main" val="15044083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fscanf</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649339465"/>
      </p:ext>
    </p:extLst>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smtClean="0"/>
              <a:t>fscanf</a:t>
            </a:r>
            <a:r>
              <a:rPr lang="en-US" altLang="zh-CN" sz="3600" dirty="0" smtClean="0"/>
              <a:t>()</a:t>
            </a:r>
            <a:r>
              <a:rPr lang="zh-CN" altLang="zh-CN" sz="3600" dirty="0" smtClean="0"/>
              <a:t>函数</a:t>
            </a:r>
            <a:endParaRPr lang="zh-CN" altLang="en-US" sz="3600" dirty="0"/>
          </a:p>
        </p:txBody>
      </p:sp>
      <p:grpSp>
        <p:nvGrpSpPr>
          <p:cNvPr id="10" name="组合 9"/>
          <p:cNvGrpSpPr/>
          <p:nvPr/>
        </p:nvGrpSpPr>
        <p:grpSpPr>
          <a:xfrm>
            <a:off x="1752600" y="1577956"/>
            <a:ext cx="5334000" cy="1862330"/>
            <a:chOff x="1185461" y="1679415"/>
            <a:chExt cx="5225804" cy="1862330"/>
          </a:xfrm>
        </p:grpSpPr>
        <p:grpSp>
          <p:nvGrpSpPr>
            <p:cNvPr id="11" name="组合 7"/>
            <p:cNvGrpSpPr/>
            <p:nvPr/>
          </p:nvGrpSpPr>
          <p:grpSpPr>
            <a:xfrm>
              <a:off x="1185461" y="1679415"/>
              <a:ext cx="1252730" cy="1862330"/>
              <a:chOff x="428625" y="1422240"/>
              <a:chExt cx="1252730" cy="1862330"/>
            </a:xfrm>
          </p:grpSpPr>
          <p:pic>
            <p:nvPicPr>
              <p:cNvPr id="13" name="图片 12"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14" name="TextBox 13"/>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12" name="矩形 11"/>
            <p:cNvSpPr/>
            <p:nvPr/>
          </p:nvSpPr>
          <p:spPr>
            <a:xfrm>
              <a:off x="2638424" y="2396776"/>
              <a:ext cx="3772841" cy="307777"/>
            </a:xfrm>
            <a:prstGeom prst="rect">
              <a:avLst/>
            </a:prstGeom>
            <a:ln w="25400">
              <a:solidFill>
                <a:schemeClr val="tx2">
                  <a:lumMod val="60000"/>
                  <a:lumOff val="40000"/>
                </a:schemeClr>
              </a:solidFill>
            </a:ln>
          </p:spPr>
          <p:txBody>
            <a:bodyPr wrap="square">
              <a:spAutoFit/>
            </a:bodyPr>
            <a:lstStyle/>
            <a:p>
              <a:r>
                <a:rPr lang="en-US" altLang="zh-CN" sz="1400" dirty="0" err="1" smtClean="0"/>
                <a:t>ch</a:t>
              </a:r>
              <a:r>
                <a:rPr lang="en-US" altLang="zh-CN" sz="1400" dirty="0" smtClean="0"/>
                <a:t>=</a:t>
              </a:r>
              <a:r>
                <a:rPr lang="en-US" altLang="zh-CN" sz="1400" dirty="0" err="1" smtClean="0"/>
                <a:t>fscanf</a:t>
              </a:r>
              <a:r>
                <a:rPr lang="en-US" altLang="zh-CN" sz="1400" dirty="0" smtClean="0"/>
                <a:t>(</a:t>
              </a:r>
              <a:r>
                <a:rPr lang="zh-CN" altLang="zh-CN" sz="1400" dirty="0"/>
                <a:t>文件类型指针</a:t>
              </a:r>
              <a:r>
                <a:rPr lang="en-US" altLang="zh-CN" sz="1400" dirty="0"/>
                <a:t>,</a:t>
              </a:r>
              <a:r>
                <a:rPr lang="zh-CN" altLang="zh-CN" sz="1400" dirty="0"/>
                <a:t>格式字符串</a:t>
              </a:r>
              <a:r>
                <a:rPr lang="en-US" altLang="zh-CN" sz="1400" dirty="0"/>
                <a:t>,</a:t>
              </a:r>
              <a:r>
                <a:rPr lang="zh-CN" altLang="zh-CN" sz="1400" dirty="0"/>
                <a:t>输出列表</a:t>
              </a:r>
              <a:r>
                <a:rPr lang="en-US" altLang="zh-CN" sz="1400" dirty="0" smtClean="0"/>
                <a:t>);</a:t>
              </a:r>
            </a:p>
          </p:txBody>
        </p:sp>
      </p:grpSp>
      <p:grpSp>
        <p:nvGrpSpPr>
          <p:cNvPr id="21" name="组合 20"/>
          <p:cNvGrpSpPr/>
          <p:nvPr/>
        </p:nvGrpSpPr>
        <p:grpSpPr>
          <a:xfrm>
            <a:off x="2363358" y="3735561"/>
            <a:ext cx="3315525" cy="685800"/>
            <a:chOff x="1866075" y="3486150"/>
            <a:chExt cx="3315525" cy="685800"/>
          </a:xfrm>
        </p:grpSpPr>
        <p:grpSp>
          <p:nvGrpSpPr>
            <p:cNvPr id="22" name="组合 21"/>
            <p:cNvGrpSpPr/>
            <p:nvPr/>
          </p:nvGrpSpPr>
          <p:grpSpPr>
            <a:xfrm>
              <a:off x="1866075" y="3486150"/>
              <a:ext cx="685800" cy="685800"/>
              <a:chOff x="1828800" y="3409950"/>
              <a:chExt cx="685800" cy="685800"/>
            </a:xfrm>
          </p:grpSpPr>
          <p:pic>
            <p:nvPicPr>
              <p:cNvPr id="24" name="图片 23" descr="按扭-37.png"/>
              <p:cNvPicPr>
                <a:picLocks noChangeAspect="1"/>
              </p:cNvPicPr>
              <p:nvPr/>
            </p:nvPicPr>
            <p:blipFill>
              <a:blip r:embed="rId5" cstate="print"/>
              <a:stretch>
                <a:fillRect/>
              </a:stretch>
            </p:blipFill>
            <p:spPr>
              <a:xfrm>
                <a:off x="1828800" y="3409950"/>
                <a:ext cx="685800" cy="685800"/>
              </a:xfrm>
              <a:prstGeom prst="rect">
                <a:avLst/>
              </a:prstGeom>
            </p:spPr>
          </p:pic>
          <p:sp>
            <p:nvSpPr>
              <p:cNvPr id="25" name="TextBox 24"/>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23" name="矩形 22"/>
            <p:cNvSpPr/>
            <p:nvPr/>
          </p:nvSpPr>
          <p:spPr>
            <a:xfrm>
              <a:off x="3073186" y="3638550"/>
              <a:ext cx="2108414" cy="471386"/>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r>
                <a:rPr lang="en-US" altLang="zh-CN" dirty="0" err="1">
                  <a:solidFill>
                    <a:schemeClr val="tx1"/>
                  </a:solidFill>
                </a:rPr>
                <a:t>fscanf</a:t>
              </a:r>
              <a:r>
                <a:rPr lang="en-US" altLang="zh-CN" dirty="0">
                  <a:solidFill>
                    <a:schemeClr val="tx1"/>
                  </a:solidFill>
                </a:rPr>
                <a:t>(</a:t>
              </a:r>
              <a:r>
                <a:rPr lang="en-US" altLang="zh-CN" dirty="0" err="1">
                  <a:solidFill>
                    <a:schemeClr val="tx1"/>
                  </a:solidFill>
                </a:rPr>
                <a:t>fp</a:t>
              </a:r>
              <a:r>
                <a:rPr lang="en-US" altLang="zh-CN" dirty="0">
                  <a:solidFill>
                    <a:schemeClr val="tx1"/>
                  </a:solidFill>
                </a:rPr>
                <a:t>,"%</a:t>
              </a:r>
              <a:r>
                <a:rPr lang="en-US" altLang="zh-CN" dirty="0" err="1">
                  <a:solidFill>
                    <a:schemeClr val="tx1"/>
                  </a:solidFill>
                </a:rPr>
                <a:t>d",&amp;i</a:t>
              </a:r>
              <a:r>
                <a:rPr lang="en-US" altLang="zh-CN" dirty="0">
                  <a:solidFill>
                    <a:schemeClr val="tx1"/>
                  </a:solidFill>
                </a:rPr>
                <a:t>);</a:t>
              </a:r>
              <a:endParaRPr lang="zh-CN" altLang="en-US" dirty="0">
                <a:solidFill>
                  <a:schemeClr val="tx1"/>
                </a:solidFill>
              </a:endParaRPr>
            </a:p>
            <a:p>
              <a:pPr algn="ctr"/>
              <a:endParaRPr lang="zh-CN" altLang="en-US" dirty="0">
                <a:solidFill>
                  <a:schemeClr val="tx1"/>
                </a:solidFill>
              </a:endParaRPr>
            </a:p>
          </p:txBody>
        </p:sp>
      </p:grpSp>
    </p:spTree>
    <p:extLst>
      <p:ext uri="{BB962C8B-B14F-4D97-AF65-F5344CB8AC3E}">
        <p14:creationId xmlns:p14="http://schemas.microsoft.com/office/powerpoint/2010/main" val="7480706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57294"/>
            <a:ext cx="6781800" cy="1647856"/>
          </a:xfrm>
          <a:prstGeom prst="rect">
            <a:avLst/>
          </a:prstGeom>
        </p:spPr>
      </p:pic>
      <p:sp>
        <p:nvSpPr>
          <p:cNvPr id="5" name="TextBox 4"/>
          <p:cNvSpPr txBox="1"/>
          <p:nvPr/>
        </p:nvSpPr>
        <p:spPr>
          <a:xfrm>
            <a:off x="2362200" y="1925421"/>
            <a:ext cx="4800600" cy="646331"/>
          </a:xfrm>
          <a:prstGeom prst="rect">
            <a:avLst/>
          </a:prstGeom>
          <a:noFill/>
        </p:spPr>
        <p:txBody>
          <a:bodyPr wrap="square" rtlCol="0">
            <a:spAutoFit/>
          </a:bodyPr>
          <a:lstStyle/>
          <a:p>
            <a:r>
              <a:rPr lang="en-US" altLang="zh-CN" sz="3600" b="1" dirty="0" err="1" smtClean="0">
                <a:solidFill>
                  <a:schemeClr val="bg1"/>
                </a:solidFill>
              </a:rPr>
              <a:t>fread</a:t>
            </a:r>
            <a:r>
              <a:rPr lang="en-US" altLang="zh-CN" sz="3600" b="1" dirty="0" smtClean="0">
                <a:solidFill>
                  <a:schemeClr val="bg1"/>
                </a:solidFill>
              </a:rPr>
              <a:t>()</a:t>
            </a:r>
            <a:r>
              <a:rPr lang="zh-CN" altLang="en-US" sz="3600" b="1" dirty="0" smtClean="0">
                <a:solidFill>
                  <a:schemeClr val="bg1"/>
                </a:solidFill>
              </a:rPr>
              <a:t>及</a:t>
            </a:r>
            <a:r>
              <a:rPr lang="en-US" altLang="zh-CN" sz="3600" b="1" dirty="0" err="1" smtClean="0">
                <a:solidFill>
                  <a:schemeClr val="bg1"/>
                </a:solidFill>
              </a:rPr>
              <a:t>fwrite</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3989136303"/>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en-US" altLang="zh-CN" sz="3600" dirty="0" err="1" smtClean="0"/>
              <a:t>fread</a:t>
            </a:r>
            <a:r>
              <a:rPr lang="zh-CN" altLang="zh-CN" sz="3600" dirty="0" smtClean="0"/>
              <a:t>函数</a:t>
            </a:r>
            <a:r>
              <a:rPr lang="zh-CN" altLang="en-US" sz="3600" dirty="0"/>
              <a:t>和</a:t>
            </a:r>
            <a:r>
              <a:rPr lang="en-US" altLang="zh-CN" sz="3600" dirty="0" err="1" smtClean="0"/>
              <a:t>fwrite</a:t>
            </a:r>
            <a:r>
              <a:rPr lang="zh-CN" altLang="zh-CN" sz="3600" dirty="0" smtClean="0"/>
              <a:t>函数</a:t>
            </a:r>
            <a:endParaRPr lang="zh-CN" altLang="en-US" sz="3600" dirty="0"/>
          </a:p>
        </p:txBody>
      </p:sp>
      <p:grpSp>
        <p:nvGrpSpPr>
          <p:cNvPr id="4" name="组合 3"/>
          <p:cNvGrpSpPr/>
          <p:nvPr/>
        </p:nvGrpSpPr>
        <p:grpSpPr>
          <a:xfrm>
            <a:off x="1905000" y="1249678"/>
            <a:ext cx="4419600" cy="1862330"/>
            <a:chOff x="1185461" y="1679415"/>
            <a:chExt cx="4329952"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2876989" cy="369332"/>
            </a:xfrm>
            <a:prstGeom prst="rect">
              <a:avLst/>
            </a:prstGeom>
            <a:ln w="25400">
              <a:solidFill>
                <a:schemeClr val="tx2">
                  <a:lumMod val="60000"/>
                  <a:lumOff val="40000"/>
                </a:schemeClr>
              </a:solidFill>
            </a:ln>
          </p:spPr>
          <p:txBody>
            <a:bodyPr wrap="square">
              <a:spAutoFit/>
            </a:bodyPr>
            <a:lstStyle/>
            <a:p>
              <a:r>
                <a:rPr lang="en-US" altLang="zh-CN" dirty="0" err="1"/>
                <a:t>fread</a:t>
              </a:r>
              <a:r>
                <a:rPr lang="en-US" altLang="zh-CN" dirty="0"/>
                <a:t>(</a:t>
              </a:r>
              <a:r>
                <a:rPr lang="en-US" altLang="zh-CN" dirty="0" err="1"/>
                <a:t>buffer,size,count,fp</a:t>
              </a:r>
              <a:r>
                <a:rPr lang="en-US" altLang="zh-CN" dirty="0"/>
                <a:t>);</a:t>
              </a:r>
              <a:endParaRPr lang="zh-CN" altLang="en-US" dirty="0"/>
            </a:p>
          </p:txBody>
        </p:sp>
      </p:grpSp>
      <p:grpSp>
        <p:nvGrpSpPr>
          <p:cNvPr id="10" name="组合 9"/>
          <p:cNvGrpSpPr/>
          <p:nvPr/>
        </p:nvGrpSpPr>
        <p:grpSpPr>
          <a:xfrm>
            <a:off x="1902638" y="3028950"/>
            <a:ext cx="4498163" cy="1862330"/>
            <a:chOff x="1185461" y="1679415"/>
            <a:chExt cx="4406921" cy="1862330"/>
          </a:xfrm>
        </p:grpSpPr>
        <p:grpSp>
          <p:nvGrpSpPr>
            <p:cNvPr id="11" name="组合 7"/>
            <p:cNvGrpSpPr/>
            <p:nvPr/>
          </p:nvGrpSpPr>
          <p:grpSpPr>
            <a:xfrm>
              <a:off x="1185461" y="1679415"/>
              <a:ext cx="1252730" cy="1862330"/>
              <a:chOff x="428625" y="1422240"/>
              <a:chExt cx="1252730" cy="1862330"/>
            </a:xfrm>
          </p:grpSpPr>
          <p:pic>
            <p:nvPicPr>
              <p:cNvPr id="13" name="图片 12"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14" name="TextBox 13"/>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12" name="矩形 11"/>
            <p:cNvSpPr/>
            <p:nvPr/>
          </p:nvSpPr>
          <p:spPr>
            <a:xfrm>
              <a:off x="2638424" y="2396776"/>
              <a:ext cx="2953958" cy="369332"/>
            </a:xfrm>
            <a:prstGeom prst="rect">
              <a:avLst/>
            </a:prstGeom>
            <a:ln w="25400">
              <a:solidFill>
                <a:schemeClr val="tx2">
                  <a:lumMod val="60000"/>
                  <a:lumOff val="40000"/>
                </a:schemeClr>
              </a:solidFill>
            </a:ln>
          </p:spPr>
          <p:txBody>
            <a:bodyPr wrap="square">
              <a:spAutoFit/>
            </a:bodyPr>
            <a:lstStyle/>
            <a:p>
              <a:r>
                <a:rPr lang="en-US" altLang="zh-CN" dirty="0" err="1"/>
                <a:t>fwrite</a:t>
              </a:r>
              <a:r>
                <a:rPr lang="en-US" altLang="zh-CN" dirty="0"/>
                <a:t>(</a:t>
              </a:r>
              <a:r>
                <a:rPr lang="en-US" altLang="zh-CN" dirty="0" err="1"/>
                <a:t>buffer,size,count,fp</a:t>
              </a:r>
              <a:r>
                <a:rPr lang="en-US" altLang="zh-CN" dirty="0"/>
                <a:t>); </a:t>
              </a:r>
              <a:endParaRPr lang="zh-CN" altLang="zh-CN" dirty="0"/>
            </a:p>
          </p:txBody>
        </p:sp>
      </p:grpSp>
      <p:grpSp>
        <p:nvGrpSpPr>
          <p:cNvPr id="15" name="组合 14"/>
          <p:cNvGrpSpPr/>
          <p:nvPr/>
        </p:nvGrpSpPr>
        <p:grpSpPr>
          <a:xfrm>
            <a:off x="2307635" y="2540743"/>
            <a:ext cx="3315525" cy="685800"/>
            <a:chOff x="1866075" y="3486150"/>
            <a:chExt cx="3315525" cy="685800"/>
          </a:xfrm>
        </p:grpSpPr>
        <p:grpSp>
          <p:nvGrpSpPr>
            <p:cNvPr id="16" name="组合 15"/>
            <p:cNvGrpSpPr/>
            <p:nvPr/>
          </p:nvGrpSpPr>
          <p:grpSpPr>
            <a:xfrm>
              <a:off x="1866075" y="3486150"/>
              <a:ext cx="685800" cy="685800"/>
              <a:chOff x="1828800" y="3409950"/>
              <a:chExt cx="685800" cy="685800"/>
            </a:xfrm>
          </p:grpSpPr>
          <p:pic>
            <p:nvPicPr>
              <p:cNvPr id="18" name="图片 17" descr="按扭-37.png"/>
              <p:cNvPicPr>
                <a:picLocks noChangeAspect="1"/>
              </p:cNvPicPr>
              <p:nvPr/>
            </p:nvPicPr>
            <p:blipFill>
              <a:blip r:embed="rId5" cstate="print"/>
              <a:stretch>
                <a:fillRect/>
              </a:stretch>
            </p:blipFill>
            <p:spPr>
              <a:xfrm>
                <a:off x="1828800" y="3409950"/>
                <a:ext cx="685800" cy="685800"/>
              </a:xfrm>
              <a:prstGeom prst="rect">
                <a:avLst/>
              </a:prstGeom>
            </p:spPr>
          </p:pic>
          <p:sp>
            <p:nvSpPr>
              <p:cNvPr id="19" name="TextBox 18"/>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17" name="矩形 16"/>
            <p:cNvSpPr/>
            <p:nvPr/>
          </p:nvSpPr>
          <p:spPr>
            <a:xfrm>
              <a:off x="3073186" y="3638550"/>
              <a:ext cx="2108414" cy="471386"/>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r>
                <a:rPr lang="en-US" altLang="zh-CN" dirty="0" smtClean="0">
                  <a:solidFill>
                    <a:schemeClr val="tx1"/>
                  </a:solidFill>
                </a:rPr>
                <a:t>     </a:t>
              </a:r>
              <a:r>
                <a:rPr lang="en-US" altLang="zh-CN" dirty="0" err="1" smtClean="0">
                  <a:solidFill>
                    <a:schemeClr val="tx1"/>
                  </a:solidFill>
                </a:rPr>
                <a:t>fread</a:t>
              </a:r>
              <a:r>
                <a:rPr lang="en-US" altLang="zh-CN" dirty="0" smtClean="0">
                  <a:solidFill>
                    <a:schemeClr val="tx1"/>
                  </a:solidFill>
                </a:rPr>
                <a:t>(a,2,3,fp</a:t>
              </a:r>
              <a:r>
                <a:rPr lang="en-US" altLang="zh-CN" dirty="0">
                  <a:solidFill>
                    <a:schemeClr val="tx1"/>
                  </a:solidFill>
                </a:rPr>
                <a:t>);</a:t>
              </a:r>
              <a:endParaRPr lang="zh-CN" altLang="en-US" dirty="0">
                <a:solidFill>
                  <a:schemeClr val="tx1"/>
                </a:solidFill>
              </a:endParaRPr>
            </a:p>
            <a:p>
              <a:pPr algn="ctr"/>
              <a:endParaRPr lang="zh-CN" altLang="en-US" dirty="0">
                <a:solidFill>
                  <a:schemeClr val="tx1"/>
                </a:solidFill>
              </a:endParaRPr>
            </a:p>
          </p:txBody>
        </p:sp>
      </p:grpSp>
      <p:grpSp>
        <p:nvGrpSpPr>
          <p:cNvPr id="21" name="组合 20"/>
          <p:cNvGrpSpPr/>
          <p:nvPr/>
        </p:nvGrpSpPr>
        <p:grpSpPr>
          <a:xfrm>
            <a:off x="2336165" y="4338536"/>
            <a:ext cx="3315525" cy="685800"/>
            <a:chOff x="1866075" y="3486150"/>
            <a:chExt cx="3315525" cy="685800"/>
          </a:xfrm>
        </p:grpSpPr>
        <p:grpSp>
          <p:nvGrpSpPr>
            <p:cNvPr id="22" name="组合 21"/>
            <p:cNvGrpSpPr/>
            <p:nvPr/>
          </p:nvGrpSpPr>
          <p:grpSpPr>
            <a:xfrm>
              <a:off x="1866075" y="3486150"/>
              <a:ext cx="685800" cy="685800"/>
              <a:chOff x="1828800" y="3409950"/>
              <a:chExt cx="685800" cy="685800"/>
            </a:xfrm>
          </p:grpSpPr>
          <p:pic>
            <p:nvPicPr>
              <p:cNvPr id="24" name="图片 23" descr="按扭-37.png"/>
              <p:cNvPicPr>
                <a:picLocks noChangeAspect="1"/>
              </p:cNvPicPr>
              <p:nvPr/>
            </p:nvPicPr>
            <p:blipFill>
              <a:blip r:embed="rId5" cstate="print"/>
              <a:stretch>
                <a:fillRect/>
              </a:stretch>
            </p:blipFill>
            <p:spPr>
              <a:xfrm>
                <a:off x="1828800" y="3409950"/>
                <a:ext cx="685800" cy="685800"/>
              </a:xfrm>
              <a:prstGeom prst="rect">
                <a:avLst/>
              </a:prstGeom>
            </p:spPr>
          </p:pic>
          <p:sp>
            <p:nvSpPr>
              <p:cNvPr id="25" name="TextBox 24"/>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23" name="矩形 22"/>
            <p:cNvSpPr/>
            <p:nvPr/>
          </p:nvSpPr>
          <p:spPr>
            <a:xfrm>
              <a:off x="3073186" y="3638550"/>
              <a:ext cx="2108414" cy="471386"/>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smtClean="0">
                <a:solidFill>
                  <a:schemeClr val="tx1"/>
                </a:solidFill>
              </a:endParaRPr>
            </a:p>
            <a:p>
              <a:endParaRPr lang="en-US" altLang="zh-CN" dirty="0">
                <a:solidFill>
                  <a:schemeClr val="tx1"/>
                </a:solidFill>
              </a:endParaRPr>
            </a:p>
            <a:p>
              <a:r>
                <a:rPr lang="en-US" altLang="zh-CN" dirty="0" smtClean="0">
                  <a:solidFill>
                    <a:schemeClr val="tx1"/>
                  </a:solidFill>
                </a:rPr>
                <a:t>    </a:t>
              </a:r>
              <a:r>
                <a:rPr lang="en-US" altLang="zh-CN" dirty="0" err="1" smtClean="0">
                  <a:solidFill>
                    <a:schemeClr val="tx1"/>
                  </a:solidFill>
                </a:rPr>
                <a:t>fwrite</a:t>
              </a:r>
              <a:r>
                <a:rPr lang="en-US" altLang="zh-CN" dirty="0" smtClean="0">
                  <a:solidFill>
                    <a:schemeClr val="tx1"/>
                  </a:solidFill>
                </a:rPr>
                <a:t>(a,2,3,fp</a:t>
              </a:r>
              <a:r>
                <a:rPr lang="en-US" altLang="zh-CN" dirty="0">
                  <a:solidFill>
                    <a:schemeClr val="tx1"/>
                  </a:solidFill>
                </a:rPr>
                <a:t>);</a:t>
              </a:r>
              <a:endParaRPr lang="zh-CN" altLang="en-US" dirty="0">
                <a:solidFill>
                  <a:schemeClr val="tx1"/>
                </a:solidFill>
              </a:endParaRPr>
            </a:p>
            <a:p>
              <a:endParaRPr lang="zh-CN" altLang="en-US" dirty="0">
                <a:solidFill>
                  <a:schemeClr val="tx1"/>
                </a:solidFill>
              </a:endParaRPr>
            </a:p>
            <a:p>
              <a:pPr algn="ctr"/>
              <a:endParaRPr lang="zh-CN" altLang="en-US" dirty="0">
                <a:solidFill>
                  <a:schemeClr val="tx1"/>
                </a:solidFill>
              </a:endParaRPr>
            </a:p>
          </p:txBody>
        </p:sp>
      </p:grpSp>
    </p:spTree>
    <p:extLst>
      <p:ext uri="{BB962C8B-B14F-4D97-AF65-F5344CB8AC3E}">
        <p14:creationId xmlns:p14="http://schemas.microsoft.com/office/powerpoint/2010/main" val="166239335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3600" dirty="0" smtClean="0"/>
              <a:t>  </a:t>
            </a:r>
            <a:r>
              <a:rPr lang="zh-CN" altLang="en-US" sz="3600" dirty="0" smtClean="0"/>
              <a:t>参数说明</a:t>
            </a:r>
            <a:endParaRPr lang="zh-CN" altLang="en-US" sz="3600" dirty="0"/>
          </a:p>
        </p:txBody>
      </p:sp>
      <p:graphicFrame>
        <p:nvGraphicFramePr>
          <p:cNvPr id="4" name="图示 3"/>
          <p:cNvGraphicFramePr/>
          <p:nvPr>
            <p:extLst>
              <p:ext uri="{D42A27DB-BD31-4B8C-83A1-F6EECF244321}">
                <p14:modId xmlns:p14="http://schemas.microsoft.com/office/powerpoint/2010/main" val="2213831717"/>
              </p:ext>
            </p:extLst>
          </p:nvPr>
        </p:nvGraphicFramePr>
        <p:xfrm>
          <a:off x="1600200" y="1282700"/>
          <a:ext cx="5562600" cy="3803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603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4">
                                            <p:graphicEl>
                                              <a:dgm id="{A5DF04C8-9D23-4A44-A5C7-B9FC427BC926}"/>
                                            </p:graphicEl>
                                          </p:spTgt>
                                        </p:tgtEl>
                                        <p:attrNameLst>
                                          <p:attrName>style.visibility</p:attrName>
                                        </p:attrNameLst>
                                      </p:cBhvr>
                                      <p:to>
                                        <p:strVal val="visible"/>
                                      </p:to>
                                    </p:set>
                                    <p:animEffect transition="in" filter="plus(in)">
                                      <p:cBhvr>
                                        <p:cTn id="7" dur="500"/>
                                        <p:tgtEl>
                                          <p:spTgt spid="4">
                                            <p:graphicEl>
                                              <a:dgm id="{A5DF04C8-9D23-4A44-A5C7-B9FC427BC926}"/>
                                            </p:graphicEl>
                                          </p:spTgt>
                                        </p:tgtEl>
                                      </p:cBhvr>
                                    </p:animEffect>
                                  </p:childTnLst>
                                </p:cTn>
                              </p:par>
                              <p:par>
                                <p:cTn id="8" presetID="13" presetClass="entr" presetSubtype="16" fill="hold" grpId="0" nodeType="withEffect">
                                  <p:stCondLst>
                                    <p:cond delay="0"/>
                                  </p:stCondLst>
                                  <p:childTnLst>
                                    <p:set>
                                      <p:cBhvr>
                                        <p:cTn id="9" dur="1" fill="hold">
                                          <p:stCondLst>
                                            <p:cond delay="0"/>
                                          </p:stCondLst>
                                        </p:cTn>
                                        <p:tgtEl>
                                          <p:spTgt spid="4">
                                            <p:graphicEl>
                                              <a:dgm id="{43168005-4679-4B7D-A8CC-3B7A840A4DB9}"/>
                                            </p:graphicEl>
                                          </p:spTgt>
                                        </p:tgtEl>
                                        <p:attrNameLst>
                                          <p:attrName>style.visibility</p:attrName>
                                        </p:attrNameLst>
                                      </p:cBhvr>
                                      <p:to>
                                        <p:strVal val="visible"/>
                                      </p:to>
                                    </p:set>
                                    <p:animEffect transition="in" filter="plus(in)">
                                      <p:cBhvr>
                                        <p:cTn id="10" dur="500"/>
                                        <p:tgtEl>
                                          <p:spTgt spid="4">
                                            <p:graphicEl>
                                              <a:dgm id="{43168005-4679-4B7D-A8CC-3B7A840A4DB9}"/>
                                            </p:graphicEl>
                                          </p:spTgt>
                                        </p:tgtEl>
                                      </p:cBhvr>
                                    </p:animEffect>
                                  </p:childTnLst>
                                </p:cTn>
                              </p:par>
                              <p:par>
                                <p:cTn id="11" presetID="13" presetClass="entr" presetSubtype="16" fill="hold" grpId="0" nodeType="withEffect">
                                  <p:stCondLst>
                                    <p:cond delay="0"/>
                                  </p:stCondLst>
                                  <p:childTnLst>
                                    <p:set>
                                      <p:cBhvr>
                                        <p:cTn id="12" dur="1" fill="hold">
                                          <p:stCondLst>
                                            <p:cond delay="0"/>
                                          </p:stCondLst>
                                        </p:cTn>
                                        <p:tgtEl>
                                          <p:spTgt spid="4">
                                            <p:graphicEl>
                                              <a:dgm id="{B7600CAD-0752-4DC8-99C0-AE87DDAE1F80}"/>
                                            </p:graphicEl>
                                          </p:spTgt>
                                        </p:tgtEl>
                                        <p:attrNameLst>
                                          <p:attrName>style.visibility</p:attrName>
                                        </p:attrNameLst>
                                      </p:cBhvr>
                                      <p:to>
                                        <p:strVal val="visible"/>
                                      </p:to>
                                    </p:set>
                                    <p:animEffect transition="in" filter="plus(in)">
                                      <p:cBhvr>
                                        <p:cTn id="13" dur="750"/>
                                        <p:tgtEl>
                                          <p:spTgt spid="4">
                                            <p:graphicEl>
                                              <a:dgm id="{B7600CAD-0752-4DC8-99C0-AE87DDAE1F8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 fill="hold">
                                          <p:stCondLst>
                                            <p:cond delay="0"/>
                                          </p:stCondLst>
                                        </p:cTn>
                                        <p:tgtEl>
                                          <p:spTgt spid="4">
                                            <p:graphicEl>
                                              <a:dgm id="{3D8DD065-E5AD-495B-A041-386AF772C86D}"/>
                                            </p:graphicEl>
                                          </p:spTgt>
                                        </p:tgtEl>
                                        <p:attrNameLst>
                                          <p:attrName>style.visibility</p:attrName>
                                        </p:attrNameLst>
                                      </p:cBhvr>
                                      <p:to>
                                        <p:strVal val="visible"/>
                                      </p:to>
                                    </p:set>
                                    <p:animEffect transition="in" filter="plus(in)">
                                      <p:cBhvr>
                                        <p:cTn id="18" dur="500"/>
                                        <p:tgtEl>
                                          <p:spTgt spid="4">
                                            <p:graphicEl>
                                              <a:dgm id="{3D8DD065-E5AD-495B-A041-386AF772C86D}"/>
                                            </p:graphicEl>
                                          </p:spTgt>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4">
                                            <p:graphicEl>
                                              <a:dgm id="{EE73683F-1D89-437F-93E1-78042E30E3A1}"/>
                                            </p:graphicEl>
                                          </p:spTgt>
                                        </p:tgtEl>
                                        <p:attrNameLst>
                                          <p:attrName>style.visibility</p:attrName>
                                        </p:attrNameLst>
                                      </p:cBhvr>
                                      <p:to>
                                        <p:strVal val="visible"/>
                                      </p:to>
                                    </p:set>
                                    <p:animEffect transition="in" filter="plus(in)">
                                      <p:cBhvr>
                                        <p:cTn id="21" dur="500"/>
                                        <p:tgtEl>
                                          <p:spTgt spid="4">
                                            <p:graphicEl>
                                              <a:dgm id="{EE73683F-1D89-437F-93E1-78042E30E3A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3" presetClass="entr" presetSubtype="16" fill="hold" grpId="0" nodeType="clickEffect">
                                  <p:stCondLst>
                                    <p:cond delay="0"/>
                                  </p:stCondLst>
                                  <p:childTnLst>
                                    <p:set>
                                      <p:cBhvr>
                                        <p:cTn id="25" dur="1" fill="hold">
                                          <p:stCondLst>
                                            <p:cond delay="0"/>
                                          </p:stCondLst>
                                        </p:cTn>
                                        <p:tgtEl>
                                          <p:spTgt spid="4">
                                            <p:graphicEl>
                                              <a:dgm id="{38355107-CD76-4EB2-A74B-6C285E753B4F}"/>
                                            </p:graphicEl>
                                          </p:spTgt>
                                        </p:tgtEl>
                                        <p:attrNameLst>
                                          <p:attrName>style.visibility</p:attrName>
                                        </p:attrNameLst>
                                      </p:cBhvr>
                                      <p:to>
                                        <p:strVal val="visible"/>
                                      </p:to>
                                    </p:set>
                                    <p:animEffect transition="in" filter="plus(in)">
                                      <p:cBhvr>
                                        <p:cTn id="26" dur="500"/>
                                        <p:tgtEl>
                                          <p:spTgt spid="4">
                                            <p:graphicEl>
                                              <a:dgm id="{38355107-CD76-4EB2-A74B-6C285E753B4F}"/>
                                            </p:graphicEl>
                                          </p:spTgt>
                                        </p:tgtEl>
                                      </p:cBhvr>
                                    </p:animEffect>
                                  </p:childTnLst>
                                </p:cTn>
                              </p:par>
                              <p:par>
                                <p:cTn id="27" presetID="13" presetClass="entr" presetSubtype="16" fill="hold" grpId="0" nodeType="withEffect">
                                  <p:stCondLst>
                                    <p:cond delay="0"/>
                                  </p:stCondLst>
                                  <p:childTnLst>
                                    <p:set>
                                      <p:cBhvr>
                                        <p:cTn id="28" dur="1" fill="hold">
                                          <p:stCondLst>
                                            <p:cond delay="0"/>
                                          </p:stCondLst>
                                        </p:cTn>
                                        <p:tgtEl>
                                          <p:spTgt spid="4">
                                            <p:graphicEl>
                                              <a:dgm id="{B436D40C-1B51-497B-95A0-86536E10F1FE}"/>
                                            </p:graphicEl>
                                          </p:spTgt>
                                        </p:tgtEl>
                                        <p:attrNameLst>
                                          <p:attrName>style.visibility</p:attrName>
                                        </p:attrNameLst>
                                      </p:cBhvr>
                                      <p:to>
                                        <p:strVal val="visible"/>
                                      </p:to>
                                    </p:set>
                                    <p:animEffect transition="in" filter="plus(in)">
                                      <p:cBhvr>
                                        <p:cTn id="29" dur="500"/>
                                        <p:tgtEl>
                                          <p:spTgt spid="4">
                                            <p:graphicEl>
                                              <a:dgm id="{B436D40C-1B51-497B-95A0-86536E10F1FE}"/>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ntr" presetSubtype="16" fill="hold" grpId="0" nodeType="clickEffect">
                                  <p:stCondLst>
                                    <p:cond delay="0"/>
                                  </p:stCondLst>
                                  <p:childTnLst>
                                    <p:set>
                                      <p:cBhvr>
                                        <p:cTn id="33" dur="1" fill="hold">
                                          <p:stCondLst>
                                            <p:cond delay="0"/>
                                          </p:stCondLst>
                                        </p:cTn>
                                        <p:tgtEl>
                                          <p:spTgt spid="4">
                                            <p:graphicEl>
                                              <a:dgm id="{DA60E23F-07E3-4B75-960B-72CE3D69A6E7}"/>
                                            </p:graphicEl>
                                          </p:spTgt>
                                        </p:tgtEl>
                                        <p:attrNameLst>
                                          <p:attrName>style.visibility</p:attrName>
                                        </p:attrNameLst>
                                      </p:cBhvr>
                                      <p:to>
                                        <p:strVal val="visible"/>
                                      </p:to>
                                    </p:set>
                                    <p:animEffect transition="in" filter="plus(in)">
                                      <p:cBhvr>
                                        <p:cTn id="34" dur="500"/>
                                        <p:tgtEl>
                                          <p:spTgt spid="4">
                                            <p:graphicEl>
                                              <a:dgm id="{DA60E23F-07E3-4B75-960B-72CE3D69A6E7}"/>
                                            </p:graphicEl>
                                          </p:spTgt>
                                        </p:tgtEl>
                                      </p:cBhvr>
                                    </p:animEffect>
                                  </p:childTnLst>
                                </p:cTn>
                              </p:par>
                              <p:par>
                                <p:cTn id="35" presetID="13" presetClass="entr" presetSubtype="16" fill="hold" grpId="0" nodeType="withEffect">
                                  <p:stCondLst>
                                    <p:cond delay="0"/>
                                  </p:stCondLst>
                                  <p:childTnLst>
                                    <p:set>
                                      <p:cBhvr>
                                        <p:cTn id="36" dur="1" fill="hold">
                                          <p:stCondLst>
                                            <p:cond delay="0"/>
                                          </p:stCondLst>
                                        </p:cTn>
                                        <p:tgtEl>
                                          <p:spTgt spid="4">
                                            <p:graphicEl>
                                              <a:dgm id="{C9B0E9B0-7546-4ADC-82D0-7944590A837E}"/>
                                            </p:graphicEl>
                                          </p:spTgt>
                                        </p:tgtEl>
                                        <p:attrNameLst>
                                          <p:attrName>style.visibility</p:attrName>
                                        </p:attrNameLst>
                                      </p:cBhvr>
                                      <p:to>
                                        <p:strVal val="visible"/>
                                      </p:to>
                                    </p:set>
                                    <p:animEffect transition="in" filter="plus(in)">
                                      <p:cBhvr>
                                        <p:cTn id="37" dur="500"/>
                                        <p:tgtEl>
                                          <p:spTgt spid="4">
                                            <p:graphicEl>
                                              <a:dgm id="{C9B0E9B0-7546-4ADC-82D0-7944590A83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zh-CN" altLang="en-US" sz="3600" b="1" dirty="0" smtClean="0">
                <a:solidFill>
                  <a:schemeClr val="bg1"/>
                </a:solidFill>
              </a:rPr>
              <a:t>文件的定位</a:t>
            </a:r>
          </a:p>
        </p:txBody>
      </p:sp>
    </p:spTree>
    <p:extLst>
      <p:ext uri="{BB962C8B-B14F-4D97-AF65-F5344CB8AC3E}">
        <p14:creationId xmlns:p14="http://schemas.microsoft.com/office/powerpoint/2010/main" val="3352443555"/>
      </p:ext>
    </p:extLst>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14news_20141108162854_481_114at.jpg"/>
          <p:cNvPicPr>
            <a:picLocks noChangeAspect="1"/>
          </p:cNvPicPr>
          <p:nvPr/>
        </p:nvPicPr>
        <p:blipFill>
          <a:blip r:embed="rId2" cstate="print"/>
          <a:stretch>
            <a:fillRect/>
          </a:stretch>
        </p:blipFill>
        <p:spPr>
          <a:xfrm>
            <a:off x="2047875" y="2114550"/>
            <a:ext cx="2438400" cy="1611423"/>
          </a:xfrm>
          <a:prstGeom prst="rect">
            <a:avLst/>
          </a:prstGeom>
        </p:spPr>
      </p:pic>
      <p:sp>
        <p:nvSpPr>
          <p:cNvPr id="4" name="云形标注 3"/>
          <p:cNvSpPr/>
          <p:nvPr/>
        </p:nvSpPr>
        <p:spPr>
          <a:xfrm>
            <a:off x="4495800" y="895350"/>
            <a:ext cx="1905000" cy="1143000"/>
          </a:xfrm>
          <a:prstGeom prst="cloudCallout">
            <a:avLst>
              <a:gd name="adj1" fmla="val -92333"/>
              <a:gd name="adj2" fmla="val 110000"/>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身高定位到</a:t>
            </a:r>
            <a:r>
              <a:rPr lang="en-US" altLang="zh-CN" dirty="0" smtClean="0"/>
              <a:t>1.2</a:t>
            </a:r>
            <a:r>
              <a:rPr lang="zh-CN" altLang="en-US" dirty="0" smtClean="0"/>
              <a:t>米售票 </a:t>
            </a:r>
            <a:endParaRPr lang="zh-CN" altLang="en-US" dirty="0"/>
          </a:p>
        </p:txBody>
      </p:sp>
    </p:spTree>
    <p:extLst>
      <p:ext uri="{BB962C8B-B14F-4D97-AF65-F5344CB8AC3E}">
        <p14:creationId xmlns:p14="http://schemas.microsoft.com/office/powerpoint/2010/main" val="3406629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360550508337.jpg"/>
          <p:cNvPicPr>
            <a:picLocks noChangeAspect="1"/>
          </p:cNvPicPr>
          <p:nvPr/>
        </p:nvPicPr>
        <p:blipFill>
          <a:blip r:embed="rId2" cstate="print"/>
          <a:stretch>
            <a:fillRect/>
          </a:stretch>
        </p:blipFill>
        <p:spPr>
          <a:xfrm>
            <a:off x="2590800" y="2038350"/>
            <a:ext cx="3371850" cy="2468194"/>
          </a:xfrm>
          <a:prstGeom prst="rect">
            <a:avLst/>
          </a:prstGeom>
        </p:spPr>
      </p:pic>
      <p:sp>
        <p:nvSpPr>
          <p:cNvPr id="9" name="椭圆形标注 8"/>
          <p:cNvSpPr/>
          <p:nvPr/>
        </p:nvSpPr>
        <p:spPr>
          <a:xfrm>
            <a:off x="5105400" y="1428750"/>
            <a:ext cx="1981200" cy="838200"/>
          </a:xfrm>
          <a:prstGeom prst="wedgeEllipseCallout">
            <a:avLst>
              <a:gd name="adj1" fmla="val -36309"/>
              <a:gd name="adj2" fmla="val 64773"/>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阁下贵姓啊？</a:t>
            </a:r>
            <a:endParaRPr lang="zh-CN" altLang="en-US" dirty="0">
              <a:solidFill>
                <a:schemeClr val="tx1"/>
              </a:solidFill>
            </a:endParaRPr>
          </a:p>
        </p:txBody>
      </p:sp>
      <p:sp>
        <p:nvSpPr>
          <p:cNvPr id="10" name="椭圆形标注 9"/>
          <p:cNvSpPr/>
          <p:nvPr/>
        </p:nvSpPr>
        <p:spPr>
          <a:xfrm>
            <a:off x="1600200" y="1428750"/>
            <a:ext cx="1600200" cy="838200"/>
          </a:xfrm>
          <a:prstGeom prst="wedgeEllipseCallout">
            <a:avLst>
              <a:gd name="adj1" fmla="val 33928"/>
              <a:gd name="adj2" fmla="val 65909"/>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免贵姓郭</a:t>
            </a:r>
          </a:p>
        </p:txBody>
      </p:sp>
      <p:sp>
        <p:nvSpPr>
          <p:cNvPr id="11" name="椭圆 10"/>
          <p:cNvSpPr/>
          <p:nvPr/>
        </p:nvSpPr>
        <p:spPr>
          <a:xfrm>
            <a:off x="2571750" y="1628775"/>
            <a:ext cx="381000" cy="428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555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cstate="print"/>
          <a:srcRect/>
          <a:stretch>
            <a:fillRect/>
          </a:stretch>
        </p:blipFill>
        <p:spPr bwMode="auto">
          <a:xfrm>
            <a:off x="3371850" y="1370013"/>
            <a:ext cx="3128097" cy="3352800"/>
          </a:xfrm>
          <a:prstGeom prst="rect">
            <a:avLst/>
          </a:prstGeom>
          <a:noFill/>
          <a:ln w="9525">
            <a:noFill/>
            <a:miter lim="800000"/>
            <a:headEnd/>
            <a:tailEnd/>
          </a:ln>
        </p:spPr>
      </p:pic>
      <p:pic>
        <p:nvPicPr>
          <p:cNvPr id="3"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4"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文件的概述</a:t>
            </a:r>
            <a:endParaRPr lang="zh-CN" altLang="en-US" sz="4000" dirty="0"/>
          </a:p>
        </p:txBody>
      </p:sp>
      <p:pic>
        <p:nvPicPr>
          <p:cNvPr id="5" name="图片 4" descr="d0c8a786c9177f3e5aa4b42972cf3bc79f3d5605 (1).jpg"/>
          <p:cNvPicPr>
            <a:picLocks noChangeAspect="1"/>
          </p:cNvPicPr>
          <p:nvPr/>
        </p:nvPicPr>
        <p:blipFill>
          <a:blip r:embed="rId4" cstate="print"/>
          <a:stretch>
            <a:fillRect/>
          </a:stretch>
        </p:blipFill>
        <p:spPr>
          <a:xfrm>
            <a:off x="533400" y="1760538"/>
            <a:ext cx="2552700" cy="2571750"/>
          </a:xfrm>
          <a:prstGeom prst="rect">
            <a:avLst/>
          </a:prstGeom>
        </p:spPr>
      </p:pic>
    </p:spTree>
    <p:extLst>
      <p:ext uri="{BB962C8B-B14F-4D97-AF65-F5344CB8AC3E}">
        <p14:creationId xmlns:p14="http://schemas.microsoft.com/office/powerpoint/2010/main" val="2688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904880" y="1404640"/>
            <a:ext cx="4876920" cy="793143"/>
            <a:chOff x="1025977" y="864207"/>
            <a:chExt cx="5058473" cy="793143"/>
          </a:xfrm>
        </p:grpSpPr>
        <p:pic>
          <p:nvPicPr>
            <p:cNvPr id="14" name="图片 13" descr="目录-31.png"/>
            <p:cNvPicPr>
              <a:picLocks noChangeAspect="1"/>
            </p:cNvPicPr>
            <p:nvPr/>
          </p:nvPicPr>
          <p:blipFill>
            <a:blip r:embed="rId2" cstate="print"/>
            <a:stretch>
              <a:fillRect/>
            </a:stretch>
          </p:blipFill>
          <p:spPr>
            <a:xfrm>
              <a:off x="1025977" y="864207"/>
              <a:ext cx="5058473" cy="793143"/>
            </a:xfrm>
            <a:prstGeom prst="rect">
              <a:avLst/>
            </a:prstGeom>
          </p:spPr>
        </p:pic>
        <p:sp>
          <p:nvSpPr>
            <p:cNvPr id="22" name="TextBox 21"/>
            <p:cNvSpPr txBox="1"/>
            <p:nvPr/>
          </p:nvSpPr>
          <p:spPr>
            <a:xfrm>
              <a:off x="2512310" y="1016607"/>
              <a:ext cx="2307553" cy="461665"/>
            </a:xfrm>
            <a:prstGeom prst="rect">
              <a:avLst/>
            </a:prstGeom>
            <a:noFill/>
          </p:spPr>
          <p:txBody>
            <a:bodyPr wrap="square" rtlCol="0">
              <a:spAutoFit/>
            </a:bodyPr>
            <a:lstStyle/>
            <a:p>
              <a:pPr algn="ctr"/>
              <a:r>
                <a:rPr lang="en-US" altLang="zh-CN" sz="2400" b="1" dirty="0" err="1" smtClean="0">
                  <a:solidFill>
                    <a:schemeClr val="bg1"/>
                  </a:solidFill>
                </a:rPr>
                <a:t>fseek</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26" name="TextBox 25"/>
            <p:cNvSpPr txBox="1"/>
            <p:nvPr/>
          </p:nvSpPr>
          <p:spPr>
            <a:xfrm>
              <a:off x="1737432" y="1067678"/>
              <a:ext cx="754231" cy="369332"/>
            </a:xfrm>
            <a:prstGeom prst="rect">
              <a:avLst/>
            </a:prstGeom>
            <a:noFill/>
          </p:spPr>
          <p:txBody>
            <a:bodyPr wrap="square" rtlCol="0">
              <a:spAutoFit/>
            </a:bodyPr>
            <a:lstStyle/>
            <a:p>
              <a:pPr algn="ctr"/>
              <a:r>
                <a:rPr lang="en-US" altLang="zh-CN" dirty="0" smtClean="0">
                  <a:solidFill>
                    <a:schemeClr val="bg1"/>
                  </a:solidFill>
                </a:rPr>
                <a:t>1</a:t>
              </a:r>
              <a:endParaRPr lang="zh-CN" altLang="en-US" dirty="0" smtClean="0">
                <a:solidFill>
                  <a:schemeClr val="bg1"/>
                </a:solidFill>
              </a:endParaRPr>
            </a:p>
          </p:txBody>
        </p:sp>
      </p:grpSp>
      <p:grpSp>
        <p:nvGrpSpPr>
          <p:cNvPr id="50" name="组合 49"/>
          <p:cNvGrpSpPr/>
          <p:nvPr/>
        </p:nvGrpSpPr>
        <p:grpSpPr>
          <a:xfrm>
            <a:off x="1904880" y="2635895"/>
            <a:ext cx="4953120" cy="793143"/>
            <a:chOff x="1130572" y="875964"/>
            <a:chExt cx="4953120" cy="793143"/>
          </a:xfrm>
        </p:grpSpPr>
        <p:pic>
          <p:nvPicPr>
            <p:cNvPr id="51" name="图片 50" descr="目录-31.png"/>
            <p:cNvPicPr>
              <a:picLocks noChangeAspect="1"/>
            </p:cNvPicPr>
            <p:nvPr/>
          </p:nvPicPr>
          <p:blipFill>
            <a:blip r:embed="rId2" cstate="print"/>
            <a:stretch>
              <a:fillRect/>
            </a:stretch>
          </p:blipFill>
          <p:spPr>
            <a:xfrm>
              <a:off x="1130572" y="875964"/>
              <a:ext cx="4953120" cy="793143"/>
            </a:xfrm>
            <a:prstGeom prst="rect">
              <a:avLst/>
            </a:prstGeom>
          </p:spPr>
        </p:pic>
        <p:sp>
          <p:nvSpPr>
            <p:cNvPr id="52" name="TextBox 51"/>
            <p:cNvSpPr txBox="1"/>
            <p:nvPr/>
          </p:nvSpPr>
          <p:spPr>
            <a:xfrm>
              <a:off x="2913863" y="1041702"/>
              <a:ext cx="2174392" cy="461665"/>
            </a:xfrm>
            <a:prstGeom prst="rect">
              <a:avLst/>
            </a:prstGeom>
            <a:noFill/>
          </p:spPr>
          <p:txBody>
            <a:bodyPr wrap="square" rtlCol="0">
              <a:spAutoFit/>
            </a:bodyPr>
            <a:lstStyle/>
            <a:p>
              <a:r>
                <a:rPr lang="en-US" altLang="zh-CN" sz="2400" b="1" dirty="0" smtClean="0">
                  <a:solidFill>
                    <a:schemeClr val="bg1"/>
                  </a:solidFill>
                </a:rPr>
                <a:t>rewind()</a:t>
              </a:r>
              <a:r>
                <a:rPr lang="zh-CN" altLang="en-US" sz="2400" b="1" dirty="0" smtClean="0">
                  <a:solidFill>
                    <a:schemeClr val="bg1"/>
                  </a:solidFill>
                </a:rPr>
                <a:t>函数</a:t>
              </a:r>
              <a:endParaRPr lang="zh-CN" altLang="en-US" sz="2400" b="1" dirty="0" smtClean="0">
                <a:solidFill>
                  <a:schemeClr val="bg1"/>
                </a:solidFill>
              </a:endParaRPr>
            </a:p>
          </p:txBody>
        </p:sp>
        <p:sp>
          <p:nvSpPr>
            <p:cNvPr id="53" name="TextBox 52"/>
            <p:cNvSpPr txBox="1"/>
            <p:nvPr/>
          </p:nvSpPr>
          <p:spPr>
            <a:xfrm>
              <a:off x="1892691" y="1067678"/>
              <a:ext cx="598971" cy="369332"/>
            </a:xfrm>
            <a:prstGeom prst="rect">
              <a:avLst/>
            </a:prstGeom>
            <a:noFill/>
          </p:spPr>
          <p:txBody>
            <a:bodyPr wrap="square" rtlCol="0">
              <a:spAutoFit/>
            </a:bodyPr>
            <a:lstStyle/>
            <a:p>
              <a:pPr algn="ctr"/>
              <a:r>
                <a:rPr lang="en-US" altLang="zh-CN" dirty="0" smtClean="0">
                  <a:solidFill>
                    <a:schemeClr val="bg1"/>
                  </a:solidFill>
                </a:rPr>
                <a:t>2</a:t>
              </a:r>
              <a:endParaRPr lang="zh-CN" altLang="en-US" dirty="0" smtClean="0">
                <a:solidFill>
                  <a:schemeClr val="bg1"/>
                </a:solidFill>
              </a:endParaRPr>
            </a:p>
          </p:txBody>
        </p:sp>
      </p:grpSp>
      <p:grpSp>
        <p:nvGrpSpPr>
          <p:cNvPr id="10" name="组合 9"/>
          <p:cNvGrpSpPr/>
          <p:nvPr/>
        </p:nvGrpSpPr>
        <p:grpSpPr>
          <a:xfrm>
            <a:off x="1904880" y="3867150"/>
            <a:ext cx="5029320" cy="793143"/>
            <a:chOff x="1130572" y="875964"/>
            <a:chExt cx="5029320" cy="793143"/>
          </a:xfrm>
        </p:grpSpPr>
        <p:pic>
          <p:nvPicPr>
            <p:cNvPr id="11" name="图片 10" descr="目录-31.png"/>
            <p:cNvPicPr>
              <a:picLocks noChangeAspect="1"/>
            </p:cNvPicPr>
            <p:nvPr/>
          </p:nvPicPr>
          <p:blipFill>
            <a:blip r:embed="rId2" cstate="print"/>
            <a:stretch>
              <a:fillRect/>
            </a:stretch>
          </p:blipFill>
          <p:spPr>
            <a:xfrm>
              <a:off x="1130572" y="875964"/>
              <a:ext cx="5029320" cy="793143"/>
            </a:xfrm>
            <a:prstGeom prst="rect">
              <a:avLst/>
            </a:prstGeom>
          </p:spPr>
        </p:pic>
        <p:sp>
          <p:nvSpPr>
            <p:cNvPr id="12" name="TextBox 11"/>
            <p:cNvSpPr txBox="1"/>
            <p:nvPr/>
          </p:nvSpPr>
          <p:spPr>
            <a:xfrm>
              <a:off x="2949967" y="1041702"/>
              <a:ext cx="1828800" cy="461665"/>
            </a:xfrm>
            <a:prstGeom prst="rect">
              <a:avLst/>
            </a:prstGeom>
            <a:noFill/>
          </p:spPr>
          <p:txBody>
            <a:bodyPr wrap="square" rtlCol="0">
              <a:spAutoFit/>
            </a:bodyPr>
            <a:lstStyle/>
            <a:p>
              <a:r>
                <a:rPr lang="en-US" altLang="zh-CN" sz="2400" b="1" dirty="0" err="1" smtClean="0">
                  <a:solidFill>
                    <a:schemeClr val="bg1"/>
                  </a:solidFill>
                </a:rPr>
                <a:t>ftell</a:t>
              </a:r>
              <a:r>
                <a:rPr lang="en-US" altLang="zh-CN" sz="2400" b="1" dirty="0" smtClean="0">
                  <a:solidFill>
                    <a:schemeClr val="bg1"/>
                  </a:solidFill>
                </a:rPr>
                <a:t>()</a:t>
              </a:r>
              <a:r>
                <a:rPr lang="zh-CN" altLang="en-US" sz="2400" b="1" dirty="0" smtClean="0">
                  <a:solidFill>
                    <a:schemeClr val="bg1"/>
                  </a:solidFill>
                </a:rPr>
                <a:t>函数</a:t>
              </a:r>
              <a:endParaRPr lang="zh-CN" altLang="en-US" sz="2400" b="1" dirty="0" smtClean="0">
                <a:solidFill>
                  <a:schemeClr val="bg1"/>
                </a:solidFill>
              </a:endParaRPr>
            </a:p>
          </p:txBody>
        </p:sp>
        <p:sp>
          <p:nvSpPr>
            <p:cNvPr id="13" name="TextBox 12"/>
            <p:cNvSpPr txBox="1"/>
            <p:nvPr/>
          </p:nvSpPr>
          <p:spPr>
            <a:xfrm>
              <a:off x="1892691" y="1067678"/>
              <a:ext cx="598971" cy="369332"/>
            </a:xfrm>
            <a:prstGeom prst="rect">
              <a:avLst/>
            </a:prstGeom>
            <a:noFill/>
          </p:spPr>
          <p:txBody>
            <a:bodyPr wrap="square" rtlCol="0">
              <a:spAutoFit/>
            </a:bodyPr>
            <a:lstStyle/>
            <a:p>
              <a:pPr algn="ctr"/>
              <a:r>
                <a:rPr lang="en-US" altLang="zh-CN" dirty="0">
                  <a:solidFill>
                    <a:schemeClr val="bg1"/>
                  </a:solidFill>
                </a:rPr>
                <a:t>3</a:t>
              </a:r>
              <a:endParaRPr lang="zh-CN" altLang="en-US" dirty="0" smtClean="0">
                <a:solidFill>
                  <a:schemeClr val="bg1"/>
                </a:solidFill>
              </a:endParaRPr>
            </a:p>
          </p:txBody>
        </p:sp>
      </p:grpSp>
    </p:spTree>
    <p:extLst>
      <p:ext uri="{BB962C8B-B14F-4D97-AF65-F5344CB8AC3E}">
        <p14:creationId xmlns:p14="http://schemas.microsoft.com/office/powerpoint/2010/main" val="35660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fseek</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358986663"/>
      </p:ext>
    </p:extLst>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文件定位</a:t>
            </a:r>
            <a:endParaRPr lang="zh-CN" altLang="en-US" sz="4000" dirty="0"/>
          </a:p>
        </p:txBody>
      </p:sp>
      <p:grpSp>
        <p:nvGrpSpPr>
          <p:cNvPr id="4" name="组合 3"/>
          <p:cNvGrpSpPr/>
          <p:nvPr/>
        </p:nvGrpSpPr>
        <p:grpSpPr>
          <a:xfrm>
            <a:off x="1600200" y="1437712"/>
            <a:ext cx="5257801" cy="1862330"/>
            <a:chOff x="1185461" y="1679415"/>
            <a:chExt cx="5151151"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698188" cy="369332"/>
            </a:xfrm>
            <a:prstGeom prst="rect">
              <a:avLst/>
            </a:prstGeom>
            <a:ln w="25400">
              <a:solidFill>
                <a:schemeClr val="tx2">
                  <a:lumMod val="60000"/>
                  <a:lumOff val="40000"/>
                </a:schemeClr>
              </a:solidFill>
            </a:ln>
          </p:spPr>
          <p:txBody>
            <a:bodyPr wrap="square">
              <a:spAutoFit/>
            </a:bodyPr>
            <a:lstStyle/>
            <a:p>
              <a:r>
                <a:rPr lang="en-US" altLang="zh-CN" dirty="0" err="1"/>
                <a:t>fseek</a:t>
              </a:r>
              <a:r>
                <a:rPr lang="en-US" altLang="zh-CN" dirty="0"/>
                <a:t>(</a:t>
              </a:r>
              <a:r>
                <a:rPr lang="zh-CN" altLang="zh-CN" dirty="0"/>
                <a:t>文件类型指针</a:t>
              </a:r>
              <a:r>
                <a:rPr lang="en-US" altLang="zh-CN" dirty="0"/>
                <a:t>,</a:t>
              </a:r>
              <a:r>
                <a:rPr lang="zh-CN" altLang="zh-CN" dirty="0"/>
                <a:t>位移量</a:t>
              </a:r>
              <a:r>
                <a:rPr lang="en-US" altLang="zh-CN" dirty="0"/>
                <a:t>,</a:t>
              </a:r>
              <a:r>
                <a:rPr lang="zh-CN" altLang="zh-CN" dirty="0"/>
                <a:t>起始点</a:t>
              </a:r>
              <a:r>
                <a:rPr lang="en-US" altLang="zh-CN" dirty="0"/>
                <a:t>); </a:t>
              </a:r>
              <a:endParaRPr lang="zh-CN" altLang="zh-CN" dirty="0"/>
            </a:p>
          </p:txBody>
        </p:sp>
      </p:grpSp>
      <p:sp>
        <p:nvSpPr>
          <p:cNvPr id="9" name="双波形 8"/>
          <p:cNvSpPr/>
          <p:nvPr/>
        </p:nvSpPr>
        <p:spPr>
          <a:xfrm>
            <a:off x="533400" y="1524000"/>
            <a:ext cx="1295400" cy="533400"/>
          </a:xfrm>
          <a:prstGeom prst="doubleWave">
            <a:avLst/>
          </a:prstGeom>
          <a:solidFill>
            <a:srgbClr val="FFC000"/>
          </a:solidFill>
          <a:ln>
            <a:solidFill>
              <a:srgbClr val="F6910A"/>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fseek</a:t>
            </a:r>
            <a:r>
              <a:rPr lang="zh-CN" altLang="en-US" dirty="0" smtClean="0">
                <a:solidFill>
                  <a:schemeClr val="tx1"/>
                </a:solidFill>
              </a:rPr>
              <a:t>函数</a:t>
            </a:r>
            <a:endParaRPr lang="zh-CN" altLang="en-US" dirty="0">
              <a:solidFill>
                <a:schemeClr val="tx1"/>
              </a:solidFill>
            </a:endParaRPr>
          </a:p>
        </p:txBody>
      </p:sp>
      <p:grpSp>
        <p:nvGrpSpPr>
          <p:cNvPr id="11" name="组合 10"/>
          <p:cNvGrpSpPr/>
          <p:nvPr/>
        </p:nvGrpSpPr>
        <p:grpSpPr>
          <a:xfrm>
            <a:off x="1850163" y="2771597"/>
            <a:ext cx="3315525" cy="685800"/>
            <a:chOff x="1866075" y="3486150"/>
            <a:chExt cx="3315525" cy="685800"/>
          </a:xfrm>
        </p:grpSpPr>
        <p:grpSp>
          <p:nvGrpSpPr>
            <p:cNvPr id="12" name="组合 11"/>
            <p:cNvGrpSpPr/>
            <p:nvPr/>
          </p:nvGrpSpPr>
          <p:grpSpPr>
            <a:xfrm>
              <a:off x="1866075" y="3486150"/>
              <a:ext cx="685800" cy="685800"/>
              <a:chOff x="1828800" y="3409950"/>
              <a:chExt cx="685800" cy="685800"/>
            </a:xfrm>
          </p:grpSpPr>
          <p:pic>
            <p:nvPicPr>
              <p:cNvPr id="14" name="图片 13" descr="按扭-37.png"/>
              <p:cNvPicPr>
                <a:picLocks noChangeAspect="1"/>
              </p:cNvPicPr>
              <p:nvPr/>
            </p:nvPicPr>
            <p:blipFill>
              <a:blip r:embed="rId5" cstate="print"/>
              <a:stretch>
                <a:fillRect/>
              </a:stretch>
            </p:blipFill>
            <p:spPr>
              <a:xfrm>
                <a:off x="1828800" y="3409950"/>
                <a:ext cx="685800" cy="685800"/>
              </a:xfrm>
              <a:prstGeom prst="rect">
                <a:avLst/>
              </a:prstGeom>
            </p:spPr>
          </p:pic>
          <p:sp>
            <p:nvSpPr>
              <p:cNvPr id="15" name="TextBox 14"/>
              <p:cNvSpPr txBox="1"/>
              <p:nvPr/>
            </p:nvSpPr>
            <p:spPr>
              <a:xfrm>
                <a:off x="1947335" y="3486150"/>
                <a:ext cx="461665" cy="547586"/>
              </a:xfrm>
              <a:prstGeom prst="rect">
                <a:avLst/>
              </a:prstGeom>
              <a:noFill/>
            </p:spPr>
            <p:txBody>
              <a:bodyPr vert="eaVert" wrap="none" rtlCol="0">
                <a:spAutoFit/>
              </a:bodyPr>
              <a:lstStyle/>
              <a:p>
                <a:r>
                  <a:rPr lang="zh-CN" altLang="en-US" b="1" dirty="0" smtClean="0">
                    <a:solidFill>
                      <a:schemeClr val="bg1"/>
                    </a:solidFill>
                  </a:rPr>
                  <a:t>示例</a:t>
                </a:r>
              </a:p>
            </p:txBody>
          </p:sp>
        </p:grpSp>
        <p:sp>
          <p:nvSpPr>
            <p:cNvPr id="13" name="矩形 12"/>
            <p:cNvSpPr/>
            <p:nvPr/>
          </p:nvSpPr>
          <p:spPr>
            <a:xfrm>
              <a:off x="3073186" y="3638550"/>
              <a:ext cx="2108414" cy="471386"/>
            </a:xfrm>
            <a:prstGeom prst="rect">
              <a:avLst/>
            </a:prstGeom>
            <a:solidFill>
              <a:schemeClr val="bg1"/>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fseek</a:t>
              </a:r>
              <a:r>
                <a:rPr lang="en-US" altLang="zh-CN" dirty="0" smtClean="0">
                  <a:solidFill>
                    <a:schemeClr val="tx1"/>
                  </a:solidFill>
                </a:rPr>
                <a:t>(</a:t>
              </a:r>
              <a:r>
                <a:rPr lang="en-US" altLang="zh-CN" dirty="0" err="1" smtClean="0">
                  <a:solidFill>
                    <a:schemeClr val="tx1"/>
                  </a:solidFill>
                </a:rPr>
                <a:t>fp</a:t>
              </a:r>
              <a:r>
                <a:rPr lang="zh-CN" altLang="en-US" dirty="0" smtClean="0">
                  <a:solidFill>
                    <a:schemeClr val="tx1"/>
                  </a:solidFill>
                </a:rPr>
                <a:t>，</a:t>
              </a:r>
              <a:r>
                <a:rPr lang="en-US" altLang="zh-CN" dirty="0" smtClean="0">
                  <a:solidFill>
                    <a:schemeClr val="tx1"/>
                  </a:solidFill>
                </a:rPr>
                <a:t>-20L,1)</a:t>
              </a:r>
              <a:endParaRPr lang="zh-CN" altLang="en-US" dirty="0">
                <a:solidFill>
                  <a:schemeClr val="tx1"/>
                </a:solidFill>
              </a:endParaRPr>
            </a:p>
          </p:txBody>
        </p:sp>
      </p:grpSp>
      <p:pic>
        <p:nvPicPr>
          <p:cNvPr id="16" name="图片 15" descr="按扭-56.png"/>
          <p:cNvPicPr>
            <a:picLocks noChangeAspect="1"/>
          </p:cNvPicPr>
          <p:nvPr/>
        </p:nvPicPr>
        <p:blipFill>
          <a:blip r:embed="rId6" cstate="print"/>
          <a:stretch>
            <a:fillRect/>
          </a:stretch>
        </p:blipFill>
        <p:spPr>
          <a:xfrm>
            <a:off x="880870" y="3714750"/>
            <a:ext cx="1438659" cy="1057658"/>
          </a:xfrm>
          <a:prstGeom prst="rect">
            <a:avLst/>
          </a:prstGeom>
        </p:spPr>
      </p:pic>
      <p:sp>
        <p:nvSpPr>
          <p:cNvPr id="17" name="矩形 16"/>
          <p:cNvSpPr/>
          <p:nvPr/>
        </p:nvSpPr>
        <p:spPr>
          <a:xfrm>
            <a:off x="2319529" y="3951191"/>
            <a:ext cx="5677373" cy="584775"/>
          </a:xfrm>
          <a:prstGeom prst="rect">
            <a:avLst/>
          </a:prstGeom>
          <a:solidFill>
            <a:schemeClr val="bg1"/>
          </a:solidFill>
          <a:ln w="25400">
            <a:solidFill>
              <a:schemeClr val="bg1"/>
            </a:solidFill>
          </a:ln>
        </p:spPr>
        <p:txBody>
          <a:bodyPr wrap="square">
            <a:spAutoFit/>
          </a:bodyPr>
          <a:lstStyle/>
          <a:p>
            <a:r>
              <a:rPr lang="en-US" altLang="zh-CN" sz="1600" dirty="0" err="1"/>
              <a:t>fseek</a:t>
            </a:r>
            <a:r>
              <a:rPr lang="zh-CN" altLang="zh-CN" sz="1600" dirty="0"/>
              <a:t>函数一般用于二进制</a:t>
            </a:r>
            <a:r>
              <a:rPr lang="zh-CN" altLang="zh-CN" sz="1600" dirty="0" smtClean="0"/>
              <a:t>文件</a:t>
            </a:r>
            <a:r>
              <a:rPr lang="en-US" altLang="zh-CN" sz="1600" dirty="0" smtClean="0"/>
              <a:t>,</a:t>
            </a:r>
            <a:r>
              <a:rPr lang="zh-CN" altLang="zh-CN" sz="1600" dirty="0" smtClean="0"/>
              <a:t>在</a:t>
            </a:r>
            <a:r>
              <a:rPr lang="zh-CN" altLang="zh-CN" sz="1600" dirty="0"/>
              <a:t>文本文件中由于要进行转换，往往计算的位置会出现错误。</a:t>
            </a:r>
          </a:p>
        </p:txBody>
      </p:sp>
    </p:spTree>
    <p:extLst>
      <p:ext uri="{BB962C8B-B14F-4D97-AF65-F5344CB8AC3E}">
        <p14:creationId xmlns:p14="http://schemas.microsoft.com/office/powerpoint/2010/main" val="295410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smtClean="0">
                <a:solidFill>
                  <a:schemeClr val="bg1"/>
                </a:solidFill>
              </a:rPr>
              <a:t>rewind</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1484891226"/>
      </p:ext>
    </p:extLst>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文件定位</a:t>
            </a:r>
            <a:endParaRPr lang="zh-CN" altLang="en-US" sz="4000" dirty="0"/>
          </a:p>
        </p:txBody>
      </p:sp>
      <p:grpSp>
        <p:nvGrpSpPr>
          <p:cNvPr id="4" name="组合 3"/>
          <p:cNvGrpSpPr/>
          <p:nvPr/>
        </p:nvGrpSpPr>
        <p:grpSpPr>
          <a:xfrm>
            <a:off x="1524000" y="2327402"/>
            <a:ext cx="5257801" cy="1862330"/>
            <a:chOff x="1185461" y="1679415"/>
            <a:chExt cx="5151151"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698188" cy="369332"/>
            </a:xfrm>
            <a:prstGeom prst="rect">
              <a:avLst/>
            </a:prstGeom>
            <a:ln w="25400">
              <a:solidFill>
                <a:schemeClr val="tx2">
                  <a:lumMod val="60000"/>
                  <a:lumOff val="40000"/>
                </a:schemeClr>
              </a:solidFill>
            </a:ln>
          </p:spPr>
          <p:txBody>
            <a:bodyPr wrap="square">
              <a:spAutoFit/>
            </a:bodyPr>
            <a:lstStyle/>
            <a:p>
              <a:r>
                <a:rPr lang="en-US" altLang="zh-CN" dirty="0" err="1" smtClean="0"/>
                <a:t>int</a:t>
              </a:r>
              <a:r>
                <a:rPr lang="en-US" altLang="zh-CN" dirty="0" smtClean="0"/>
                <a:t> rewind(</a:t>
              </a:r>
              <a:r>
                <a:rPr lang="zh-CN" altLang="zh-CN" dirty="0"/>
                <a:t>文件类型</a:t>
              </a:r>
              <a:r>
                <a:rPr lang="zh-CN" altLang="zh-CN" dirty="0" smtClean="0"/>
                <a:t>指针</a:t>
              </a:r>
              <a:r>
                <a:rPr lang="en-US" altLang="zh-CN" dirty="0" smtClean="0"/>
                <a:t>); </a:t>
              </a:r>
              <a:endParaRPr lang="zh-CN" altLang="zh-CN" dirty="0"/>
            </a:p>
          </p:txBody>
        </p:sp>
      </p:grpSp>
      <p:sp>
        <p:nvSpPr>
          <p:cNvPr id="9" name="双波形 8"/>
          <p:cNvSpPr/>
          <p:nvPr/>
        </p:nvSpPr>
        <p:spPr>
          <a:xfrm>
            <a:off x="533400" y="1524000"/>
            <a:ext cx="1295400" cy="533400"/>
          </a:xfrm>
          <a:prstGeom prst="doubleWave">
            <a:avLst/>
          </a:prstGeom>
          <a:solidFill>
            <a:srgbClr val="FFC000"/>
          </a:solidFill>
          <a:ln>
            <a:solidFill>
              <a:srgbClr val="F6910A"/>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rewind</a:t>
            </a:r>
            <a:r>
              <a:rPr lang="zh-CN" altLang="en-US" dirty="0" smtClean="0">
                <a:solidFill>
                  <a:schemeClr val="tx1"/>
                </a:solidFill>
              </a:rPr>
              <a:t>函数</a:t>
            </a:r>
            <a:endParaRPr lang="zh-CN" altLang="en-US" dirty="0">
              <a:solidFill>
                <a:schemeClr val="tx1"/>
              </a:solidFill>
            </a:endParaRPr>
          </a:p>
        </p:txBody>
      </p:sp>
    </p:spTree>
    <p:extLst>
      <p:ext uri="{BB962C8B-B14F-4D97-AF65-F5344CB8AC3E}">
        <p14:creationId xmlns:p14="http://schemas.microsoft.com/office/powerpoint/2010/main" val="389641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200400" y="1925421"/>
            <a:ext cx="3048001" cy="646331"/>
          </a:xfrm>
          <a:prstGeom prst="rect">
            <a:avLst/>
          </a:prstGeom>
          <a:noFill/>
        </p:spPr>
        <p:txBody>
          <a:bodyPr wrap="square" rtlCol="0">
            <a:spAutoFit/>
          </a:bodyPr>
          <a:lstStyle/>
          <a:p>
            <a:r>
              <a:rPr lang="en-US" altLang="zh-CN" sz="3600" b="1" dirty="0" err="1" smtClean="0">
                <a:solidFill>
                  <a:schemeClr val="bg1"/>
                </a:solidFill>
              </a:rPr>
              <a:t>ftell</a:t>
            </a:r>
            <a:r>
              <a:rPr lang="en-US" altLang="zh-CN" sz="3600" b="1" dirty="0" smtClean="0">
                <a:solidFill>
                  <a:schemeClr val="bg1"/>
                </a:solidFill>
              </a:rPr>
              <a:t>()</a:t>
            </a:r>
            <a:r>
              <a:rPr lang="zh-CN" altLang="en-US" sz="3600" b="1" dirty="0" smtClean="0">
                <a:solidFill>
                  <a:schemeClr val="bg1"/>
                </a:solidFill>
              </a:rPr>
              <a:t>函数</a:t>
            </a:r>
            <a:endParaRPr lang="zh-CN" altLang="en-US" sz="3600" b="1" dirty="0" smtClean="0">
              <a:solidFill>
                <a:schemeClr val="bg1"/>
              </a:solidFill>
            </a:endParaRPr>
          </a:p>
        </p:txBody>
      </p:sp>
    </p:spTree>
    <p:extLst>
      <p:ext uri="{BB962C8B-B14F-4D97-AF65-F5344CB8AC3E}">
        <p14:creationId xmlns:p14="http://schemas.microsoft.com/office/powerpoint/2010/main" val="4233258278"/>
      </p:ext>
    </p:extLst>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3"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文件定位</a:t>
            </a:r>
            <a:endParaRPr lang="zh-CN" altLang="en-US" sz="4000" dirty="0"/>
          </a:p>
        </p:txBody>
      </p:sp>
      <p:grpSp>
        <p:nvGrpSpPr>
          <p:cNvPr id="4" name="组合 3"/>
          <p:cNvGrpSpPr/>
          <p:nvPr/>
        </p:nvGrpSpPr>
        <p:grpSpPr>
          <a:xfrm>
            <a:off x="1524000" y="2327402"/>
            <a:ext cx="5257801" cy="1862330"/>
            <a:chOff x="1185461" y="1679415"/>
            <a:chExt cx="5151151" cy="1862330"/>
          </a:xfrm>
        </p:grpSpPr>
        <p:grpSp>
          <p:nvGrpSpPr>
            <p:cNvPr id="5" name="组合 7"/>
            <p:cNvGrpSpPr/>
            <p:nvPr/>
          </p:nvGrpSpPr>
          <p:grpSpPr>
            <a:xfrm>
              <a:off x="1185461" y="1679415"/>
              <a:ext cx="1252730" cy="1862330"/>
              <a:chOff x="428625" y="1422240"/>
              <a:chExt cx="1252730" cy="1862330"/>
            </a:xfrm>
          </p:grpSpPr>
          <p:pic>
            <p:nvPicPr>
              <p:cNvPr id="7" name="图片 6" descr="按扭-17.png"/>
              <p:cNvPicPr>
                <a:picLocks noChangeAspect="1"/>
              </p:cNvPicPr>
              <p:nvPr/>
            </p:nvPicPr>
            <p:blipFill>
              <a:blip r:embed="rId4" cstate="print"/>
              <a:stretch>
                <a:fillRect/>
              </a:stretch>
            </p:blipFill>
            <p:spPr>
              <a:xfrm>
                <a:off x="428625" y="1422240"/>
                <a:ext cx="1252730" cy="1862330"/>
              </a:xfrm>
              <a:prstGeom prst="rect">
                <a:avLst/>
              </a:prstGeom>
            </p:spPr>
          </p:pic>
          <p:sp>
            <p:nvSpPr>
              <p:cNvPr id="8" name="TextBox 7"/>
              <p:cNvSpPr txBox="1"/>
              <p:nvPr/>
            </p:nvSpPr>
            <p:spPr>
              <a:xfrm>
                <a:off x="731822" y="2138376"/>
                <a:ext cx="646331" cy="369332"/>
              </a:xfrm>
              <a:prstGeom prst="rect">
                <a:avLst/>
              </a:prstGeom>
              <a:noFill/>
            </p:spPr>
            <p:txBody>
              <a:bodyPr wrap="none" rtlCol="0">
                <a:spAutoFit/>
              </a:bodyPr>
              <a:lstStyle/>
              <a:p>
                <a:r>
                  <a:rPr lang="zh-CN" altLang="en-US" b="1" dirty="0" smtClean="0">
                    <a:solidFill>
                      <a:schemeClr val="bg1"/>
                    </a:solidFill>
                    <a:latin typeface="仿宋" pitchFamily="49" charset="-122"/>
                    <a:ea typeface="仿宋" pitchFamily="49" charset="-122"/>
                  </a:rPr>
                  <a:t>语法</a:t>
                </a:r>
              </a:p>
            </p:txBody>
          </p:sp>
        </p:grpSp>
        <p:sp>
          <p:nvSpPr>
            <p:cNvPr id="6" name="矩形 5"/>
            <p:cNvSpPr/>
            <p:nvPr/>
          </p:nvSpPr>
          <p:spPr>
            <a:xfrm>
              <a:off x="2638424" y="2396776"/>
              <a:ext cx="3698188" cy="369332"/>
            </a:xfrm>
            <a:prstGeom prst="rect">
              <a:avLst/>
            </a:prstGeom>
            <a:ln w="25400">
              <a:solidFill>
                <a:schemeClr val="tx2">
                  <a:lumMod val="60000"/>
                  <a:lumOff val="40000"/>
                </a:schemeClr>
              </a:solidFill>
            </a:ln>
          </p:spPr>
          <p:txBody>
            <a:bodyPr wrap="square">
              <a:spAutoFit/>
            </a:bodyPr>
            <a:lstStyle/>
            <a:p>
              <a:r>
                <a:rPr lang="en-US" altLang="zh-CN" dirty="0" smtClean="0"/>
                <a:t>long </a:t>
              </a:r>
              <a:r>
                <a:rPr lang="en-US" altLang="zh-CN" dirty="0" err="1" smtClean="0"/>
                <a:t>ftell</a:t>
              </a:r>
              <a:r>
                <a:rPr lang="en-US" altLang="zh-CN" dirty="0" smtClean="0"/>
                <a:t>(</a:t>
              </a:r>
              <a:r>
                <a:rPr lang="zh-CN" altLang="zh-CN" dirty="0"/>
                <a:t>文件类型</a:t>
              </a:r>
              <a:r>
                <a:rPr lang="zh-CN" altLang="zh-CN" dirty="0" smtClean="0"/>
                <a:t>指针</a:t>
              </a:r>
              <a:r>
                <a:rPr lang="en-US" altLang="zh-CN" dirty="0" smtClean="0"/>
                <a:t>); </a:t>
              </a:r>
              <a:endParaRPr lang="zh-CN" altLang="zh-CN" dirty="0"/>
            </a:p>
          </p:txBody>
        </p:sp>
      </p:grpSp>
      <p:sp>
        <p:nvSpPr>
          <p:cNvPr id="9" name="双波形 8"/>
          <p:cNvSpPr/>
          <p:nvPr/>
        </p:nvSpPr>
        <p:spPr>
          <a:xfrm>
            <a:off x="533400" y="1524000"/>
            <a:ext cx="1295400" cy="533400"/>
          </a:xfrm>
          <a:prstGeom prst="doubleWave">
            <a:avLst/>
          </a:prstGeom>
          <a:solidFill>
            <a:srgbClr val="FFC000"/>
          </a:solidFill>
          <a:ln>
            <a:solidFill>
              <a:srgbClr val="F6910A"/>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ftell</a:t>
            </a:r>
            <a:r>
              <a:rPr lang="zh-CN" altLang="en-US" dirty="0" smtClean="0">
                <a:solidFill>
                  <a:schemeClr val="tx1"/>
                </a:solidFill>
              </a:rPr>
              <a:t>函数</a:t>
            </a:r>
            <a:endParaRPr lang="zh-CN" altLang="en-US" dirty="0">
              <a:solidFill>
                <a:schemeClr val="tx1"/>
              </a:solidFill>
            </a:endParaRPr>
          </a:p>
        </p:txBody>
      </p:sp>
    </p:spTree>
    <p:extLst>
      <p:ext uri="{BB962C8B-B14F-4D97-AF65-F5344CB8AC3E}">
        <p14:creationId xmlns:p14="http://schemas.microsoft.com/office/powerpoint/2010/main" val="107684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书藉图标4_17.jpg"/>
          <p:cNvPicPr>
            <a:picLocks noChangeAspect="1"/>
          </p:cNvPicPr>
          <p:nvPr/>
        </p:nvPicPr>
        <p:blipFill>
          <a:blip r:embed="rId2" cstate="print"/>
          <a:stretch>
            <a:fillRect/>
          </a:stretch>
        </p:blipFill>
        <p:spPr>
          <a:xfrm>
            <a:off x="304800" y="895350"/>
            <a:ext cx="1524000" cy="661358"/>
          </a:xfrm>
          <a:prstGeom prst="rect">
            <a:avLst/>
          </a:prstGeom>
        </p:spPr>
      </p:pic>
      <p:sp>
        <p:nvSpPr>
          <p:cNvPr id="3" name="矩形 2"/>
          <p:cNvSpPr/>
          <p:nvPr/>
        </p:nvSpPr>
        <p:spPr>
          <a:xfrm>
            <a:off x="1600200" y="2190749"/>
            <a:ext cx="5638800" cy="461665"/>
          </a:xfrm>
          <a:prstGeom prst="rect">
            <a:avLst/>
          </a:prstGeom>
        </p:spPr>
        <p:txBody>
          <a:bodyPr wrap="square">
            <a:spAutoFit/>
          </a:bodyPr>
          <a:lstStyle/>
          <a:p>
            <a:pPr lvl="0" algn="ctr"/>
            <a:r>
              <a:rPr lang="zh-CN" altLang="en-US" sz="2400" b="1" cap="all" dirty="0" smtClean="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Calibri"/>
                <a:ea typeface="宋体"/>
              </a:rPr>
              <a:t>将谚语输出在同一个文件中</a:t>
            </a:r>
            <a:endParaRPr lang="zh-CN" altLang="en-US" sz="2400" b="1" cap="all" dirty="0">
              <a:ln w="0"/>
              <a:gradFill flip="none">
                <a:gsLst>
                  <a:gs pos="0">
                    <a:srgbClr val="4F81BD">
                      <a:tint val="75000"/>
                      <a:shade val="75000"/>
                      <a:satMod val="170000"/>
                    </a:srgbClr>
                  </a:gs>
                  <a:gs pos="49000">
                    <a:srgbClr val="4F81BD">
                      <a:tint val="88000"/>
                      <a:shade val="65000"/>
                      <a:satMod val="172000"/>
                    </a:srgbClr>
                  </a:gs>
                  <a:gs pos="50000">
                    <a:srgbClr val="4F81BD">
                      <a:shade val="65000"/>
                      <a:satMod val="130000"/>
                    </a:srgbClr>
                  </a:gs>
                  <a:gs pos="92000">
                    <a:srgbClr val="4F81BD">
                      <a:shade val="50000"/>
                      <a:satMod val="120000"/>
                    </a:srgbClr>
                  </a:gs>
                  <a:gs pos="100000">
                    <a:srgbClr val="4F81BD">
                      <a:shade val="48000"/>
                      <a:satMod val="120000"/>
                    </a:srgbClr>
                  </a:gs>
                </a:gsLst>
                <a:lin ang="5400000"/>
              </a:gradFill>
              <a:effectLst>
                <a:reflection blurRad="12700" stA="50000" endPos="50000" dist="5000" dir="5400000" sy="-100000" rotWithShape="0"/>
              </a:effectLst>
              <a:latin typeface="Calibri"/>
              <a:ea typeface="宋体"/>
            </a:endParaRPr>
          </a:p>
        </p:txBody>
      </p:sp>
    </p:spTree>
    <p:extLst>
      <p:ext uri="{BB962C8B-B14F-4D97-AF65-F5344CB8AC3E}">
        <p14:creationId xmlns:p14="http://schemas.microsoft.com/office/powerpoint/2010/main" val="109320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533400" y="1028700"/>
            <a:ext cx="1066800" cy="455613"/>
          </a:xfrm>
          <a:prstGeom prst="rect">
            <a:avLst/>
          </a:prstGeom>
          <a:noFill/>
          <a:ln w="9525">
            <a:noFill/>
            <a:miter lim="800000"/>
            <a:headEnd/>
            <a:tailEnd/>
          </a:ln>
        </p:spPr>
      </p:pic>
      <p:sp>
        <p:nvSpPr>
          <p:cNvPr id="3" name="标题 1"/>
          <p:cNvSpPr txBox="1">
            <a:spLocks/>
          </p:cNvSpPr>
          <p:nvPr/>
        </p:nvSpPr>
        <p:spPr bwMode="auto">
          <a:xfrm>
            <a:off x="1600200" y="80010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dirty="0" smtClean="0"/>
              <a:t>小结</a:t>
            </a:r>
            <a:endParaRPr lang="zh-CN" altLang="en-US" dirty="0"/>
          </a:p>
        </p:txBody>
      </p:sp>
      <p:sp>
        <p:nvSpPr>
          <p:cNvPr id="4" name="矩形 3"/>
          <p:cNvSpPr/>
          <p:nvPr/>
        </p:nvSpPr>
        <p:spPr>
          <a:xfrm>
            <a:off x="533400" y="1694587"/>
            <a:ext cx="7772400" cy="1200329"/>
          </a:xfrm>
          <a:prstGeom prst="rect">
            <a:avLst/>
          </a:prstGeom>
        </p:spPr>
        <p:txBody>
          <a:bodyPr wrap="square">
            <a:spAutoFit/>
          </a:bodyPr>
          <a:lstStyle/>
          <a:p>
            <a:pPr indent="360000"/>
            <a:r>
              <a:rPr lang="zh-CN" altLang="zh-CN" dirty="0"/>
              <a:t>本章主要介绍了对文件的一些基本操作，包括文件的打开、关闭、文件的读写及定位等</a:t>
            </a:r>
            <a:r>
              <a:rPr lang="zh-CN" altLang="zh-CN" dirty="0" smtClean="0"/>
              <a:t>。文件</a:t>
            </a:r>
            <a:r>
              <a:rPr lang="zh-CN" altLang="zh-CN" dirty="0"/>
              <a:t>的</a:t>
            </a:r>
            <a:r>
              <a:rPr lang="zh-CN" altLang="zh-CN" dirty="0" smtClean="0"/>
              <a:t>读写分为</a:t>
            </a:r>
            <a:r>
              <a:rPr lang="zh-CN" altLang="zh-CN" dirty="0"/>
              <a:t>多种方式，本章提到了单个字符的读写、字符串的读写、成块读写以及按指定的格式进行读写。文件内部的位置指针可指示当前的读写位置，同时也可以移动该指针从而实现对文件的随机读写</a:t>
            </a:r>
            <a:r>
              <a:rPr lang="zh-CN" altLang="zh-CN" dirty="0" smtClean="0"/>
              <a:t>。</a:t>
            </a:r>
            <a:endParaRPr lang="zh-CN" altLang="zh-CN" dirty="0"/>
          </a:p>
        </p:txBody>
      </p:sp>
    </p:spTree>
    <p:extLst>
      <p:ext uri="{BB962C8B-B14F-4D97-AF65-F5344CB8AC3E}">
        <p14:creationId xmlns:p14="http://schemas.microsoft.com/office/powerpoint/2010/main" val="28686985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文件的概述</a:t>
            </a:r>
            <a:endParaRPr lang="zh-CN" altLang="en-US" sz="4000" dirty="0"/>
          </a:p>
        </p:txBody>
      </p:sp>
      <p:pic>
        <p:nvPicPr>
          <p:cNvPr id="4" name="图片 3" descr="水龙头.png"/>
          <p:cNvPicPr>
            <a:picLocks noChangeAspect="1"/>
          </p:cNvPicPr>
          <p:nvPr/>
        </p:nvPicPr>
        <p:blipFill>
          <a:blip r:embed="rId3" cstate="print"/>
          <a:stretch>
            <a:fillRect/>
          </a:stretch>
        </p:blipFill>
        <p:spPr>
          <a:xfrm>
            <a:off x="1131099" y="2038350"/>
            <a:ext cx="1500198" cy="1553185"/>
          </a:xfrm>
          <a:prstGeom prst="rect">
            <a:avLst/>
          </a:prstGeom>
        </p:spPr>
      </p:pic>
      <p:graphicFrame>
        <p:nvGraphicFramePr>
          <p:cNvPr id="5" name="图示 4"/>
          <p:cNvGraphicFramePr/>
          <p:nvPr>
            <p:extLst>
              <p:ext uri="{D42A27DB-BD31-4B8C-83A1-F6EECF244321}">
                <p14:modId xmlns:p14="http://schemas.microsoft.com/office/powerpoint/2010/main" val="269328694"/>
              </p:ext>
            </p:extLst>
          </p:nvPr>
        </p:nvGraphicFramePr>
        <p:xfrm>
          <a:off x="3429000" y="1885950"/>
          <a:ext cx="5486400" cy="2565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400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graphicEl>
                                              <a:dgm id="{F474BCDA-A662-4B8E-8AF9-FE517E9DF41E}"/>
                                            </p:graphicEl>
                                          </p:spTgt>
                                        </p:tgtEl>
                                        <p:attrNameLst>
                                          <p:attrName>style.visibility</p:attrName>
                                        </p:attrNameLst>
                                      </p:cBhvr>
                                      <p:to>
                                        <p:strVal val="visible"/>
                                      </p:to>
                                    </p:set>
                                    <p:animEffect transition="in" filter="circle(in)">
                                      <p:cBhvr>
                                        <p:cTn id="14" dur="750"/>
                                        <p:tgtEl>
                                          <p:spTgt spid="5">
                                            <p:graphicEl>
                                              <a:dgm id="{F474BCDA-A662-4B8E-8AF9-FE517E9DF41E}"/>
                                            </p:graphicEl>
                                          </p:spTgt>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5">
                                            <p:graphicEl>
                                              <a:dgm id="{C68E91DD-C143-4CCA-9132-521A8E6820F8}"/>
                                            </p:graphicEl>
                                          </p:spTgt>
                                        </p:tgtEl>
                                        <p:attrNameLst>
                                          <p:attrName>style.visibility</p:attrName>
                                        </p:attrNameLst>
                                      </p:cBhvr>
                                      <p:to>
                                        <p:strVal val="visible"/>
                                      </p:to>
                                    </p:set>
                                    <p:animEffect transition="in" filter="wheel(1)">
                                      <p:cBhvr>
                                        <p:cTn id="17" dur="500"/>
                                        <p:tgtEl>
                                          <p:spTgt spid="5">
                                            <p:graphicEl>
                                              <a:dgm id="{C68E91DD-C143-4CCA-9132-521A8E6820F8}"/>
                                            </p:graphicEl>
                                          </p:spTgt>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
                                            <p:graphicEl>
                                              <a:dgm id="{21255401-49EE-4D07-B528-010D97C6D7E7}"/>
                                            </p:graphicEl>
                                          </p:spTgt>
                                        </p:tgtEl>
                                        <p:attrNameLst>
                                          <p:attrName>style.visibility</p:attrName>
                                        </p:attrNameLst>
                                      </p:cBhvr>
                                      <p:to>
                                        <p:strVal val="visible"/>
                                      </p:to>
                                    </p:set>
                                    <p:animEffect transition="in" filter="wheel(1)">
                                      <p:cBhvr>
                                        <p:cTn id="20" dur="500"/>
                                        <p:tgtEl>
                                          <p:spTgt spid="5">
                                            <p:graphicEl>
                                              <a:dgm id="{21255401-49EE-4D07-B528-010D97C6D7E7}"/>
                                            </p:graphicEl>
                                          </p:spTgt>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5">
                                            <p:graphicEl>
                                              <a:dgm id="{F9FD3ABD-9DDC-4A88-9E14-45B66F58A956}"/>
                                            </p:graphicEl>
                                          </p:spTgt>
                                        </p:tgtEl>
                                        <p:attrNameLst>
                                          <p:attrName>style.visibility</p:attrName>
                                        </p:attrNameLst>
                                      </p:cBhvr>
                                      <p:to>
                                        <p:strVal val="visible"/>
                                      </p:to>
                                    </p:set>
                                    <p:animEffect transition="in" filter="wheel(1)">
                                      <p:cBhvr>
                                        <p:cTn id="23" dur="500"/>
                                        <p:tgtEl>
                                          <p:spTgt spid="5">
                                            <p:graphicEl>
                                              <a:dgm id="{F9FD3ABD-9DDC-4A88-9E14-45B66F58A956}"/>
                                            </p:graphic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5">
                                            <p:graphicEl>
                                              <a:dgm id="{44471449-D832-49AE-BF41-22D19D30F715}"/>
                                            </p:graphicEl>
                                          </p:spTgt>
                                        </p:tgtEl>
                                        <p:attrNameLst>
                                          <p:attrName>style.visibility</p:attrName>
                                        </p:attrNameLst>
                                      </p:cBhvr>
                                      <p:to>
                                        <p:strVal val="visible"/>
                                      </p:to>
                                    </p:set>
                                    <p:animEffect transition="in" filter="wheel(1)">
                                      <p:cBhvr>
                                        <p:cTn id="26" dur="500"/>
                                        <p:tgtEl>
                                          <p:spTgt spid="5">
                                            <p:graphicEl>
                                              <a:dgm id="{44471449-D832-49AE-BF41-22D19D30F71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按扭1-56"/>
          <p:cNvPicPr>
            <a:picLocks noChangeAspect="1" noChangeArrowheads="1"/>
          </p:cNvPicPr>
          <p:nvPr/>
        </p:nvPicPr>
        <p:blipFill>
          <a:blip r:embed="rId2" cstate="print"/>
          <a:srcRect/>
          <a:stretch>
            <a:fillRect/>
          </a:stretch>
        </p:blipFill>
        <p:spPr bwMode="auto">
          <a:xfrm>
            <a:off x="228600" y="895350"/>
            <a:ext cx="1066800" cy="455613"/>
          </a:xfrm>
          <a:prstGeom prst="rect">
            <a:avLst/>
          </a:prstGeom>
          <a:noFill/>
          <a:ln w="9525">
            <a:noFill/>
            <a:miter lim="800000"/>
            <a:headEnd/>
            <a:tailEnd/>
          </a:ln>
        </p:spPr>
      </p:pic>
      <p:sp>
        <p:nvSpPr>
          <p:cNvPr id="3" name="标题 1"/>
          <p:cNvSpPr txBox="1">
            <a:spLocks/>
          </p:cNvSpPr>
          <p:nvPr/>
        </p:nvSpPr>
        <p:spPr bwMode="auto">
          <a:xfrm>
            <a:off x="1295400" y="666750"/>
            <a:ext cx="67818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dirty="0" smtClean="0"/>
              <a:t>文件的概述</a:t>
            </a:r>
            <a:endParaRPr lang="zh-CN" altLang="en-US" sz="4000" dirty="0"/>
          </a:p>
        </p:txBody>
      </p:sp>
      <p:graphicFrame>
        <p:nvGraphicFramePr>
          <p:cNvPr id="6" name="图示 5"/>
          <p:cNvGraphicFramePr/>
          <p:nvPr>
            <p:extLst>
              <p:ext uri="{D42A27DB-BD31-4B8C-83A1-F6EECF244321}">
                <p14:modId xmlns:p14="http://schemas.microsoft.com/office/powerpoint/2010/main" val="2568526690"/>
              </p:ext>
            </p:extLst>
          </p:nvPr>
        </p:nvGraphicFramePr>
        <p:xfrm>
          <a:off x="1524000" y="1524000"/>
          <a:ext cx="5410200" cy="3116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6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
                                            <p:graphicEl>
                                              <a:dgm id="{9DEFDE7D-1ACD-453B-B96F-D58969C02449}"/>
                                            </p:graphicEl>
                                          </p:spTgt>
                                        </p:tgtEl>
                                        <p:attrNameLst>
                                          <p:attrName>style.visibility</p:attrName>
                                        </p:attrNameLst>
                                      </p:cBhvr>
                                      <p:to>
                                        <p:strVal val="visible"/>
                                      </p:to>
                                    </p:set>
                                    <p:animEffect transition="in" filter="diamond(in)">
                                      <p:cBhvr>
                                        <p:cTn id="7" dur="500"/>
                                        <p:tgtEl>
                                          <p:spTgt spid="6">
                                            <p:graphicEl>
                                              <a:dgm id="{9DEFDE7D-1ACD-453B-B96F-D58969C02449}"/>
                                            </p:graphic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graphicEl>
                                              <a:dgm id="{F7E38EE9-3336-45A9-B15B-074ABED31A14}"/>
                                            </p:graphicEl>
                                          </p:spTgt>
                                        </p:tgtEl>
                                        <p:attrNameLst>
                                          <p:attrName>style.visibility</p:attrName>
                                        </p:attrNameLst>
                                      </p:cBhvr>
                                      <p:to>
                                        <p:strVal val="visible"/>
                                      </p:to>
                                    </p:set>
                                    <p:animEffect transition="in" filter="diamond(in)">
                                      <p:cBhvr>
                                        <p:cTn id="10" dur="500"/>
                                        <p:tgtEl>
                                          <p:spTgt spid="6">
                                            <p:graphicEl>
                                              <a:dgm id="{F7E38EE9-3336-45A9-B15B-074ABED31A14}"/>
                                            </p:graphicEl>
                                          </p:spTgt>
                                        </p:tgtEl>
                                      </p:cBhvr>
                                    </p:animEffect>
                                  </p:childTnLst>
                                </p:cTn>
                              </p:par>
                            </p:childTnLst>
                          </p:cTn>
                        </p:par>
                        <p:par>
                          <p:cTn id="11" fill="hold">
                            <p:stCondLst>
                              <p:cond delay="500"/>
                            </p:stCondLst>
                            <p:childTnLst>
                              <p:par>
                                <p:cTn id="12" presetID="8" presetClass="entr" presetSubtype="16" fill="hold" grpId="0" nodeType="afterEffect">
                                  <p:stCondLst>
                                    <p:cond delay="0"/>
                                  </p:stCondLst>
                                  <p:childTnLst>
                                    <p:set>
                                      <p:cBhvr>
                                        <p:cTn id="13" dur="1" fill="hold">
                                          <p:stCondLst>
                                            <p:cond delay="0"/>
                                          </p:stCondLst>
                                        </p:cTn>
                                        <p:tgtEl>
                                          <p:spTgt spid="6">
                                            <p:graphicEl>
                                              <a:dgm id="{6104854E-08E8-488A-9BE0-88EE20B0F648}"/>
                                            </p:graphicEl>
                                          </p:spTgt>
                                        </p:tgtEl>
                                        <p:attrNameLst>
                                          <p:attrName>style.visibility</p:attrName>
                                        </p:attrNameLst>
                                      </p:cBhvr>
                                      <p:to>
                                        <p:strVal val="visible"/>
                                      </p:to>
                                    </p:set>
                                    <p:animEffect transition="in" filter="diamond(in)">
                                      <p:cBhvr>
                                        <p:cTn id="14" dur="500"/>
                                        <p:tgtEl>
                                          <p:spTgt spid="6">
                                            <p:graphicEl>
                                              <a:dgm id="{6104854E-08E8-488A-9BE0-88EE20B0F648}"/>
                                            </p:graphicEl>
                                          </p:spTgt>
                                        </p:tgtEl>
                                      </p:cBhvr>
                                    </p:animEffect>
                                  </p:childTnLst>
                                </p:cTn>
                              </p:par>
                            </p:childTnLst>
                          </p:cTn>
                        </p:par>
                        <p:par>
                          <p:cTn id="15" fill="hold">
                            <p:stCondLst>
                              <p:cond delay="1000"/>
                            </p:stCondLst>
                            <p:childTnLst>
                              <p:par>
                                <p:cTn id="16" presetID="8" presetClass="entr" presetSubtype="16" fill="hold" grpId="0" nodeType="afterEffect">
                                  <p:stCondLst>
                                    <p:cond delay="0"/>
                                  </p:stCondLst>
                                  <p:childTnLst>
                                    <p:set>
                                      <p:cBhvr>
                                        <p:cTn id="17" dur="1" fill="hold">
                                          <p:stCondLst>
                                            <p:cond delay="0"/>
                                          </p:stCondLst>
                                        </p:cTn>
                                        <p:tgtEl>
                                          <p:spTgt spid="6">
                                            <p:graphicEl>
                                              <a:dgm id="{46B89F23-9318-4EA6-A755-9EA0F48C8F5A}"/>
                                            </p:graphicEl>
                                          </p:spTgt>
                                        </p:tgtEl>
                                        <p:attrNameLst>
                                          <p:attrName>style.visibility</p:attrName>
                                        </p:attrNameLst>
                                      </p:cBhvr>
                                      <p:to>
                                        <p:strVal val="visible"/>
                                      </p:to>
                                    </p:set>
                                    <p:animEffect transition="in" filter="diamond(in)">
                                      <p:cBhvr>
                                        <p:cTn id="18" dur="500"/>
                                        <p:tgtEl>
                                          <p:spTgt spid="6">
                                            <p:graphicEl>
                                              <a:dgm id="{46B89F23-9318-4EA6-A755-9EA0F48C8F5A}"/>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6">
                                            <p:graphicEl>
                                              <a:dgm id="{78BFD686-621A-46E1-9279-68EEFBCA5EE6}"/>
                                            </p:graphicEl>
                                          </p:spTgt>
                                        </p:tgtEl>
                                        <p:attrNameLst>
                                          <p:attrName>style.visibility</p:attrName>
                                        </p:attrNameLst>
                                      </p:cBhvr>
                                      <p:to>
                                        <p:strVal val="visible"/>
                                      </p:to>
                                    </p:set>
                                    <p:animEffect transition="in" filter="diamond(in)">
                                      <p:cBhvr>
                                        <p:cTn id="23" dur="500"/>
                                        <p:tgtEl>
                                          <p:spTgt spid="6">
                                            <p:graphicEl>
                                              <a:dgm id="{78BFD686-621A-46E1-9279-68EEFBCA5EE6}"/>
                                            </p:graphicEl>
                                          </p:spTgt>
                                        </p:tgtEl>
                                      </p:cBhvr>
                                    </p:animEffect>
                                  </p:childTnLst>
                                </p:cTn>
                              </p:par>
                            </p:childTnLst>
                          </p:cTn>
                        </p:par>
                        <p:par>
                          <p:cTn id="24" fill="hold">
                            <p:stCondLst>
                              <p:cond delay="500"/>
                            </p:stCondLst>
                            <p:childTnLst>
                              <p:par>
                                <p:cTn id="25" presetID="8" presetClass="entr" presetSubtype="16" fill="hold" grpId="0" nodeType="afterEffect">
                                  <p:stCondLst>
                                    <p:cond delay="0"/>
                                  </p:stCondLst>
                                  <p:childTnLst>
                                    <p:set>
                                      <p:cBhvr>
                                        <p:cTn id="26" dur="1" fill="hold">
                                          <p:stCondLst>
                                            <p:cond delay="0"/>
                                          </p:stCondLst>
                                        </p:cTn>
                                        <p:tgtEl>
                                          <p:spTgt spid="6">
                                            <p:graphicEl>
                                              <a:dgm id="{9F3A53A1-1AF6-49B7-8BC4-CBB4CD0E9002}"/>
                                            </p:graphicEl>
                                          </p:spTgt>
                                        </p:tgtEl>
                                        <p:attrNameLst>
                                          <p:attrName>style.visibility</p:attrName>
                                        </p:attrNameLst>
                                      </p:cBhvr>
                                      <p:to>
                                        <p:strVal val="visible"/>
                                      </p:to>
                                    </p:set>
                                    <p:animEffect transition="in" filter="diamond(in)">
                                      <p:cBhvr>
                                        <p:cTn id="27" dur="500"/>
                                        <p:tgtEl>
                                          <p:spTgt spid="6">
                                            <p:graphicEl>
                                              <a:dgm id="{9F3A53A1-1AF6-49B7-8BC4-CBB4CD0E900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6">
                                            <p:graphicEl>
                                              <a:dgm id="{844EE50F-DBB3-49BE-B80E-340F1C0064F4}"/>
                                            </p:graphicEl>
                                          </p:spTgt>
                                        </p:tgtEl>
                                        <p:attrNameLst>
                                          <p:attrName>style.visibility</p:attrName>
                                        </p:attrNameLst>
                                      </p:cBhvr>
                                      <p:to>
                                        <p:strVal val="visible"/>
                                      </p:to>
                                    </p:set>
                                    <p:animEffect transition="in" filter="diamond(in)">
                                      <p:cBhvr>
                                        <p:cTn id="32" dur="500"/>
                                        <p:tgtEl>
                                          <p:spTgt spid="6">
                                            <p:graphicEl>
                                              <a:dgm id="{844EE50F-DBB3-49BE-B80E-340F1C0064F4}"/>
                                            </p:graphicEl>
                                          </p:spTgt>
                                        </p:tgtEl>
                                      </p:cBhvr>
                                    </p:animEffect>
                                  </p:childTnLst>
                                </p:cTn>
                              </p:par>
                            </p:childTnLst>
                          </p:cTn>
                        </p:par>
                        <p:par>
                          <p:cTn id="33" fill="hold">
                            <p:stCondLst>
                              <p:cond delay="500"/>
                            </p:stCondLst>
                            <p:childTnLst>
                              <p:par>
                                <p:cTn id="34" presetID="8" presetClass="entr" presetSubtype="16" fill="hold" grpId="0" nodeType="afterEffect">
                                  <p:stCondLst>
                                    <p:cond delay="0"/>
                                  </p:stCondLst>
                                  <p:childTnLst>
                                    <p:set>
                                      <p:cBhvr>
                                        <p:cTn id="35" dur="1" fill="hold">
                                          <p:stCondLst>
                                            <p:cond delay="0"/>
                                          </p:stCondLst>
                                        </p:cTn>
                                        <p:tgtEl>
                                          <p:spTgt spid="6">
                                            <p:graphicEl>
                                              <a:dgm id="{69492A4D-DD8A-4E58-8A3B-C3715D978BB9}"/>
                                            </p:graphicEl>
                                          </p:spTgt>
                                        </p:tgtEl>
                                        <p:attrNameLst>
                                          <p:attrName>style.visibility</p:attrName>
                                        </p:attrNameLst>
                                      </p:cBhvr>
                                      <p:to>
                                        <p:strVal val="visible"/>
                                      </p:to>
                                    </p:set>
                                    <p:animEffect transition="in" filter="diamond(in)">
                                      <p:cBhvr>
                                        <p:cTn id="36" dur="500"/>
                                        <p:tgtEl>
                                          <p:spTgt spid="6">
                                            <p:graphicEl>
                                              <a:dgm id="{69492A4D-DD8A-4E58-8A3B-C3715D978BB9}"/>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grpId="0" nodeType="clickEffect">
                                  <p:stCondLst>
                                    <p:cond delay="0"/>
                                  </p:stCondLst>
                                  <p:childTnLst>
                                    <p:set>
                                      <p:cBhvr>
                                        <p:cTn id="40" dur="1" fill="hold">
                                          <p:stCondLst>
                                            <p:cond delay="0"/>
                                          </p:stCondLst>
                                        </p:cTn>
                                        <p:tgtEl>
                                          <p:spTgt spid="6">
                                            <p:graphicEl>
                                              <a:dgm id="{1B80E4DE-CE9B-4FCC-BF6F-07A51FCCB48C}"/>
                                            </p:graphicEl>
                                          </p:spTgt>
                                        </p:tgtEl>
                                        <p:attrNameLst>
                                          <p:attrName>style.visibility</p:attrName>
                                        </p:attrNameLst>
                                      </p:cBhvr>
                                      <p:to>
                                        <p:strVal val="visible"/>
                                      </p:to>
                                    </p:set>
                                    <p:animEffect transition="in" filter="diamond(in)">
                                      <p:cBhvr>
                                        <p:cTn id="41" dur="500"/>
                                        <p:tgtEl>
                                          <p:spTgt spid="6">
                                            <p:graphicEl>
                                              <a:dgm id="{1B80E4DE-CE9B-4FCC-BF6F-07A51FCCB48C}"/>
                                            </p:graphicEl>
                                          </p:spTgt>
                                        </p:tgtEl>
                                      </p:cBhvr>
                                    </p:animEffect>
                                  </p:childTnLst>
                                </p:cTn>
                              </p:par>
                            </p:childTnLst>
                          </p:cTn>
                        </p:par>
                        <p:par>
                          <p:cTn id="42" fill="hold">
                            <p:stCondLst>
                              <p:cond delay="500"/>
                            </p:stCondLst>
                            <p:childTnLst>
                              <p:par>
                                <p:cTn id="43" presetID="8" presetClass="entr" presetSubtype="16" fill="hold" grpId="0" nodeType="afterEffect">
                                  <p:stCondLst>
                                    <p:cond delay="0"/>
                                  </p:stCondLst>
                                  <p:childTnLst>
                                    <p:set>
                                      <p:cBhvr>
                                        <p:cTn id="44" dur="1" fill="hold">
                                          <p:stCondLst>
                                            <p:cond delay="0"/>
                                          </p:stCondLst>
                                        </p:cTn>
                                        <p:tgtEl>
                                          <p:spTgt spid="6">
                                            <p:graphicEl>
                                              <a:dgm id="{95F1CF33-E05F-4FDE-9F5B-56E23C79283B}"/>
                                            </p:graphicEl>
                                          </p:spTgt>
                                        </p:tgtEl>
                                        <p:attrNameLst>
                                          <p:attrName>style.visibility</p:attrName>
                                        </p:attrNameLst>
                                      </p:cBhvr>
                                      <p:to>
                                        <p:strVal val="visible"/>
                                      </p:to>
                                    </p:set>
                                    <p:animEffect transition="in" filter="diamond(in)">
                                      <p:cBhvr>
                                        <p:cTn id="45" dur="500"/>
                                        <p:tgtEl>
                                          <p:spTgt spid="6">
                                            <p:graphicEl>
                                              <a:dgm id="{95F1CF33-E05F-4FDE-9F5B-56E23C7928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2667000" y="1925421"/>
            <a:ext cx="3581401" cy="646331"/>
          </a:xfrm>
          <a:prstGeom prst="rect">
            <a:avLst/>
          </a:prstGeom>
          <a:noFill/>
        </p:spPr>
        <p:txBody>
          <a:bodyPr wrap="square" rtlCol="0">
            <a:spAutoFit/>
          </a:bodyPr>
          <a:lstStyle/>
          <a:p>
            <a:r>
              <a:rPr lang="zh-CN" altLang="en-US" sz="3600" b="1" dirty="0" smtClean="0">
                <a:solidFill>
                  <a:schemeClr val="bg1"/>
                </a:solidFill>
              </a:rPr>
              <a:t>文件的基本操作</a:t>
            </a:r>
          </a:p>
        </p:txBody>
      </p:sp>
    </p:spTree>
    <p:extLst>
      <p:ext uri="{BB962C8B-B14F-4D97-AF65-F5344CB8AC3E}">
        <p14:creationId xmlns:p14="http://schemas.microsoft.com/office/powerpoint/2010/main" val="169665532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904880" y="1404640"/>
            <a:ext cx="4876920" cy="793143"/>
            <a:chOff x="1025977" y="864207"/>
            <a:chExt cx="5058473" cy="793143"/>
          </a:xfrm>
        </p:grpSpPr>
        <p:pic>
          <p:nvPicPr>
            <p:cNvPr id="14" name="图片 13" descr="目录-31.png"/>
            <p:cNvPicPr>
              <a:picLocks noChangeAspect="1"/>
            </p:cNvPicPr>
            <p:nvPr/>
          </p:nvPicPr>
          <p:blipFill>
            <a:blip r:embed="rId2" cstate="print"/>
            <a:stretch>
              <a:fillRect/>
            </a:stretch>
          </p:blipFill>
          <p:spPr>
            <a:xfrm>
              <a:off x="1025977" y="864207"/>
              <a:ext cx="5058473" cy="793143"/>
            </a:xfrm>
            <a:prstGeom prst="rect">
              <a:avLst/>
            </a:prstGeom>
          </p:spPr>
        </p:pic>
        <p:sp>
          <p:nvSpPr>
            <p:cNvPr id="22" name="TextBox 21"/>
            <p:cNvSpPr txBox="1"/>
            <p:nvPr/>
          </p:nvSpPr>
          <p:spPr>
            <a:xfrm>
              <a:off x="2512310" y="1016607"/>
              <a:ext cx="2307553" cy="461665"/>
            </a:xfrm>
            <a:prstGeom prst="rect">
              <a:avLst/>
            </a:prstGeom>
            <a:noFill/>
          </p:spPr>
          <p:txBody>
            <a:bodyPr wrap="square" rtlCol="0">
              <a:spAutoFit/>
            </a:bodyPr>
            <a:lstStyle/>
            <a:p>
              <a:pPr algn="ctr"/>
              <a:r>
                <a:rPr lang="zh-CN" altLang="en-US" sz="2400" b="1" dirty="0" smtClean="0">
                  <a:solidFill>
                    <a:schemeClr val="bg1"/>
                  </a:solidFill>
                </a:rPr>
                <a:t>文件指针</a:t>
              </a:r>
              <a:endParaRPr lang="zh-CN" altLang="en-US" sz="2400" b="1" dirty="0" smtClean="0">
                <a:solidFill>
                  <a:schemeClr val="bg1"/>
                </a:solidFill>
              </a:endParaRPr>
            </a:p>
          </p:txBody>
        </p:sp>
        <p:sp>
          <p:nvSpPr>
            <p:cNvPr id="26" name="TextBox 25"/>
            <p:cNvSpPr txBox="1"/>
            <p:nvPr/>
          </p:nvSpPr>
          <p:spPr>
            <a:xfrm>
              <a:off x="1737432" y="1067678"/>
              <a:ext cx="754231" cy="369332"/>
            </a:xfrm>
            <a:prstGeom prst="rect">
              <a:avLst/>
            </a:prstGeom>
            <a:noFill/>
          </p:spPr>
          <p:txBody>
            <a:bodyPr wrap="square" rtlCol="0">
              <a:spAutoFit/>
            </a:bodyPr>
            <a:lstStyle/>
            <a:p>
              <a:pPr algn="ctr"/>
              <a:r>
                <a:rPr lang="en-US" altLang="zh-CN" dirty="0" smtClean="0">
                  <a:solidFill>
                    <a:schemeClr val="bg1"/>
                  </a:solidFill>
                </a:rPr>
                <a:t>1</a:t>
              </a:r>
              <a:endParaRPr lang="zh-CN" altLang="en-US" dirty="0" smtClean="0">
                <a:solidFill>
                  <a:schemeClr val="bg1"/>
                </a:solidFill>
              </a:endParaRPr>
            </a:p>
          </p:txBody>
        </p:sp>
      </p:grpSp>
      <p:grpSp>
        <p:nvGrpSpPr>
          <p:cNvPr id="50" name="组合 49"/>
          <p:cNvGrpSpPr/>
          <p:nvPr/>
        </p:nvGrpSpPr>
        <p:grpSpPr>
          <a:xfrm>
            <a:off x="1904880" y="2635895"/>
            <a:ext cx="4953120" cy="793143"/>
            <a:chOff x="1130572" y="875964"/>
            <a:chExt cx="4953120" cy="793143"/>
          </a:xfrm>
        </p:grpSpPr>
        <p:pic>
          <p:nvPicPr>
            <p:cNvPr id="51" name="图片 50" descr="目录-31.png"/>
            <p:cNvPicPr>
              <a:picLocks noChangeAspect="1"/>
            </p:cNvPicPr>
            <p:nvPr/>
          </p:nvPicPr>
          <p:blipFill>
            <a:blip r:embed="rId2" cstate="print"/>
            <a:stretch>
              <a:fillRect/>
            </a:stretch>
          </p:blipFill>
          <p:spPr>
            <a:xfrm>
              <a:off x="1130572" y="875964"/>
              <a:ext cx="4953120" cy="793143"/>
            </a:xfrm>
            <a:prstGeom prst="rect">
              <a:avLst/>
            </a:prstGeom>
          </p:spPr>
        </p:pic>
        <p:sp>
          <p:nvSpPr>
            <p:cNvPr id="52" name="TextBox 51"/>
            <p:cNvSpPr txBox="1"/>
            <p:nvPr/>
          </p:nvSpPr>
          <p:spPr>
            <a:xfrm>
              <a:off x="2913863" y="1041702"/>
              <a:ext cx="2174392" cy="461665"/>
            </a:xfrm>
            <a:prstGeom prst="rect">
              <a:avLst/>
            </a:prstGeom>
            <a:noFill/>
          </p:spPr>
          <p:txBody>
            <a:bodyPr wrap="square" rtlCol="0">
              <a:spAutoFit/>
            </a:bodyPr>
            <a:lstStyle/>
            <a:p>
              <a:r>
                <a:rPr lang="zh-CN" altLang="en-US" sz="2400" b="1" dirty="0" smtClean="0">
                  <a:solidFill>
                    <a:schemeClr val="bg1"/>
                  </a:solidFill>
                </a:rPr>
                <a:t>文件的打开</a:t>
              </a:r>
              <a:endParaRPr lang="zh-CN" altLang="en-US" sz="2400" b="1" dirty="0" smtClean="0">
                <a:solidFill>
                  <a:schemeClr val="bg1"/>
                </a:solidFill>
              </a:endParaRPr>
            </a:p>
          </p:txBody>
        </p:sp>
        <p:sp>
          <p:nvSpPr>
            <p:cNvPr id="53" name="TextBox 52"/>
            <p:cNvSpPr txBox="1"/>
            <p:nvPr/>
          </p:nvSpPr>
          <p:spPr>
            <a:xfrm>
              <a:off x="1892691" y="1067678"/>
              <a:ext cx="598971" cy="369332"/>
            </a:xfrm>
            <a:prstGeom prst="rect">
              <a:avLst/>
            </a:prstGeom>
            <a:noFill/>
          </p:spPr>
          <p:txBody>
            <a:bodyPr wrap="square" rtlCol="0">
              <a:spAutoFit/>
            </a:bodyPr>
            <a:lstStyle/>
            <a:p>
              <a:pPr algn="ctr"/>
              <a:r>
                <a:rPr lang="en-US" altLang="zh-CN" dirty="0" smtClean="0">
                  <a:solidFill>
                    <a:schemeClr val="bg1"/>
                  </a:solidFill>
                </a:rPr>
                <a:t>2</a:t>
              </a:r>
              <a:endParaRPr lang="zh-CN" altLang="en-US" dirty="0" smtClean="0">
                <a:solidFill>
                  <a:schemeClr val="bg1"/>
                </a:solidFill>
              </a:endParaRPr>
            </a:p>
          </p:txBody>
        </p:sp>
      </p:grpSp>
      <p:grpSp>
        <p:nvGrpSpPr>
          <p:cNvPr id="10" name="组合 9"/>
          <p:cNvGrpSpPr/>
          <p:nvPr/>
        </p:nvGrpSpPr>
        <p:grpSpPr>
          <a:xfrm>
            <a:off x="1904880" y="3867150"/>
            <a:ext cx="5029320" cy="793143"/>
            <a:chOff x="1130572" y="875964"/>
            <a:chExt cx="5029320" cy="793143"/>
          </a:xfrm>
        </p:grpSpPr>
        <p:pic>
          <p:nvPicPr>
            <p:cNvPr id="11" name="图片 10" descr="目录-31.png"/>
            <p:cNvPicPr>
              <a:picLocks noChangeAspect="1"/>
            </p:cNvPicPr>
            <p:nvPr/>
          </p:nvPicPr>
          <p:blipFill>
            <a:blip r:embed="rId2" cstate="print"/>
            <a:stretch>
              <a:fillRect/>
            </a:stretch>
          </p:blipFill>
          <p:spPr>
            <a:xfrm>
              <a:off x="1130572" y="875964"/>
              <a:ext cx="5029320" cy="793143"/>
            </a:xfrm>
            <a:prstGeom prst="rect">
              <a:avLst/>
            </a:prstGeom>
          </p:spPr>
        </p:pic>
        <p:sp>
          <p:nvSpPr>
            <p:cNvPr id="12" name="TextBox 11"/>
            <p:cNvSpPr txBox="1"/>
            <p:nvPr/>
          </p:nvSpPr>
          <p:spPr>
            <a:xfrm>
              <a:off x="2949967" y="1041702"/>
              <a:ext cx="1828800" cy="461665"/>
            </a:xfrm>
            <a:prstGeom prst="rect">
              <a:avLst/>
            </a:prstGeom>
            <a:noFill/>
          </p:spPr>
          <p:txBody>
            <a:bodyPr wrap="square" rtlCol="0">
              <a:spAutoFit/>
            </a:bodyPr>
            <a:lstStyle/>
            <a:p>
              <a:r>
                <a:rPr lang="zh-CN" altLang="en-US" sz="2400" b="1" dirty="0">
                  <a:solidFill>
                    <a:schemeClr val="bg1"/>
                  </a:solidFill>
                </a:rPr>
                <a:t>文件</a:t>
              </a:r>
              <a:r>
                <a:rPr lang="zh-CN" altLang="en-US" sz="2400" b="1" dirty="0" smtClean="0">
                  <a:solidFill>
                    <a:schemeClr val="bg1"/>
                  </a:solidFill>
                </a:rPr>
                <a:t>的关闭</a:t>
              </a:r>
              <a:endParaRPr lang="zh-CN" altLang="en-US" sz="2400" b="1" dirty="0" smtClean="0">
                <a:solidFill>
                  <a:schemeClr val="bg1"/>
                </a:solidFill>
              </a:endParaRPr>
            </a:p>
          </p:txBody>
        </p:sp>
        <p:sp>
          <p:nvSpPr>
            <p:cNvPr id="13" name="TextBox 12"/>
            <p:cNvSpPr txBox="1"/>
            <p:nvPr/>
          </p:nvSpPr>
          <p:spPr>
            <a:xfrm>
              <a:off x="1892691" y="1067678"/>
              <a:ext cx="598971" cy="369332"/>
            </a:xfrm>
            <a:prstGeom prst="rect">
              <a:avLst/>
            </a:prstGeom>
            <a:noFill/>
          </p:spPr>
          <p:txBody>
            <a:bodyPr wrap="square" rtlCol="0">
              <a:spAutoFit/>
            </a:bodyPr>
            <a:lstStyle/>
            <a:p>
              <a:pPr algn="ctr"/>
              <a:r>
                <a:rPr lang="en-US" altLang="zh-CN" dirty="0">
                  <a:solidFill>
                    <a:schemeClr val="bg1"/>
                  </a:solidFill>
                </a:rPr>
                <a:t>3</a:t>
              </a:r>
              <a:endParaRPr lang="zh-CN" altLang="en-US" dirty="0" smtClean="0">
                <a:solidFill>
                  <a:schemeClr val="bg1"/>
                </a:solidFill>
              </a:endParaRPr>
            </a:p>
          </p:txBody>
        </p:sp>
      </p:grpSp>
    </p:spTree>
    <p:extLst>
      <p:ext uri="{BB962C8B-B14F-4D97-AF65-F5344CB8AC3E}">
        <p14:creationId xmlns:p14="http://schemas.microsoft.com/office/powerpoint/2010/main" val="293629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大标题-03.png"/>
          <p:cNvPicPr>
            <a:picLocks noChangeAspect="1"/>
          </p:cNvPicPr>
          <p:nvPr/>
        </p:nvPicPr>
        <p:blipFill>
          <a:blip r:embed="rId2" cstate="print"/>
          <a:stretch>
            <a:fillRect/>
          </a:stretch>
        </p:blipFill>
        <p:spPr>
          <a:xfrm>
            <a:off x="1752600" y="1428750"/>
            <a:ext cx="6172200" cy="1647856"/>
          </a:xfrm>
          <a:prstGeom prst="rect">
            <a:avLst/>
          </a:prstGeom>
        </p:spPr>
      </p:pic>
      <p:sp>
        <p:nvSpPr>
          <p:cNvPr id="5" name="TextBox 4"/>
          <p:cNvSpPr txBox="1"/>
          <p:nvPr/>
        </p:nvSpPr>
        <p:spPr>
          <a:xfrm>
            <a:off x="3581400" y="1925420"/>
            <a:ext cx="2209800" cy="646331"/>
          </a:xfrm>
          <a:prstGeom prst="rect">
            <a:avLst/>
          </a:prstGeom>
          <a:noFill/>
        </p:spPr>
        <p:txBody>
          <a:bodyPr wrap="square" rtlCol="0">
            <a:spAutoFit/>
          </a:bodyPr>
          <a:lstStyle/>
          <a:p>
            <a:r>
              <a:rPr lang="zh-CN" altLang="en-US" sz="3600" b="1" dirty="0" smtClean="0">
                <a:solidFill>
                  <a:schemeClr val="bg1"/>
                </a:solidFill>
              </a:rPr>
              <a:t>文件指针</a:t>
            </a:r>
            <a:endParaRPr lang="zh-CN" altLang="en-US" sz="3600" b="1" dirty="0" smtClean="0">
              <a:solidFill>
                <a:schemeClr val="bg1"/>
              </a:solidFill>
            </a:endParaRPr>
          </a:p>
        </p:txBody>
      </p:sp>
    </p:spTree>
    <p:extLst>
      <p:ext uri="{BB962C8B-B14F-4D97-AF65-F5344CB8AC3E}">
        <p14:creationId xmlns:p14="http://schemas.microsoft.com/office/powerpoint/2010/main" val="49168133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16823</TotalTime>
  <Words>1429</Words>
  <Application>Microsoft Office PowerPoint</Application>
  <PresentationFormat>全屏显示(16:9)</PresentationFormat>
  <Paragraphs>217</Paragraphs>
  <Slides>49</Slides>
  <Notes>11</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李菁菁</dc:creator>
  <cp:lastModifiedBy>h</cp:lastModifiedBy>
  <cp:revision>1781</cp:revision>
  <cp:lastPrinted>1601-01-01T00:00:00Z</cp:lastPrinted>
  <dcterms:created xsi:type="dcterms:W3CDTF">2014-11-20T08:27:06Z</dcterms:created>
  <dcterms:modified xsi:type="dcterms:W3CDTF">2017-08-29T09:32:07Z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