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quickStyle7.xml" ContentType="application/vnd.openxmlformats-officedocument.drawingml.diagramStyl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3"/>
  </p:notesMasterIdLst>
  <p:handoutMasterIdLst>
    <p:handoutMasterId r:id="rId54"/>
  </p:handoutMasterIdLst>
  <p:sldIdLst>
    <p:sldId id="256" r:id="rId2"/>
    <p:sldId id="688" r:id="rId3"/>
    <p:sldId id="700" r:id="rId4"/>
    <p:sldId id="768" r:id="rId5"/>
    <p:sldId id="801" r:id="rId6"/>
    <p:sldId id="833" r:id="rId7"/>
    <p:sldId id="795" r:id="rId8"/>
    <p:sldId id="802" r:id="rId9"/>
    <p:sldId id="834" r:id="rId10"/>
    <p:sldId id="803" r:id="rId11"/>
    <p:sldId id="835" r:id="rId12"/>
    <p:sldId id="804" r:id="rId13"/>
    <p:sldId id="836" r:id="rId14"/>
    <p:sldId id="805" r:id="rId15"/>
    <p:sldId id="837" r:id="rId16"/>
    <p:sldId id="806" r:id="rId17"/>
    <p:sldId id="807" r:id="rId18"/>
    <p:sldId id="838" r:id="rId19"/>
    <p:sldId id="847" r:id="rId20"/>
    <p:sldId id="839" r:id="rId21"/>
    <p:sldId id="809" r:id="rId22"/>
    <p:sldId id="840" r:id="rId23"/>
    <p:sldId id="810" r:id="rId24"/>
    <p:sldId id="811" r:id="rId25"/>
    <p:sldId id="848" r:id="rId26"/>
    <p:sldId id="846" r:id="rId27"/>
    <p:sldId id="841" r:id="rId28"/>
    <p:sldId id="812" r:id="rId29"/>
    <p:sldId id="813" r:id="rId30"/>
    <p:sldId id="842" r:id="rId31"/>
    <p:sldId id="814" r:id="rId32"/>
    <p:sldId id="815" r:id="rId33"/>
    <p:sldId id="816" r:id="rId34"/>
    <p:sldId id="817" r:id="rId35"/>
    <p:sldId id="818" r:id="rId36"/>
    <p:sldId id="819" r:id="rId37"/>
    <p:sldId id="820" r:id="rId38"/>
    <p:sldId id="822" r:id="rId39"/>
    <p:sldId id="823" r:id="rId40"/>
    <p:sldId id="824" r:id="rId41"/>
    <p:sldId id="825" r:id="rId42"/>
    <p:sldId id="826" r:id="rId43"/>
    <p:sldId id="827" r:id="rId44"/>
    <p:sldId id="828" r:id="rId45"/>
    <p:sldId id="829" r:id="rId46"/>
    <p:sldId id="830" r:id="rId47"/>
    <p:sldId id="831" r:id="rId48"/>
    <p:sldId id="832" r:id="rId49"/>
    <p:sldId id="844" r:id="rId50"/>
    <p:sldId id="750" r:id="rId51"/>
    <p:sldId id="670" r:id="rId5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006666"/>
    <a:srgbClr val="0000FF"/>
    <a:srgbClr val="20A31D"/>
    <a:srgbClr val="FF9900"/>
    <a:srgbClr val="F6910A"/>
    <a:srgbClr val="EF6011"/>
    <a:srgbClr val="008000"/>
    <a:srgbClr val="990033"/>
    <a:srgbClr val="1258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6" autoAdjust="0"/>
    <p:restoredTop sz="90068" autoAdjust="0"/>
  </p:normalViewPr>
  <p:slideViewPr>
    <p:cSldViewPr>
      <p:cViewPr>
        <p:scale>
          <a:sx n="100" d="100"/>
          <a:sy n="100" d="100"/>
        </p:scale>
        <p:origin x="-336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C46979-36F7-41F5-9E94-B7A6F6A80AE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1AFFDF7-EBD2-44F2-9EF0-5BAC992717EB}">
      <dgm:prSet phldrT="[文本]" custT="1"/>
      <dgm:spPr/>
      <dgm:t>
        <a:bodyPr/>
        <a:lstStyle/>
        <a:p>
          <a:r>
            <a:rPr lang="zh-CN" sz="1600" dirty="0" smtClean="0"/>
            <a:t>网络地址：在</a:t>
          </a:r>
          <a:r>
            <a:rPr lang="en-US" sz="1600" dirty="0" smtClean="0"/>
            <a:t>IP</a:t>
          </a:r>
          <a:r>
            <a:rPr lang="zh-CN" sz="1600" dirty="0" smtClean="0"/>
            <a:t>地址中主机地址为</a:t>
          </a:r>
          <a:r>
            <a:rPr lang="en-US" sz="1600" dirty="0" smtClean="0"/>
            <a:t>0</a:t>
          </a:r>
          <a:r>
            <a:rPr lang="zh-CN" sz="1600" dirty="0" smtClean="0"/>
            <a:t>的表示网络地址，如</a:t>
          </a:r>
          <a:r>
            <a:rPr lang="en-US" sz="1600" dirty="0" smtClean="0"/>
            <a:t>128.111.0.0</a:t>
          </a:r>
          <a:r>
            <a:rPr lang="zh-CN" sz="1100" dirty="0" smtClean="0"/>
            <a:t>。</a:t>
          </a:r>
          <a:endParaRPr lang="zh-CN" altLang="en-US" sz="1100" dirty="0"/>
        </a:p>
      </dgm:t>
    </dgm:pt>
    <dgm:pt modelId="{41DC63B6-16D5-43D7-ADAB-76749DB80975}" type="parTrans" cxnId="{852774F0-3BF8-413F-8319-CEC0D5F9EE7E}">
      <dgm:prSet/>
      <dgm:spPr/>
      <dgm:t>
        <a:bodyPr/>
        <a:lstStyle/>
        <a:p>
          <a:endParaRPr lang="zh-CN" altLang="en-US"/>
        </a:p>
      </dgm:t>
    </dgm:pt>
    <dgm:pt modelId="{BBD65DB6-1EBD-480C-96C9-0C809A8A5115}" type="sibTrans" cxnId="{852774F0-3BF8-413F-8319-CEC0D5F9EE7E}">
      <dgm:prSet/>
      <dgm:spPr/>
      <dgm:t>
        <a:bodyPr/>
        <a:lstStyle/>
        <a:p>
          <a:endParaRPr lang="zh-CN" altLang="en-US"/>
        </a:p>
      </dgm:t>
    </dgm:pt>
    <dgm:pt modelId="{4CC63C45-9FB0-4EC6-953E-87CA76E08A0F}">
      <dgm:prSet phldrT="[文本]" custT="1"/>
      <dgm:spPr/>
      <dgm:t>
        <a:bodyPr/>
        <a:lstStyle/>
        <a:p>
          <a:r>
            <a:rPr lang="zh-CN" sz="1800" dirty="0" smtClean="0"/>
            <a:t>广播地址：在网络号后跟所有位全是</a:t>
          </a:r>
          <a:r>
            <a:rPr lang="en-US" sz="1800" dirty="0" smtClean="0"/>
            <a:t>1</a:t>
          </a:r>
          <a:r>
            <a:rPr lang="zh-CN" sz="1800" dirty="0" smtClean="0"/>
            <a:t>的</a:t>
          </a:r>
          <a:r>
            <a:rPr lang="en-US" sz="1800" dirty="0" smtClean="0"/>
            <a:t>IP</a:t>
          </a:r>
          <a:r>
            <a:rPr lang="zh-CN" sz="1800" dirty="0" smtClean="0"/>
            <a:t>地址，表示广播地址</a:t>
          </a:r>
          <a:endParaRPr lang="zh-CN" altLang="en-US" sz="1800" dirty="0"/>
        </a:p>
      </dgm:t>
    </dgm:pt>
    <dgm:pt modelId="{9A647B7C-0C42-4105-BA18-92FE20DCAB97}" type="parTrans" cxnId="{4E98D2C5-2E17-4582-AE71-5140C0FCE1D2}">
      <dgm:prSet/>
      <dgm:spPr/>
      <dgm:t>
        <a:bodyPr/>
        <a:lstStyle/>
        <a:p>
          <a:endParaRPr lang="zh-CN" altLang="en-US"/>
        </a:p>
      </dgm:t>
    </dgm:pt>
    <dgm:pt modelId="{3238D8F3-8B0E-4336-9B43-C4577F838BD0}" type="sibTrans" cxnId="{4E98D2C5-2E17-4582-AE71-5140C0FCE1D2}">
      <dgm:prSet/>
      <dgm:spPr/>
      <dgm:t>
        <a:bodyPr/>
        <a:lstStyle/>
        <a:p>
          <a:endParaRPr lang="zh-CN" altLang="en-US"/>
        </a:p>
      </dgm:t>
    </dgm:pt>
    <dgm:pt modelId="{02241ABB-1A1B-4215-83FF-30DE14B0E53A}">
      <dgm:prSet phldrT="[文本]" custT="1"/>
      <dgm:spPr/>
      <dgm:t>
        <a:bodyPr/>
        <a:lstStyle/>
        <a:p>
          <a:r>
            <a:rPr lang="zh-CN" sz="1800" dirty="0" smtClean="0"/>
            <a:t>回送地址：</a:t>
          </a:r>
          <a:r>
            <a:rPr lang="en-US" sz="1800" dirty="0" smtClean="0"/>
            <a:t>127.0.0.1</a:t>
          </a:r>
          <a:r>
            <a:rPr lang="zh-CN" sz="1800" dirty="0" smtClean="0"/>
            <a:t>表示回送地址，用于测试</a:t>
          </a:r>
          <a:endParaRPr lang="zh-CN" altLang="en-US" sz="1800" dirty="0"/>
        </a:p>
      </dgm:t>
    </dgm:pt>
    <dgm:pt modelId="{6F171DDE-DF05-4C1D-B9C7-12EB22FA8C01}" type="parTrans" cxnId="{C897F4DA-A3F6-4297-B5AB-4D68C85324D7}">
      <dgm:prSet/>
      <dgm:spPr/>
      <dgm:t>
        <a:bodyPr/>
        <a:lstStyle/>
        <a:p>
          <a:endParaRPr lang="zh-CN" altLang="en-US"/>
        </a:p>
      </dgm:t>
    </dgm:pt>
    <dgm:pt modelId="{97913256-DD44-46E9-A641-08C396E50F33}" type="sibTrans" cxnId="{C897F4DA-A3F6-4297-B5AB-4D68C85324D7}">
      <dgm:prSet/>
      <dgm:spPr/>
      <dgm:t>
        <a:bodyPr/>
        <a:lstStyle/>
        <a:p>
          <a:endParaRPr lang="zh-CN" altLang="en-US"/>
        </a:p>
      </dgm:t>
    </dgm:pt>
    <dgm:pt modelId="{72872478-E197-420C-8D5D-5DB47574CB44}" type="pres">
      <dgm:prSet presAssocID="{ADC46979-36F7-41F5-9E94-B7A6F6A80AE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7448DD-658E-4369-9B17-C737BC747FF6}" type="pres">
      <dgm:prSet presAssocID="{E1AFFDF7-EBD2-44F2-9EF0-5BAC992717EB}" presName="parentLin" presStyleCnt="0"/>
      <dgm:spPr/>
    </dgm:pt>
    <dgm:pt modelId="{ECC4F162-7AF6-4675-96C8-29B60F13B85E}" type="pres">
      <dgm:prSet presAssocID="{E1AFFDF7-EBD2-44F2-9EF0-5BAC992717E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65F7AE4-F948-4BC3-A04F-C81FFC6A128D}" type="pres">
      <dgm:prSet presAssocID="{E1AFFDF7-EBD2-44F2-9EF0-5BAC992717EB}" presName="parentText" presStyleLbl="node1" presStyleIdx="0" presStyleCnt="3" custScaleY="24984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D7CF25-5624-4DA1-B01D-00186A645C68}" type="pres">
      <dgm:prSet presAssocID="{E1AFFDF7-EBD2-44F2-9EF0-5BAC992717EB}" presName="negativeSpace" presStyleCnt="0"/>
      <dgm:spPr/>
    </dgm:pt>
    <dgm:pt modelId="{324EBAE9-C6E5-4BE2-A72B-9D74057E2441}" type="pres">
      <dgm:prSet presAssocID="{E1AFFDF7-EBD2-44F2-9EF0-5BAC992717EB}" presName="childText" presStyleLbl="conFgAcc1" presStyleIdx="0" presStyleCnt="3" custScaleX="97753" custScaleY="191438">
        <dgm:presLayoutVars>
          <dgm:bulletEnabled val="1"/>
        </dgm:presLayoutVars>
      </dgm:prSet>
      <dgm:spPr/>
    </dgm:pt>
    <dgm:pt modelId="{1363874D-6440-42C8-BE8F-7F449DAFA5A8}" type="pres">
      <dgm:prSet presAssocID="{BBD65DB6-1EBD-480C-96C9-0C809A8A5115}" presName="spaceBetweenRectangles" presStyleCnt="0"/>
      <dgm:spPr/>
    </dgm:pt>
    <dgm:pt modelId="{7CEABDA8-F23E-4614-94DC-8D8636D18F4E}" type="pres">
      <dgm:prSet presAssocID="{4CC63C45-9FB0-4EC6-953E-87CA76E08A0F}" presName="parentLin" presStyleCnt="0"/>
      <dgm:spPr/>
    </dgm:pt>
    <dgm:pt modelId="{ACBC790B-BDCC-4DFB-8B07-DAC8DA96BBEC}" type="pres">
      <dgm:prSet presAssocID="{4CC63C45-9FB0-4EC6-953E-87CA76E08A0F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72CA79F-587D-44E6-8062-9B874A9E7BAF}" type="pres">
      <dgm:prSet presAssocID="{4CC63C45-9FB0-4EC6-953E-87CA76E08A0F}" presName="parentText" presStyleLbl="node1" presStyleIdx="1" presStyleCnt="3" custScaleY="23767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C51F09-3D2B-4345-8760-A13F3F6117C5}" type="pres">
      <dgm:prSet presAssocID="{4CC63C45-9FB0-4EC6-953E-87CA76E08A0F}" presName="negativeSpace" presStyleCnt="0"/>
      <dgm:spPr/>
    </dgm:pt>
    <dgm:pt modelId="{DE2CF008-B207-4C10-B0BC-116CE05DB593}" type="pres">
      <dgm:prSet presAssocID="{4CC63C45-9FB0-4EC6-953E-87CA76E08A0F}" presName="childText" presStyleLbl="conFgAcc1" presStyleIdx="1" presStyleCnt="3" custScaleY="216354">
        <dgm:presLayoutVars>
          <dgm:bulletEnabled val="1"/>
        </dgm:presLayoutVars>
      </dgm:prSet>
      <dgm:spPr/>
    </dgm:pt>
    <dgm:pt modelId="{D88FDDDC-35D7-4E19-BE64-6F4515B787E1}" type="pres">
      <dgm:prSet presAssocID="{3238D8F3-8B0E-4336-9B43-C4577F838BD0}" presName="spaceBetweenRectangles" presStyleCnt="0"/>
      <dgm:spPr/>
    </dgm:pt>
    <dgm:pt modelId="{7557E976-6EA0-471C-8A6D-1B515AD4FDA0}" type="pres">
      <dgm:prSet presAssocID="{02241ABB-1A1B-4215-83FF-30DE14B0E53A}" presName="parentLin" presStyleCnt="0"/>
      <dgm:spPr/>
    </dgm:pt>
    <dgm:pt modelId="{5C906859-449C-4A59-8E59-7BB473B368EF}" type="pres">
      <dgm:prSet presAssocID="{02241ABB-1A1B-4215-83FF-30DE14B0E53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2000D4B6-4DF7-47BA-80CD-055F3D358E29}" type="pres">
      <dgm:prSet presAssocID="{02241ABB-1A1B-4215-83FF-30DE14B0E53A}" presName="parentText" presStyleLbl="node1" presStyleIdx="2" presStyleCnt="3" custScaleY="2602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E18019-610A-4E53-9A92-5C172271A328}" type="pres">
      <dgm:prSet presAssocID="{02241ABB-1A1B-4215-83FF-30DE14B0E53A}" presName="negativeSpace" presStyleCnt="0"/>
      <dgm:spPr/>
    </dgm:pt>
    <dgm:pt modelId="{55DACB11-ED9B-4441-BFB1-7C2B6128F67E}" type="pres">
      <dgm:prSet presAssocID="{02241ABB-1A1B-4215-83FF-30DE14B0E53A}" presName="childText" presStyleLbl="conFgAcc1" presStyleIdx="2" presStyleCnt="3" custScaleY="202242">
        <dgm:presLayoutVars>
          <dgm:bulletEnabled val="1"/>
        </dgm:presLayoutVars>
      </dgm:prSet>
      <dgm:spPr/>
    </dgm:pt>
  </dgm:ptLst>
  <dgm:cxnLst>
    <dgm:cxn modelId="{4E98D2C5-2E17-4582-AE71-5140C0FCE1D2}" srcId="{ADC46979-36F7-41F5-9E94-B7A6F6A80AE8}" destId="{4CC63C45-9FB0-4EC6-953E-87CA76E08A0F}" srcOrd="1" destOrd="0" parTransId="{9A647B7C-0C42-4105-BA18-92FE20DCAB97}" sibTransId="{3238D8F3-8B0E-4336-9B43-C4577F838BD0}"/>
    <dgm:cxn modelId="{C897F4DA-A3F6-4297-B5AB-4D68C85324D7}" srcId="{ADC46979-36F7-41F5-9E94-B7A6F6A80AE8}" destId="{02241ABB-1A1B-4215-83FF-30DE14B0E53A}" srcOrd="2" destOrd="0" parTransId="{6F171DDE-DF05-4C1D-B9C7-12EB22FA8C01}" sibTransId="{97913256-DD44-46E9-A641-08C396E50F33}"/>
    <dgm:cxn modelId="{16C0C680-2DB6-4DF5-8DD3-B61910491351}" type="presOf" srcId="{E1AFFDF7-EBD2-44F2-9EF0-5BAC992717EB}" destId="{D65F7AE4-F948-4BC3-A04F-C81FFC6A128D}" srcOrd="1" destOrd="0" presId="urn:microsoft.com/office/officeart/2005/8/layout/list1"/>
    <dgm:cxn modelId="{23147AAD-F137-40BD-9A0E-BBFC4253BD7C}" type="presOf" srcId="{02241ABB-1A1B-4215-83FF-30DE14B0E53A}" destId="{5C906859-449C-4A59-8E59-7BB473B368EF}" srcOrd="0" destOrd="0" presId="urn:microsoft.com/office/officeart/2005/8/layout/list1"/>
    <dgm:cxn modelId="{F8DC620A-6FA6-423C-B0AE-82CA332B818A}" type="presOf" srcId="{ADC46979-36F7-41F5-9E94-B7A6F6A80AE8}" destId="{72872478-E197-420C-8D5D-5DB47574CB44}" srcOrd="0" destOrd="0" presId="urn:microsoft.com/office/officeart/2005/8/layout/list1"/>
    <dgm:cxn modelId="{FA706379-6673-44BF-A20C-815E361B335C}" type="presOf" srcId="{4CC63C45-9FB0-4EC6-953E-87CA76E08A0F}" destId="{C72CA79F-587D-44E6-8062-9B874A9E7BAF}" srcOrd="1" destOrd="0" presId="urn:microsoft.com/office/officeart/2005/8/layout/list1"/>
    <dgm:cxn modelId="{9F04D596-C5B3-4EAD-8235-668CBEA72F53}" type="presOf" srcId="{02241ABB-1A1B-4215-83FF-30DE14B0E53A}" destId="{2000D4B6-4DF7-47BA-80CD-055F3D358E29}" srcOrd="1" destOrd="0" presId="urn:microsoft.com/office/officeart/2005/8/layout/list1"/>
    <dgm:cxn modelId="{D6C825AB-9E55-48F2-A9E5-E6339AA1FB00}" type="presOf" srcId="{E1AFFDF7-EBD2-44F2-9EF0-5BAC992717EB}" destId="{ECC4F162-7AF6-4675-96C8-29B60F13B85E}" srcOrd="0" destOrd="0" presId="urn:microsoft.com/office/officeart/2005/8/layout/list1"/>
    <dgm:cxn modelId="{4BF85D25-5F76-4302-B211-D9ADB488DDAA}" type="presOf" srcId="{4CC63C45-9FB0-4EC6-953E-87CA76E08A0F}" destId="{ACBC790B-BDCC-4DFB-8B07-DAC8DA96BBEC}" srcOrd="0" destOrd="0" presId="urn:microsoft.com/office/officeart/2005/8/layout/list1"/>
    <dgm:cxn modelId="{852774F0-3BF8-413F-8319-CEC0D5F9EE7E}" srcId="{ADC46979-36F7-41F5-9E94-B7A6F6A80AE8}" destId="{E1AFFDF7-EBD2-44F2-9EF0-5BAC992717EB}" srcOrd="0" destOrd="0" parTransId="{41DC63B6-16D5-43D7-ADAB-76749DB80975}" sibTransId="{BBD65DB6-1EBD-480C-96C9-0C809A8A5115}"/>
    <dgm:cxn modelId="{A0D1DFAD-C180-4E6E-9183-85146579866D}" type="presParOf" srcId="{72872478-E197-420C-8D5D-5DB47574CB44}" destId="{107448DD-658E-4369-9B17-C737BC747FF6}" srcOrd="0" destOrd="0" presId="urn:microsoft.com/office/officeart/2005/8/layout/list1"/>
    <dgm:cxn modelId="{F434B900-887D-45D9-A888-3D40B12D610E}" type="presParOf" srcId="{107448DD-658E-4369-9B17-C737BC747FF6}" destId="{ECC4F162-7AF6-4675-96C8-29B60F13B85E}" srcOrd="0" destOrd="0" presId="urn:microsoft.com/office/officeart/2005/8/layout/list1"/>
    <dgm:cxn modelId="{ABCB0147-C506-4010-8525-0D64BE904B48}" type="presParOf" srcId="{107448DD-658E-4369-9B17-C737BC747FF6}" destId="{D65F7AE4-F948-4BC3-A04F-C81FFC6A128D}" srcOrd="1" destOrd="0" presId="urn:microsoft.com/office/officeart/2005/8/layout/list1"/>
    <dgm:cxn modelId="{6F253C15-6292-45AE-A2C5-AAC9F4E0D0ED}" type="presParOf" srcId="{72872478-E197-420C-8D5D-5DB47574CB44}" destId="{7ED7CF25-5624-4DA1-B01D-00186A645C68}" srcOrd="1" destOrd="0" presId="urn:microsoft.com/office/officeart/2005/8/layout/list1"/>
    <dgm:cxn modelId="{37549AFC-A6C6-46A5-92DA-78812CAF90B3}" type="presParOf" srcId="{72872478-E197-420C-8D5D-5DB47574CB44}" destId="{324EBAE9-C6E5-4BE2-A72B-9D74057E2441}" srcOrd="2" destOrd="0" presId="urn:microsoft.com/office/officeart/2005/8/layout/list1"/>
    <dgm:cxn modelId="{EDDC3E11-699C-4827-A3F8-980AA962EB37}" type="presParOf" srcId="{72872478-E197-420C-8D5D-5DB47574CB44}" destId="{1363874D-6440-42C8-BE8F-7F449DAFA5A8}" srcOrd="3" destOrd="0" presId="urn:microsoft.com/office/officeart/2005/8/layout/list1"/>
    <dgm:cxn modelId="{2386658B-4834-40B7-ADD9-12EF7ED9E6E3}" type="presParOf" srcId="{72872478-E197-420C-8D5D-5DB47574CB44}" destId="{7CEABDA8-F23E-4614-94DC-8D8636D18F4E}" srcOrd="4" destOrd="0" presId="urn:microsoft.com/office/officeart/2005/8/layout/list1"/>
    <dgm:cxn modelId="{0ADF90F9-2319-4F5F-AEC7-4D957FCFD4E4}" type="presParOf" srcId="{7CEABDA8-F23E-4614-94DC-8D8636D18F4E}" destId="{ACBC790B-BDCC-4DFB-8B07-DAC8DA96BBEC}" srcOrd="0" destOrd="0" presId="urn:microsoft.com/office/officeart/2005/8/layout/list1"/>
    <dgm:cxn modelId="{5DF6E25D-F038-4CF0-B771-1DE65711C4C1}" type="presParOf" srcId="{7CEABDA8-F23E-4614-94DC-8D8636D18F4E}" destId="{C72CA79F-587D-44E6-8062-9B874A9E7BAF}" srcOrd="1" destOrd="0" presId="urn:microsoft.com/office/officeart/2005/8/layout/list1"/>
    <dgm:cxn modelId="{E48242F2-E20A-4939-A572-72F091136AEA}" type="presParOf" srcId="{72872478-E197-420C-8D5D-5DB47574CB44}" destId="{8FC51F09-3D2B-4345-8760-A13F3F6117C5}" srcOrd="5" destOrd="0" presId="urn:microsoft.com/office/officeart/2005/8/layout/list1"/>
    <dgm:cxn modelId="{08B69A9F-0803-4B06-A397-B7EA14505827}" type="presParOf" srcId="{72872478-E197-420C-8D5D-5DB47574CB44}" destId="{DE2CF008-B207-4C10-B0BC-116CE05DB593}" srcOrd="6" destOrd="0" presId="urn:microsoft.com/office/officeart/2005/8/layout/list1"/>
    <dgm:cxn modelId="{B3D7FF72-4A59-41A0-9741-4C70DDEEA4B9}" type="presParOf" srcId="{72872478-E197-420C-8D5D-5DB47574CB44}" destId="{D88FDDDC-35D7-4E19-BE64-6F4515B787E1}" srcOrd="7" destOrd="0" presId="urn:microsoft.com/office/officeart/2005/8/layout/list1"/>
    <dgm:cxn modelId="{6467EE0A-3813-4382-A6F2-3870FE7FDC57}" type="presParOf" srcId="{72872478-E197-420C-8D5D-5DB47574CB44}" destId="{7557E976-6EA0-471C-8A6D-1B515AD4FDA0}" srcOrd="8" destOrd="0" presId="urn:microsoft.com/office/officeart/2005/8/layout/list1"/>
    <dgm:cxn modelId="{40F10F22-6C31-4F85-BB1B-FDB44336DCA8}" type="presParOf" srcId="{7557E976-6EA0-471C-8A6D-1B515AD4FDA0}" destId="{5C906859-449C-4A59-8E59-7BB473B368EF}" srcOrd="0" destOrd="0" presId="urn:microsoft.com/office/officeart/2005/8/layout/list1"/>
    <dgm:cxn modelId="{D8AFA57B-D981-4F34-8368-6761973F2FA3}" type="presParOf" srcId="{7557E976-6EA0-471C-8A6D-1B515AD4FDA0}" destId="{2000D4B6-4DF7-47BA-80CD-055F3D358E29}" srcOrd="1" destOrd="0" presId="urn:microsoft.com/office/officeart/2005/8/layout/list1"/>
    <dgm:cxn modelId="{AB37D02B-EA42-4F68-A49E-25144E79A783}" type="presParOf" srcId="{72872478-E197-420C-8D5D-5DB47574CB44}" destId="{C5E18019-610A-4E53-9A92-5C172271A328}" srcOrd="9" destOrd="0" presId="urn:microsoft.com/office/officeart/2005/8/layout/list1"/>
    <dgm:cxn modelId="{B7448A3A-CE15-419D-9445-8B0F6BDE7F58}" type="presParOf" srcId="{72872478-E197-420C-8D5D-5DB47574CB44}" destId="{55DACB11-ED9B-4441-BFB1-7C2B6128F6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343ACA-2F5D-4565-820D-477814304FAF}" type="doc">
      <dgm:prSet loTypeId="urn:microsoft.com/office/officeart/2005/8/layout/pyramid2" loCatId="list" qsTypeId="urn:microsoft.com/office/officeart/2005/8/quickstyle/3d2" qsCatId="3D" csTypeId="urn:microsoft.com/office/officeart/2005/8/colors/colorful5" csCatId="colorful" phldr="1"/>
      <dgm:spPr/>
    </dgm:pt>
    <dgm:pt modelId="{14D26F45-AB7F-4BAE-9238-39EE8ACA4F55}">
      <dgm:prSet phldrT="[文本]" custT="1"/>
      <dgm:spPr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7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应用层（</a:t>
          </a:r>
          <a:r>
            <a:rPr lang="en-US" sz="1200" dirty="0" smtClean="0"/>
            <a:t>Application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A661EBF5-BC79-42F9-AA4A-3161A9812303}" type="parTrans" cxnId="{09239265-1A57-490A-A8BD-755834985F22}">
      <dgm:prSet/>
      <dgm:spPr/>
      <dgm:t>
        <a:bodyPr/>
        <a:lstStyle/>
        <a:p>
          <a:endParaRPr lang="zh-CN" altLang="en-US"/>
        </a:p>
      </dgm:t>
    </dgm:pt>
    <dgm:pt modelId="{42E6E6BC-CE7A-4FC8-82A9-F4622920AEDE}" type="sibTrans" cxnId="{09239265-1A57-490A-A8BD-755834985F22}">
      <dgm:prSet/>
      <dgm:spPr/>
      <dgm:t>
        <a:bodyPr/>
        <a:lstStyle/>
        <a:p>
          <a:endParaRPr lang="zh-CN" altLang="en-US"/>
        </a:p>
      </dgm:t>
    </dgm:pt>
    <dgm:pt modelId="{7D7EF64A-E177-46D6-9CA7-948396AE3923}">
      <dgm:prSet phldrT="[文本]" custT="1"/>
      <dgm:spPr>
        <a:gradFill flip="none" rotWithShape="0">
          <a:gsLst>
            <a:gs pos="0">
              <a:srgbClr val="FF9900">
                <a:tint val="66000"/>
                <a:satMod val="160000"/>
              </a:srgbClr>
            </a:gs>
            <a:gs pos="50000">
              <a:srgbClr val="FF9900">
                <a:tint val="44500"/>
                <a:satMod val="160000"/>
              </a:srgbClr>
            </a:gs>
            <a:gs pos="100000">
              <a:srgbClr val="FF99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2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数据链路层（</a:t>
          </a:r>
          <a:r>
            <a:rPr lang="en-US" sz="1200" dirty="0" smtClean="0"/>
            <a:t>Data Link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0C4CD858-B14F-48A8-9693-C900B6759A96}" type="parTrans" cxnId="{1DC4BD17-4C4D-4B9A-9214-7D47E2C59445}">
      <dgm:prSet/>
      <dgm:spPr/>
      <dgm:t>
        <a:bodyPr/>
        <a:lstStyle/>
        <a:p>
          <a:endParaRPr lang="zh-CN" altLang="en-US"/>
        </a:p>
      </dgm:t>
    </dgm:pt>
    <dgm:pt modelId="{5E77DAF2-6EDA-41F5-965B-115A5DE60AF8}" type="sibTrans" cxnId="{1DC4BD17-4C4D-4B9A-9214-7D47E2C59445}">
      <dgm:prSet/>
      <dgm:spPr/>
      <dgm:t>
        <a:bodyPr/>
        <a:lstStyle/>
        <a:p>
          <a:endParaRPr lang="zh-CN" altLang="en-US"/>
        </a:p>
      </dgm:t>
    </dgm:pt>
    <dgm:pt modelId="{9F9D0FA3-62FE-4773-AA38-A51DB13AB733}">
      <dgm:prSet phldrT="[文本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1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物理层（</a:t>
          </a:r>
          <a:r>
            <a:rPr lang="en-US" sz="1200" dirty="0" smtClean="0"/>
            <a:t>Physical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E900AE6A-9053-4D22-9888-9F07CFC9FE88}" type="parTrans" cxnId="{B7F677BE-C1FD-4A02-BFC1-DE5568C51F01}">
      <dgm:prSet/>
      <dgm:spPr/>
      <dgm:t>
        <a:bodyPr/>
        <a:lstStyle/>
        <a:p>
          <a:endParaRPr lang="zh-CN" altLang="en-US"/>
        </a:p>
      </dgm:t>
    </dgm:pt>
    <dgm:pt modelId="{3A7FCF01-7ECF-4C22-93A1-1B1B7D26C70E}" type="sibTrans" cxnId="{B7F677BE-C1FD-4A02-BFC1-DE5568C51F01}">
      <dgm:prSet/>
      <dgm:spPr/>
      <dgm:t>
        <a:bodyPr/>
        <a:lstStyle/>
        <a:p>
          <a:endParaRPr lang="zh-CN" altLang="en-US"/>
        </a:p>
      </dgm:t>
    </dgm:pt>
    <dgm:pt modelId="{751C3DAD-973D-45E0-88AB-0318D40592E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6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表示层（</a:t>
          </a:r>
          <a:r>
            <a:rPr lang="en-US" sz="1200" dirty="0" smtClean="0"/>
            <a:t>Presentation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1CE75DC7-9E2C-455C-B6F0-C9FFE3F0137F}" type="parTrans" cxnId="{11B629E4-1524-4560-B501-183FAE708126}">
      <dgm:prSet/>
      <dgm:spPr/>
      <dgm:t>
        <a:bodyPr/>
        <a:lstStyle/>
        <a:p>
          <a:endParaRPr lang="zh-CN" altLang="en-US"/>
        </a:p>
      </dgm:t>
    </dgm:pt>
    <dgm:pt modelId="{652CC5CA-D04A-4BE6-9265-3B8F7DB4F319}" type="sibTrans" cxnId="{11B629E4-1524-4560-B501-183FAE708126}">
      <dgm:prSet/>
      <dgm:spPr/>
      <dgm:t>
        <a:bodyPr/>
        <a:lstStyle/>
        <a:p>
          <a:endParaRPr lang="zh-CN" altLang="en-US"/>
        </a:p>
      </dgm:t>
    </dgm:pt>
    <dgm:pt modelId="{B426E00B-3034-4FDC-BCED-5BA55B6CBBA0}">
      <dgm:prSet custT="1"/>
      <dgm:spPr>
        <a:gradFill flip="none" rotWithShape="0">
          <a:gsLst>
            <a:gs pos="0">
              <a:schemeClr val="accent5">
                <a:lumMod val="75000"/>
                <a:tint val="66000"/>
                <a:satMod val="160000"/>
              </a:schemeClr>
            </a:gs>
            <a:gs pos="50000">
              <a:schemeClr val="accent5">
                <a:lumMod val="75000"/>
                <a:tint val="44500"/>
                <a:satMod val="160000"/>
              </a:schemeClr>
            </a:gs>
            <a:gs pos="100000">
              <a:schemeClr val="accent5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5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会话层（</a:t>
          </a:r>
          <a:r>
            <a:rPr lang="en-US" sz="1200" dirty="0" smtClean="0"/>
            <a:t>Session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07A257BC-9ED7-4C51-A25D-D337DAE7DF64}" type="parTrans" cxnId="{14C51901-36DB-474E-9B79-40B49484765B}">
      <dgm:prSet/>
      <dgm:spPr/>
      <dgm:t>
        <a:bodyPr/>
        <a:lstStyle/>
        <a:p>
          <a:endParaRPr lang="zh-CN" altLang="en-US"/>
        </a:p>
      </dgm:t>
    </dgm:pt>
    <dgm:pt modelId="{71218657-295D-4B23-AD9E-79C6B14798BC}" type="sibTrans" cxnId="{14C51901-36DB-474E-9B79-40B49484765B}">
      <dgm:prSet/>
      <dgm:spPr/>
      <dgm:t>
        <a:bodyPr/>
        <a:lstStyle/>
        <a:p>
          <a:endParaRPr lang="zh-CN" altLang="en-US"/>
        </a:p>
      </dgm:t>
    </dgm:pt>
    <dgm:pt modelId="{23A591C7-D9CC-4A5D-8E90-9FD7976339E7}">
      <dgm:prSet custT="1"/>
      <dgm:spPr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4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传输层（</a:t>
          </a:r>
          <a:r>
            <a:rPr lang="en-US" sz="1200" dirty="0" smtClean="0"/>
            <a:t>Transport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D4D96F36-BF6A-4583-9C4F-06C0ED3B21A6}" type="parTrans" cxnId="{51DB16B3-76B6-498B-AD6E-EBAB4CFC1353}">
      <dgm:prSet/>
      <dgm:spPr/>
      <dgm:t>
        <a:bodyPr/>
        <a:lstStyle/>
        <a:p>
          <a:endParaRPr lang="zh-CN" altLang="en-US"/>
        </a:p>
      </dgm:t>
    </dgm:pt>
    <dgm:pt modelId="{2082F229-8C10-4AB3-9C08-4CD0ECFCCFE8}" type="sibTrans" cxnId="{51DB16B3-76B6-498B-AD6E-EBAB4CFC1353}">
      <dgm:prSet/>
      <dgm:spPr/>
      <dgm:t>
        <a:bodyPr/>
        <a:lstStyle/>
        <a:p>
          <a:endParaRPr lang="zh-CN" altLang="en-US"/>
        </a:p>
      </dgm:t>
    </dgm:pt>
    <dgm:pt modelId="{CCE9F80E-1164-4BF2-B56F-424286D6D2AE}">
      <dgm:prSet custT="1"/>
      <dgm:spPr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zh-CN" sz="1200" dirty="0" smtClean="0"/>
            <a:t>第</a:t>
          </a:r>
          <a:r>
            <a:rPr lang="en-US" sz="1200" dirty="0" smtClean="0"/>
            <a:t>3</a:t>
          </a:r>
          <a:r>
            <a:rPr lang="zh-CN" sz="1200" dirty="0" smtClean="0"/>
            <a:t>层</a:t>
          </a:r>
          <a:r>
            <a:rPr lang="zh-CN" altLang="en-US" sz="1200" dirty="0" smtClean="0"/>
            <a:t>：</a:t>
          </a:r>
          <a:r>
            <a:rPr lang="zh-CN" sz="1200" dirty="0" smtClean="0"/>
            <a:t>网络层（</a:t>
          </a:r>
          <a:r>
            <a:rPr lang="en-US" sz="1200" dirty="0" smtClean="0"/>
            <a:t>Network</a:t>
          </a:r>
          <a:r>
            <a:rPr lang="zh-CN" sz="1200" dirty="0" smtClean="0"/>
            <a:t>）</a:t>
          </a:r>
          <a:endParaRPr lang="zh-CN" altLang="en-US" sz="1200" dirty="0"/>
        </a:p>
      </dgm:t>
    </dgm:pt>
    <dgm:pt modelId="{0D0161E3-6397-491C-9805-EB7A1F2AEE1E}" type="parTrans" cxnId="{05B3F97A-D7E4-48AA-9A4B-9010C47935E7}">
      <dgm:prSet/>
      <dgm:spPr/>
      <dgm:t>
        <a:bodyPr/>
        <a:lstStyle/>
        <a:p>
          <a:endParaRPr lang="zh-CN" altLang="en-US"/>
        </a:p>
      </dgm:t>
    </dgm:pt>
    <dgm:pt modelId="{2BF67836-AA01-4F9B-86AE-21F4312FCEB3}" type="sibTrans" cxnId="{05B3F97A-D7E4-48AA-9A4B-9010C47935E7}">
      <dgm:prSet/>
      <dgm:spPr/>
      <dgm:t>
        <a:bodyPr/>
        <a:lstStyle/>
        <a:p>
          <a:endParaRPr lang="zh-CN" altLang="en-US"/>
        </a:p>
      </dgm:t>
    </dgm:pt>
    <dgm:pt modelId="{17B8BC56-8FF8-49C1-BB4C-C1D45D645E4B}" type="pres">
      <dgm:prSet presAssocID="{6B343ACA-2F5D-4565-820D-477814304FAF}" presName="compositeShape" presStyleCnt="0">
        <dgm:presLayoutVars>
          <dgm:dir/>
          <dgm:resizeHandles/>
        </dgm:presLayoutVars>
      </dgm:prSet>
      <dgm:spPr/>
    </dgm:pt>
    <dgm:pt modelId="{1C7EBD45-CEF7-4D43-BD56-691BA82334B6}" type="pres">
      <dgm:prSet presAssocID="{6B343ACA-2F5D-4565-820D-477814304FAF}" presName="pyramid" presStyleLbl="node1" presStyleIdx="0" presStyleCnt="1"/>
      <dgm:spPr/>
    </dgm:pt>
    <dgm:pt modelId="{FC9D5FE8-CF43-4245-8EEF-4BFE574A402F}" type="pres">
      <dgm:prSet presAssocID="{6B343ACA-2F5D-4565-820D-477814304FAF}" presName="theList" presStyleCnt="0"/>
      <dgm:spPr/>
    </dgm:pt>
    <dgm:pt modelId="{A4D33C3E-9130-4F5E-B076-D29CE0F1EE41}" type="pres">
      <dgm:prSet presAssocID="{14D26F45-AB7F-4BAE-9238-39EE8ACA4F55}" presName="aNode" presStyleLbl="fgAcc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0153C4-3440-4B4A-82F6-20DC3F51D46E}" type="pres">
      <dgm:prSet presAssocID="{14D26F45-AB7F-4BAE-9238-39EE8ACA4F55}" presName="aSpace" presStyleCnt="0"/>
      <dgm:spPr/>
    </dgm:pt>
    <dgm:pt modelId="{B2ACE594-17A7-43DF-825A-9FC708AD55F0}" type="pres">
      <dgm:prSet presAssocID="{751C3DAD-973D-45E0-88AB-0318D40592E1}" presName="aNode" presStyleLbl="fgAcc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D1DDEC-A0F2-4D9E-ACC2-11A559546576}" type="pres">
      <dgm:prSet presAssocID="{751C3DAD-973D-45E0-88AB-0318D40592E1}" presName="aSpace" presStyleCnt="0"/>
      <dgm:spPr/>
    </dgm:pt>
    <dgm:pt modelId="{B73E8CB1-1CA5-4E6E-AEE4-47C4A063602B}" type="pres">
      <dgm:prSet presAssocID="{B426E00B-3034-4FDC-BCED-5BA55B6CBBA0}" presName="aNode" presStyleLbl="fgAcc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B23FC-6718-41F9-91AD-86D4D07DBC77}" type="pres">
      <dgm:prSet presAssocID="{B426E00B-3034-4FDC-BCED-5BA55B6CBBA0}" presName="aSpace" presStyleCnt="0"/>
      <dgm:spPr/>
    </dgm:pt>
    <dgm:pt modelId="{B4D8FBD9-E6C8-4F08-993E-E2FAD8A9A42A}" type="pres">
      <dgm:prSet presAssocID="{23A591C7-D9CC-4A5D-8E90-9FD7976339E7}" presName="aNode" presStyleLbl="fgAcc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F2D57-4383-4FA9-B44E-CC57E1F5951A}" type="pres">
      <dgm:prSet presAssocID="{23A591C7-D9CC-4A5D-8E90-9FD7976339E7}" presName="aSpace" presStyleCnt="0"/>
      <dgm:spPr/>
    </dgm:pt>
    <dgm:pt modelId="{5FD4634E-9C43-4F15-B466-B386457B584A}" type="pres">
      <dgm:prSet presAssocID="{CCE9F80E-1164-4BF2-B56F-424286D6D2AE}" presName="aNode" presStyleLbl="fgAcc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CAA514-4A7B-46ED-B157-ADE6E4B66DAC}" type="pres">
      <dgm:prSet presAssocID="{CCE9F80E-1164-4BF2-B56F-424286D6D2AE}" presName="aSpace" presStyleCnt="0"/>
      <dgm:spPr/>
    </dgm:pt>
    <dgm:pt modelId="{2281B657-8E1F-40A1-B2E7-5F4C0A259C54}" type="pres">
      <dgm:prSet presAssocID="{7D7EF64A-E177-46D6-9CA7-948396AE3923}" presName="aNode" presStyleLbl="fgAcc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9B30AB-954D-4BF8-BCB0-73D9A24E2EA4}" type="pres">
      <dgm:prSet presAssocID="{7D7EF64A-E177-46D6-9CA7-948396AE3923}" presName="aSpace" presStyleCnt="0"/>
      <dgm:spPr/>
    </dgm:pt>
    <dgm:pt modelId="{27973D2A-2768-4881-A27B-A6B0BAD68210}" type="pres">
      <dgm:prSet presAssocID="{9F9D0FA3-62FE-4773-AA38-A51DB13AB733}" presName="aNode" presStyleLbl="fgAcc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8B5FA0-A948-4EFC-9AFB-98A9D7DE83BE}" type="pres">
      <dgm:prSet presAssocID="{9F9D0FA3-62FE-4773-AA38-A51DB13AB733}" presName="aSpace" presStyleCnt="0"/>
      <dgm:spPr/>
    </dgm:pt>
  </dgm:ptLst>
  <dgm:cxnLst>
    <dgm:cxn modelId="{1DC4BD17-4C4D-4B9A-9214-7D47E2C59445}" srcId="{6B343ACA-2F5D-4565-820D-477814304FAF}" destId="{7D7EF64A-E177-46D6-9CA7-948396AE3923}" srcOrd="5" destOrd="0" parTransId="{0C4CD858-B14F-48A8-9693-C900B6759A96}" sibTransId="{5E77DAF2-6EDA-41F5-965B-115A5DE60AF8}"/>
    <dgm:cxn modelId="{C1DC4BC8-C072-43DC-B0A0-AB7F98B6E8B6}" type="presOf" srcId="{14D26F45-AB7F-4BAE-9238-39EE8ACA4F55}" destId="{A4D33C3E-9130-4F5E-B076-D29CE0F1EE41}" srcOrd="0" destOrd="0" presId="urn:microsoft.com/office/officeart/2005/8/layout/pyramid2"/>
    <dgm:cxn modelId="{B7F677BE-C1FD-4A02-BFC1-DE5568C51F01}" srcId="{6B343ACA-2F5D-4565-820D-477814304FAF}" destId="{9F9D0FA3-62FE-4773-AA38-A51DB13AB733}" srcOrd="6" destOrd="0" parTransId="{E900AE6A-9053-4D22-9888-9F07CFC9FE88}" sibTransId="{3A7FCF01-7ECF-4C22-93A1-1B1B7D26C70E}"/>
    <dgm:cxn modelId="{CAA5C400-ECB4-43CF-972E-B70044E35C08}" type="presOf" srcId="{6B343ACA-2F5D-4565-820D-477814304FAF}" destId="{17B8BC56-8FF8-49C1-BB4C-C1D45D645E4B}" srcOrd="0" destOrd="0" presId="urn:microsoft.com/office/officeart/2005/8/layout/pyramid2"/>
    <dgm:cxn modelId="{9713ED52-AB6E-4ED8-8619-7E9D45451648}" type="presOf" srcId="{7D7EF64A-E177-46D6-9CA7-948396AE3923}" destId="{2281B657-8E1F-40A1-B2E7-5F4C0A259C54}" srcOrd="0" destOrd="0" presId="urn:microsoft.com/office/officeart/2005/8/layout/pyramid2"/>
    <dgm:cxn modelId="{11B629E4-1524-4560-B501-183FAE708126}" srcId="{6B343ACA-2F5D-4565-820D-477814304FAF}" destId="{751C3DAD-973D-45E0-88AB-0318D40592E1}" srcOrd="1" destOrd="0" parTransId="{1CE75DC7-9E2C-455C-B6F0-C9FFE3F0137F}" sibTransId="{652CC5CA-D04A-4BE6-9265-3B8F7DB4F319}"/>
    <dgm:cxn modelId="{A05BC0A3-167F-481A-9FF3-84763582069F}" type="presOf" srcId="{751C3DAD-973D-45E0-88AB-0318D40592E1}" destId="{B2ACE594-17A7-43DF-825A-9FC708AD55F0}" srcOrd="0" destOrd="0" presId="urn:microsoft.com/office/officeart/2005/8/layout/pyramid2"/>
    <dgm:cxn modelId="{05B3F97A-D7E4-48AA-9A4B-9010C47935E7}" srcId="{6B343ACA-2F5D-4565-820D-477814304FAF}" destId="{CCE9F80E-1164-4BF2-B56F-424286D6D2AE}" srcOrd="4" destOrd="0" parTransId="{0D0161E3-6397-491C-9805-EB7A1F2AEE1E}" sibTransId="{2BF67836-AA01-4F9B-86AE-21F4312FCEB3}"/>
    <dgm:cxn modelId="{344D8948-7080-4854-9AB5-1796CC7AC0A4}" type="presOf" srcId="{B426E00B-3034-4FDC-BCED-5BA55B6CBBA0}" destId="{B73E8CB1-1CA5-4E6E-AEE4-47C4A063602B}" srcOrd="0" destOrd="0" presId="urn:microsoft.com/office/officeart/2005/8/layout/pyramid2"/>
    <dgm:cxn modelId="{7D0261A5-2569-4C45-B499-8C18E45F7B65}" type="presOf" srcId="{CCE9F80E-1164-4BF2-B56F-424286D6D2AE}" destId="{5FD4634E-9C43-4F15-B466-B386457B584A}" srcOrd="0" destOrd="0" presId="urn:microsoft.com/office/officeart/2005/8/layout/pyramid2"/>
    <dgm:cxn modelId="{0286EEEA-E15B-401F-A16E-EB04CB6E1006}" type="presOf" srcId="{23A591C7-D9CC-4A5D-8E90-9FD7976339E7}" destId="{B4D8FBD9-E6C8-4F08-993E-E2FAD8A9A42A}" srcOrd="0" destOrd="0" presId="urn:microsoft.com/office/officeart/2005/8/layout/pyramid2"/>
    <dgm:cxn modelId="{14C51901-36DB-474E-9B79-40B49484765B}" srcId="{6B343ACA-2F5D-4565-820D-477814304FAF}" destId="{B426E00B-3034-4FDC-BCED-5BA55B6CBBA0}" srcOrd="2" destOrd="0" parTransId="{07A257BC-9ED7-4C51-A25D-D337DAE7DF64}" sibTransId="{71218657-295D-4B23-AD9E-79C6B14798BC}"/>
    <dgm:cxn modelId="{51DB16B3-76B6-498B-AD6E-EBAB4CFC1353}" srcId="{6B343ACA-2F5D-4565-820D-477814304FAF}" destId="{23A591C7-D9CC-4A5D-8E90-9FD7976339E7}" srcOrd="3" destOrd="0" parTransId="{D4D96F36-BF6A-4583-9C4F-06C0ED3B21A6}" sibTransId="{2082F229-8C10-4AB3-9C08-4CD0ECFCCFE8}"/>
    <dgm:cxn modelId="{6248B540-B0FB-4133-BDC8-BC1BB5F596A4}" type="presOf" srcId="{9F9D0FA3-62FE-4773-AA38-A51DB13AB733}" destId="{27973D2A-2768-4881-A27B-A6B0BAD68210}" srcOrd="0" destOrd="0" presId="urn:microsoft.com/office/officeart/2005/8/layout/pyramid2"/>
    <dgm:cxn modelId="{09239265-1A57-490A-A8BD-755834985F22}" srcId="{6B343ACA-2F5D-4565-820D-477814304FAF}" destId="{14D26F45-AB7F-4BAE-9238-39EE8ACA4F55}" srcOrd="0" destOrd="0" parTransId="{A661EBF5-BC79-42F9-AA4A-3161A9812303}" sibTransId="{42E6E6BC-CE7A-4FC8-82A9-F4622920AEDE}"/>
    <dgm:cxn modelId="{5D26DB96-441F-4194-A427-91DC04EF3FED}" type="presParOf" srcId="{17B8BC56-8FF8-49C1-BB4C-C1D45D645E4B}" destId="{1C7EBD45-CEF7-4D43-BD56-691BA82334B6}" srcOrd="0" destOrd="0" presId="urn:microsoft.com/office/officeart/2005/8/layout/pyramid2"/>
    <dgm:cxn modelId="{0C4349D8-3D03-4E5D-AB36-26D31E5932BB}" type="presParOf" srcId="{17B8BC56-8FF8-49C1-BB4C-C1D45D645E4B}" destId="{FC9D5FE8-CF43-4245-8EEF-4BFE574A402F}" srcOrd="1" destOrd="0" presId="urn:microsoft.com/office/officeart/2005/8/layout/pyramid2"/>
    <dgm:cxn modelId="{B28D9D5E-3DF9-4F3A-B817-BFED00323C7C}" type="presParOf" srcId="{FC9D5FE8-CF43-4245-8EEF-4BFE574A402F}" destId="{A4D33C3E-9130-4F5E-B076-D29CE0F1EE41}" srcOrd="0" destOrd="0" presId="urn:microsoft.com/office/officeart/2005/8/layout/pyramid2"/>
    <dgm:cxn modelId="{7C1CD787-DD1F-4668-A16C-0590B8FAF8C8}" type="presParOf" srcId="{FC9D5FE8-CF43-4245-8EEF-4BFE574A402F}" destId="{960153C4-3440-4B4A-82F6-20DC3F51D46E}" srcOrd="1" destOrd="0" presId="urn:microsoft.com/office/officeart/2005/8/layout/pyramid2"/>
    <dgm:cxn modelId="{20B4858A-293E-4ADC-B4D9-CD3431DC7C77}" type="presParOf" srcId="{FC9D5FE8-CF43-4245-8EEF-4BFE574A402F}" destId="{B2ACE594-17A7-43DF-825A-9FC708AD55F0}" srcOrd="2" destOrd="0" presId="urn:microsoft.com/office/officeart/2005/8/layout/pyramid2"/>
    <dgm:cxn modelId="{2CE10831-10C5-42B2-9311-4D857D5B7450}" type="presParOf" srcId="{FC9D5FE8-CF43-4245-8EEF-4BFE574A402F}" destId="{A8D1DDEC-A0F2-4D9E-ACC2-11A559546576}" srcOrd="3" destOrd="0" presId="urn:microsoft.com/office/officeart/2005/8/layout/pyramid2"/>
    <dgm:cxn modelId="{3148CB03-C764-499E-B24E-0908EB13A23E}" type="presParOf" srcId="{FC9D5FE8-CF43-4245-8EEF-4BFE574A402F}" destId="{B73E8CB1-1CA5-4E6E-AEE4-47C4A063602B}" srcOrd="4" destOrd="0" presId="urn:microsoft.com/office/officeart/2005/8/layout/pyramid2"/>
    <dgm:cxn modelId="{17AE251B-050C-4F43-AE41-D59B4DBFECD2}" type="presParOf" srcId="{FC9D5FE8-CF43-4245-8EEF-4BFE574A402F}" destId="{975B23FC-6718-41F9-91AD-86D4D07DBC77}" srcOrd="5" destOrd="0" presId="urn:microsoft.com/office/officeart/2005/8/layout/pyramid2"/>
    <dgm:cxn modelId="{ED70FD19-01FB-4CBA-9E28-FE26C77FC23C}" type="presParOf" srcId="{FC9D5FE8-CF43-4245-8EEF-4BFE574A402F}" destId="{B4D8FBD9-E6C8-4F08-993E-E2FAD8A9A42A}" srcOrd="6" destOrd="0" presId="urn:microsoft.com/office/officeart/2005/8/layout/pyramid2"/>
    <dgm:cxn modelId="{89E7D93A-9918-48AC-B86F-4784441AA099}" type="presParOf" srcId="{FC9D5FE8-CF43-4245-8EEF-4BFE574A402F}" destId="{969F2D57-4383-4FA9-B44E-CC57E1F5951A}" srcOrd="7" destOrd="0" presId="urn:microsoft.com/office/officeart/2005/8/layout/pyramid2"/>
    <dgm:cxn modelId="{DB538A32-B3C7-4E75-8508-C5232AA84120}" type="presParOf" srcId="{FC9D5FE8-CF43-4245-8EEF-4BFE574A402F}" destId="{5FD4634E-9C43-4F15-B466-B386457B584A}" srcOrd="8" destOrd="0" presId="urn:microsoft.com/office/officeart/2005/8/layout/pyramid2"/>
    <dgm:cxn modelId="{D5E25F60-1272-4B27-8757-0F7EDDB4D258}" type="presParOf" srcId="{FC9D5FE8-CF43-4245-8EEF-4BFE574A402F}" destId="{CACAA514-4A7B-46ED-B157-ADE6E4B66DAC}" srcOrd="9" destOrd="0" presId="urn:microsoft.com/office/officeart/2005/8/layout/pyramid2"/>
    <dgm:cxn modelId="{00B04B1E-ADDD-430A-AA0F-D0F9957C2547}" type="presParOf" srcId="{FC9D5FE8-CF43-4245-8EEF-4BFE574A402F}" destId="{2281B657-8E1F-40A1-B2E7-5F4C0A259C54}" srcOrd="10" destOrd="0" presId="urn:microsoft.com/office/officeart/2005/8/layout/pyramid2"/>
    <dgm:cxn modelId="{86CC31D7-A6CB-4491-8B3C-1A734ADFED1E}" type="presParOf" srcId="{FC9D5FE8-CF43-4245-8EEF-4BFE574A402F}" destId="{E19B30AB-954D-4BF8-BCB0-73D9A24E2EA4}" srcOrd="11" destOrd="0" presId="urn:microsoft.com/office/officeart/2005/8/layout/pyramid2"/>
    <dgm:cxn modelId="{A6AABCC7-749C-478D-9ECE-7AE15BDBA808}" type="presParOf" srcId="{FC9D5FE8-CF43-4245-8EEF-4BFE574A402F}" destId="{27973D2A-2768-4881-A27B-A6B0BAD68210}" srcOrd="12" destOrd="0" presId="urn:microsoft.com/office/officeart/2005/8/layout/pyramid2"/>
    <dgm:cxn modelId="{010FCC5E-0F95-4DB1-9946-E04E8CFFFF5B}" type="presParOf" srcId="{FC9D5FE8-CF43-4245-8EEF-4BFE574A402F}" destId="{098B5FA0-A948-4EFC-9AFB-98A9D7DE83BE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6FF496-E59A-46E9-93B4-64731CA94236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22342E7-5307-4914-B8B9-F8B816A7810D}">
      <dgm:prSet phldrT="[文本]"/>
      <dgm:spPr/>
      <dgm:t>
        <a:bodyPr/>
        <a:lstStyle/>
        <a:p>
          <a:r>
            <a:rPr lang="en-US" dirty="0" smtClean="0"/>
            <a:t>TCP</a:t>
          </a:r>
          <a:r>
            <a:rPr lang="zh-CN" dirty="0" smtClean="0"/>
            <a:t>协议</a:t>
          </a:r>
          <a:endParaRPr lang="zh-CN" altLang="en-US" dirty="0"/>
        </a:p>
      </dgm:t>
    </dgm:pt>
    <dgm:pt modelId="{E8D1C0D1-98F0-4655-A07A-20E96028981D}" type="parTrans" cxnId="{7804440C-5CBA-4169-B1C9-6E585A5240AC}">
      <dgm:prSet/>
      <dgm:spPr/>
      <dgm:t>
        <a:bodyPr/>
        <a:lstStyle/>
        <a:p>
          <a:endParaRPr lang="zh-CN" altLang="en-US"/>
        </a:p>
      </dgm:t>
    </dgm:pt>
    <dgm:pt modelId="{80CAFA3D-929B-465A-B2C9-215022097DCE}" type="sibTrans" cxnId="{7804440C-5CBA-4169-B1C9-6E585A5240AC}">
      <dgm:prSet/>
      <dgm:spPr/>
      <dgm:t>
        <a:bodyPr/>
        <a:lstStyle/>
        <a:p>
          <a:endParaRPr lang="zh-CN" altLang="en-US"/>
        </a:p>
      </dgm:t>
    </dgm:pt>
    <dgm:pt modelId="{4BB2D7B7-6D75-42CF-91C7-7A252671A200}">
      <dgm:prSet phldrT="[文本]" custT="1"/>
      <dgm:spPr/>
      <dgm:t>
        <a:bodyPr/>
        <a:lstStyle/>
        <a:p>
          <a:r>
            <a:rPr lang="zh-CN" sz="1600" dirty="0" smtClean="0"/>
            <a:t>传输控制协议（</a:t>
          </a:r>
          <a:r>
            <a:rPr lang="en-US" sz="1600" dirty="0" smtClean="0"/>
            <a:t>TCP</a:t>
          </a:r>
          <a:r>
            <a:rPr lang="zh-CN" sz="1600" dirty="0" smtClean="0"/>
            <a:t>）是一种提供可靠数据传输的通用协议，它是</a:t>
          </a:r>
          <a:r>
            <a:rPr lang="en-US" sz="1600" dirty="0" smtClean="0"/>
            <a:t>TCP/IP</a:t>
          </a:r>
          <a:r>
            <a:rPr lang="zh-CN" sz="1600" dirty="0" smtClean="0"/>
            <a:t>体系结构中传输层上的协议</a:t>
          </a:r>
          <a:endParaRPr lang="zh-CN" altLang="en-US" sz="1600" dirty="0"/>
        </a:p>
      </dgm:t>
    </dgm:pt>
    <dgm:pt modelId="{C835137D-FB70-4AD0-9B5F-C7DD9EC22CE0}" type="parTrans" cxnId="{2953A3CB-E51E-49FC-A373-92CA154EB83B}">
      <dgm:prSet/>
      <dgm:spPr/>
      <dgm:t>
        <a:bodyPr/>
        <a:lstStyle/>
        <a:p>
          <a:endParaRPr lang="zh-CN" altLang="en-US"/>
        </a:p>
      </dgm:t>
    </dgm:pt>
    <dgm:pt modelId="{69817939-4257-4FE0-A92D-565CE8C2264C}" type="sibTrans" cxnId="{2953A3CB-E51E-49FC-A373-92CA154EB83B}">
      <dgm:prSet/>
      <dgm:spPr/>
      <dgm:t>
        <a:bodyPr/>
        <a:lstStyle/>
        <a:p>
          <a:endParaRPr lang="zh-CN" altLang="en-US"/>
        </a:p>
      </dgm:t>
    </dgm:pt>
    <dgm:pt modelId="{68447506-E71F-40C4-846C-E3D4B627F668}">
      <dgm:prSet phldrT="[文本]"/>
      <dgm:spPr/>
      <dgm:t>
        <a:bodyPr/>
        <a:lstStyle/>
        <a:p>
          <a:r>
            <a:rPr lang="en-US" dirty="0" smtClean="0"/>
            <a:t>ICMP</a:t>
          </a:r>
          <a:r>
            <a:rPr lang="zh-CN" dirty="0" smtClean="0"/>
            <a:t>协议</a:t>
          </a:r>
          <a:endParaRPr lang="zh-CN" altLang="en-US" dirty="0"/>
        </a:p>
      </dgm:t>
    </dgm:pt>
    <dgm:pt modelId="{C03669EC-2CC6-4747-BEDB-0708B91C85D6}" type="parTrans" cxnId="{A7E06609-B862-4814-80F6-75748245F794}">
      <dgm:prSet/>
      <dgm:spPr/>
      <dgm:t>
        <a:bodyPr/>
        <a:lstStyle/>
        <a:p>
          <a:endParaRPr lang="zh-CN" altLang="en-US"/>
        </a:p>
      </dgm:t>
    </dgm:pt>
    <dgm:pt modelId="{2F3448AD-E0E5-44A2-9E18-A24B86AFD8EA}" type="sibTrans" cxnId="{A7E06609-B862-4814-80F6-75748245F794}">
      <dgm:prSet/>
      <dgm:spPr/>
      <dgm:t>
        <a:bodyPr/>
        <a:lstStyle/>
        <a:p>
          <a:endParaRPr lang="zh-CN" altLang="en-US"/>
        </a:p>
      </dgm:t>
    </dgm:pt>
    <dgm:pt modelId="{0B37CE42-8DAA-45EB-9834-59BFE1904779}">
      <dgm:prSet phldrT="[文本]" custT="1"/>
      <dgm:spPr/>
      <dgm:t>
        <a:bodyPr/>
        <a:lstStyle/>
        <a:p>
          <a:r>
            <a:rPr lang="en-US" sz="1600" dirty="0" smtClean="0"/>
            <a:t>ICMP</a:t>
          </a:r>
          <a:r>
            <a:rPr lang="zh-CN" sz="1600" dirty="0" smtClean="0"/>
            <a:t>协议又称为网际控制报文协议</a:t>
          </a:r>
          <a:endParaRPr lang="zh-CN" altLang="en-US" sz="1600" dirty="0"/>
        </a:p>
      </dgm:t>
    </dgm:pt>
    <dgm:pt modelId="{F53457E4-88B3-4C38-A009-AB1C73E75751}" type="parTrans" cxnId="{161B07F1-1637-43A8-830B-7BD6FFBACABA}">
      <dgm:prSet/>
      <dgm:spPr/>
      <dgm:t>
        <a:bodyPr/>
        <a:lstStyle/>
        <a:p>
          <a:endParaRPr lang="zh-CN" altLang="en-US"/>
        </a:p>
      </dgm:t>
    </dgm:pt>
    <dgm:pt modelId="{ADF9AE2C-17FC-4F15-88D1-7D7BCE993528}" type="sibTrans" cxnId="{161B07F1-1637-43A8-830B-7BD6FFBACABA}">
      <dgm:prSet/>
      <dgm:spPr/>
      <dgm:t>
        <a:bodyPr/>
        <a:lstStyle/>
        <a:p>
          <a:endParaRPr lang="zh-CN" altLang="en-US"/>
        </a:p>
      </dgm:t>
    </dgm:pt>
    <dgm:pt modelId="{0D07E5AC-6D9E-4FC9-90AB-7C07AB0399EC}">
      <dgm:prSet phldrT="[文本]"/>
      <dgm:spPr/>
      <dgm:t>
        <a:bodyPr/>
        <a:lstStyle/>
        <a:p>
          <a:r>
            <a:rPr lang="en-US" dirty="0" smtClean="0"/>
            <a:t>UDP</a:t>
          </a:r>
          <a:r>
            <a:rPr lang="zh-CN" dirty="0" smtClean="0"/>
            <a:t>协议</a:t>
          </a:r>
          <a:endParaRPr lang="zh-CN" altLang="en-US" dirty="0"/>
        </a:p>
      </dgm:t>
    </dgm:pt>
    <dgm:pt modelId="{8C574202-C9A8-449D-BF80-2D0185B9C06E}" type="parTrans" cxnId="{ECC568CB-196D-42C7-B750-67D2E74B3A68}">
      <dgm:prSet/>
      <dgm:spPr/>
      <dgm:t>
        <a:bodyPr/>
        <a:lstStyle/>
        <a:p>
          <a:endParaRPr lang="zh-CN" altLang="en-US"/>
        </a:p>
      </dgm:t>
    </dgm:pt>
    <dgm:pt modelId="{6B938A59-DC6E-4661-AA59-3FF0D427620B}" type="sibTrans" cxnId="{ECC568CB-196D-42C7-B750-67D2E74B3A68}">
      <dgm:prSet/>
      <dgm:spPr/>
      <dgm:t>
        <a:bodyPr/>
        <a:lstStyle/>
        <a:p>
          <a:endParaRPr lang="zh-CN" altLang="en-US"/>
        </a:p>
      </dgm:t>
    </dgm:pt>
    <dgm:pt modelId="{85C175D4-6A37-4B2A-8379-B1D9E4F7ED24}">
      <dgm:prSet phldrT="[文本]"/>
      <dgm:spPr/>
      <dgm:t>
        <a:bodyPr/>
        <a:lstStyle/>
        <a:p>
          <a:r>
            <a:rPr lang="zh-CN" dirty="0" smtClean="0"/>
            <a:t>用户数据报协议（</a:t>
          </a:r>
          <a:r>
            <a:rPr lang="en-US" dirty="0" smtClean="0"/>
            <a:t>UDP</a:t>
          </a:r>
          <a:r>
            <a:rPr lang="zh-CN" dirty="0" smtClean="0"/>
            <a:t>）是一个面向无连接的协议，采用该协议，两个应用程序不需要先建立连接，它为应用程序提供一次性的数据传输服务</a:t>
          </a:r>
          <a:endParaRPr lang="zh-CN" altLang="en-US" dirty="0"/>
        </a:p>
      </dgm:t>
    </dgm:pt>
    <dgm:pt modelId="{120086CB-B6F8-4206-AA2E-D1B21EF1F685}" type="parTrans" cxnId="{E6DF042B-0843-482A-AE5C-4B565C24822C}">
      <dgm:prSet/>
      <dgm:spPr/>
      <dgm:t>
        <a:bodyPr/>
        <a:lstStyle/>
        <a:p>
          <a:endParaRPr lang="zh-CN" altLang="en-US"/>
        </a:p>
      </dgm:t>
    </dgm:pt>
    <dgm:pt modelId="{B4D6E571-E6F7-4859-963F-DAED59DCDA6F}" type="sibTrans" cxnId="{E6DF042B-0843-482A-AE5C-4B565C24822C}">
      <dgm:prSet/>
      <dgm:spPr/>
      <dgm:t>
        <a:bodyPr/>
        <a:lstStyle/>
        <a:p>
          <a:endParaRPr lang="zh-CN" altLang="en-US"/>
        </a:p>
      </dgm:t>
    </dgm:pt>
    <dgm:pt modelId="{F97619DC-0A97-4D81-A79E-D18B1B262709}">
      <dgm:prSet/>
      <dgm:spPr/>
      <dgm:t>
        <a:bodyPr/>
        <a:lstStyle/>
        <a:p>
          <a:r>
            <a:rPr lang="en-US" dirty="0" smtClean="0"/>
            <a:t>IP</a:t>
          </a:r>
          <a:r>
            <a:rPr lang="zh-CN" dirty="0" smtClean="0"/>
            <a:t>协议</a:t>
          </a:r>
          <a:endParaRPr lang="zh-CN" altLang="en-US" dirty="0"/>
        </a:p>
      </dgm:t>
    </dgm:pt>
    <dgm:pt modelId="{81B07DD6-4335-478D-8785-C6D387B9B11D}" type="parTrans" cxnId="{7FF35EC9-7E4A-4B32-BEDF-09538440C23A}">
      <dgm:prSet/>
      <dgm:spPr/>
      <dgm:t>
        <a:bodyPr/>
        <a:lstStyle/>
        <a:p>
          <a:endParaRPr lang="zh-CN" altLang="en-US"/>
        </a:p>
      </dgm:t>
    </dgm:pt>
    <dgm:pt modelId="{18A6F86D-95A6-4EE5-AE3D-25C666F34ECB}" type="sibTrans" cxnId="{7FF35EC9-7E4A-4B32-BEDF-09538440C23A}">
      <dgm:prSet/>
      <dgm:spPr/>
      <dgm:t>
        <a:bodyPr/>
        <a:lstStyle/>
        <a:p>
          <a:endParaRPr lang="zh-CN" altLang="en-US"/>
        </a:p>
      </dgm:t>
    </dgm:pt>
    <dgm:pt modelId="{917A72A8-C824-4AFE-BC12-A8EA60BAA444}">
      <dgm:prSet custT="1"/>
      <dgm:spPr/>
      <dgm:t>
        <a:bodyPr/>
        <a:lstStyle/>
        <a:p>
          <a:r>
            <a:rPr lang="en-US" sz="1600" dirty="0" smtClean="0"/>
            <a:t>IP</a:t>
          </a:r>
          <a:r>
            <a:rPr lang="zh-CN" sz="1600" dirty="0" smtClean="0"/>
            <a:t>协议又称为网际协议</a:t>
          </a:r>
          <a:endParaRPr lang="zh-CN" altLang="en-US" sz="1600" dirty="0"/>
        </a:p>
      </dgm:t>
    </dgm:pt>
    <dgm:pt modelId="{BFA2C0E8-E93E-4B0D-AF78-1AA52858046A}" type="parTrans" cxnId="{5BBCE86E-DA0D-4A0D-AD49-231372303499}">
      <dgm:prSet/>
      <dgm:spPr/>
      <dgm:t>
        <a:bodyPr/>
        <a:lstStyle/>
        <a:p>
          <a:endParaRPr lang="zh-CN" altLang="en-US"/>
        </a:p>
      </dgm:t>
    </dgm:pt>
    <dgm:pt modelId="{E39C5503-E52E-4C6B-9011-9B08A4715F5F}" type="sibTrans" cxnId="{5BBCE86E-DA0D-4A0D-AD49-231372303499}">
      <dgm:prSet/>
      <dgm:spPr/>
      <dgm:t>
        <a:bodyPr/>
        <a:lstStyle/>
        <a:p>
          <a:endParaRPr lang="zh-CN" altLang="en-US"/>
        </a:p>
      </dgm:t>
    </dgm:pt>
    <dgm:pt modelId="{E3BFDD9B-0B01-4A60-B439-BB7B98C648D6}" type="pres">
      <dgm:prSet presAssocID="{756FF496-E59A-46E9-93B4-64731CA9423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A3C2029-BAF4-4854-9A8A-8DF08FCF8766}" type="pres">
      <dgm:prSet presAssocID="{622342E7-5307-4914-B8B9-F8B816A7810D}" presName="composite" presStyleCnt="0"/>
      <dgm:spPr/>
    </dgm:pt>
    <dgm:pt modelId="{7514F703-D100-4551-A1F8-3DE7339BC2AD}" type="pres">
      <dgm:prSet presAssocID="{622342E7-5307-4914-B8B9-F8B816A7810D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A50826-4986-44C6-91C3-EFF025F84119}" type="pres">
      <dgm:prSet presAssocID="{622342E7-5307-4914-B8B9-F8B816A7810D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A6F3E5-BCDE-49ED-BEAF-88FBDF57A7AB}" type="pres">
      <dgm:prSet presAssocID="{80CAFA3D-929B-465A-B2C9-215022097DCE}" presName="sp" presStyleCnt="0"/>
      <dgm:spPr/>
    </dgm:pt>
    <dgm:pt modelId="{425DC2C8-F2A1-4264-BFEB-F4B62E14334B}" type="pres">
      <dgm:prSet presAssocID="{F97619DC-0A97-4D81-A79E-D18B1B262709}" presName="composite" presStyleCnt="0"/>
      <dgm:spPr/>
    </dgm:pt>
    <dgm:pt modelId="{6343E275-35E1-425B-8AE6-2FA940EF45D7}" type="pres">
      <dgm:prSet presAssocID="{F97619DC-0A97-4D81-A79E-D18B1B26270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877586-ACE2-4E57-A1B6-2EAD11F8A7CF}" type="pres">
      <dgm:prSet presAssocID="{F97619DC-0A97-4D81-A79E-D18B1B26270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5CE1B1-D3BC-41E9-BFFC-455CA8D3436D}" type="pres">
      <dgm:prSet presAssocID="{18A6F86D-95A6-4EE5-AE3D-25C666F34ECB}" presName="sp" presStyleCnt="0"/>
      <dgm:spPr/>
    </dgm:pt>
    <dgm:pt modelId="{B532FFAD-A038-4902-9F4D-BFF2315115EF}" type="pres">
      <dgm:prSet presAssocID="{68447506-E71F-40C4-846C-E3D4B627F668}" presName="composite" presStyleCnt="0"/>
      <dgm:spPr/>
    </dgm:pt>
    <dgm:pt modelId="{0B4B9E3E-1DF5-4177-A6F1-329C1B22FC16}" type="pres">
      <dgm:prSet presAssocID="{68447506-E71F-40C4-846C-E3D4B627F668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FB01CD-CA45-4600-9B76-0EBF346B0351}" type="pres">
      <dgm:prSet presAssocID="{68447506-E71F-40C4-846C-E3D4B627F668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7F7F2C-6719-48FF-B23F-43CBC448A901}" type="pres">
      <dgm:prSet presAssocID="{2F3448AD-E0E5-44A2-9E18-A24B86AFD8EA}" presName="sp" presStyleCnt="0"/>
      <dgm:spPr/>
    </dgm:pt>
    <dgm:pt modelId="{9F1E0F25-2FA7-46F6-8191-20FA7678E5DE}" type="pres">
      <dgm:prSet presAssocID="{0D07E5AC-6D9E-4FC9-90AB-7C07AB0399EC}" presName="composite" presStyleCnt="0"/>
      <dgm:spPr/>
    </dgm:pt>
    <dgm:pt modelId="{7BCEF4AE-688D-4948-95DB-05091F19409A}" type="pres">
      <dgm:prSet presAssocID="{0D07E5AC-6D9E-4FC9-90AB-7C07AB0399E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55A72C-7B44-4E21-A79A-7C60E182423F}" type="pres">
      <dgm:prSet presAssocID="{0D07E5AC-6D9E-4FC9-90AB-7C07AB0399E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1B07F1-1637-43A8-830B-7BD6FFBACABA}" srcId="{68447506-E71F-40C4-846C-E3D4B627F668}" destId="{0B37CE42-8DAA-45EB-9834-59BFE1904779}" srcOrd="0" destOrd="0" parTransId="{F53457E4-88B3-4C38-A009-AB1C73E75751}" sibTransId="{ADF9AE2C-17FC-4F15-88D1-7D7BCE993528}"/>
    <dgm:cxn modelId="{7FF35EC9-7E4A-4B32-BEDF-09538440C23A}" srcId="{756FF496-E59A-46E9-93B4-64731CA94236}" destId="{F97619DC-0A97-4D81-A79E-D18B1B262709}" srcOrd="1" destOrd="0" parTransId="{81B07DD6-4335-478D-8785-C6D387B9B11D}" sibTransId="{18A6F86D-95A6-4EE5-AE3D-25C666F34ECB}"/>
    <dgm:cxn modelId="{83E65D0E-2775-4F51-B16F-BA6325013E93}" type="presOf" srcId="{622342E7-5307-4914-B8B9-F8B816A7810D}" destId="{7514F703-D100-4551-A1F8-3DE7339BC2AD}" srcOrd="0" destOrd="0" presId="urn:microsoft.com/office/officeart/2005/8/layout/chevron2"/>
    <dgm:cxn modelId="{2953A3CB-E51E-49FC-A373-92CA154EB83B}" srcId="{622342E7-5307-4914-B8B9-F8B816A7810D}" destId="{4BB2D7B7-6D75-42CF-91C7-7A252671A200}" srcOrd="0" destOrd="0" parTransId="{C835137D-FB70-4AD0-9B5F-C7DD9EC22CE0}" sibTransId="{69817939-4257-4FE0-A92D-565CE8C2264C}"/>
    <dgm:cxn modelId="{956D9D76-7756-4C52-B87E-E3E58A1881F7}" type="presOf" srcId="{68447506-E71F-40C4-846C-E3D4B627F668}" destId="{0B4B9E3E-1DF5-4177-A6F1-329C1B22FC16}" srcOrd="0" destOrd="0" presId="urn:microsoft.com/office/officeart/2005/8/layout/chevron2"/>
    <dgm:cxn modelId="{16384583-19FD-4225-ADB4-80EF13B821DC}" type="presOf" srcId="{F97619DC-0A97-4D81-A79E-D18B1B262709}" destId="{6343E275-35E1-425B-8AE6-2FA940EF45D7}" srcOrd="0" destOrd="0" presId="urn:microsoft.com/office/officeart/2005/8/layout/chevron2"/>
    <dgm:cxn modelId="{07ABD2FD-707D-408B-B86F-FD0B9E410E25}" type="presOf" srcId="{4BB2D7B7-6D75-42CF-91C7-7A252671A200}" destId="{47A50826-4986-44C6-91C3-EFF025F84119}" srcOrd="0" destOrd="0" presId="urn:microsoft.com/office/officeart/2005/8/layout/chevron2"/>
    <dgm:cxn modelId="{5BBCE86E-DA0D-4A0D-AD49-231372303499}" srcId="{F97619DC-0A97-4D81-A79E-D18B1B262709}" destId="{917A72A8-C824-4AFE-BC12-A8EA60BAA444}" srcOrd="0" destOrd="0" parTransId="{BFA2C0E8-E93E-4B0D-AF78-1AA52858046A}" sibTransId="{E39C5503-E52E-4C6B-9011-9B08A4715F5F}"/>
    <dgm:cxn modelId="{1FD3771A-FCE4-4338-AE42-03927B74B119}" type="presOf" srcId="{917A72A8-C824-4AFE-BC12-A8EA60BAA444}" destId="{5E877586-ACE2-4E57-A1B6-2EAD11F8A7CF}" srcOrd="0" destOrd="0" presId="urn:microsoft.com/office/officeart/2005/8/layout/chevron2"/>
    <dgm:cxn modelId="{7804440C-5CBA-4169-B1C9-6E585A5240AC}" srcId="{756FF496-E59A-46E9-93B4-64731CA94236}" destId="{622342E7-5307-4914-B8B9-F8B816A7810D}" srcOrd="0" destOrd="0" parTransId="{E8D1C0D1-98F0-4655-A07A-20E96028981D}" sibTransId="{80CAFA3D-929B-465A-B2C9-215022097DCE}"/>
    <dgm:cxn modelId="{FFB96460-B377-4B16-AAFC-CF1B3ECFDDAB}" type="presOf" srcId="{0B37CE42-8DAA-45EB-9834-59BFE1904779}" destId="{4CFB01CD-CA45-4600-9B76-0EBF346B0351}" srcOrd="0" destOrd="0" presId="urn:microsoft.com/office/officeart/2005/8/layout/chevron2"/>
    <dgm:cxn modelId="{D80FF78D-7AF7-482D-9A2C-46A24AD888F6}" type="presOf" srcId="{0D07E5AC-6D9E-4FC9-90AB-7C07AB0399EC}" destId="{7BCEF4AE-688D-4948-95DB-05091F19409A}" srcOrd="0" destOrd="0" presId="urn:microsoft.com/office/officeart/2005/8/layout/chevron2"/>
    <dgm:cxn modelId="{A7E06609-B862-4814-80F6-75748245F794}" srcId="{756FF496-E59A-46E9-93B4-64731CA94236}" destId="{68447506-E71F-40C4-846C-E3D4B627F668}" srcOrd="2" destOrd="0" parTransId="{C03669EC-2CC6-4747-BEDB-0708B91C85D6}" sibTransId="{2F3448AD-E0E5-44A2-9E18-A24B86AFD8EA}"/>
    <dgm:cxn modelId="{E6DF042B-0843-482A-AE5C-4B565C24822C}" srcId="{0D07E5AC-6D9E-4FC9-90AB-7C07AB0399EC}" destId="{85C175D4-6A37-4B2A-8379-B1D9E4F7ED24}" srcOrd="0" destOrd="0" parTransId="{120086CB-B6F8-4206-AA2E-D1B21EF1F685}" sibTransId="{B4D6E571-E6F7-4859-963F-DAED59DCDA6F}"/>
    <dgm:cxn modelId="{9AAC1D2C-D24A-4503-87F3-3E5A330E6021}" type="presOf" srcId="{85C175D4-6A37-4B2A-8379-B1D9E4F7ED24}" destId="{8855A72C-7B44-4E21-A79A-7C60E182423F}" srcOrd="0" destOrd="0" presId="urn:microsoft.com/office/officeart/2005/8/layout/chevron2"/>
    <dgm:cxn modelId="{ACA8DCD8-6A08-41E4-930A-FA3713EB3F4F}" type="presOf" srcId="{756FF496-E59A-46E9-93B4-64731CA94236}" destId="{E3BFDD9B-0B01-4A60-B439-BB7B98C648D6}" srcOrd="0" destOrd="0" presId="urn:microsoft.com/office/officeart/2005/8/layout/chevron2"/>
    <dgm:cxn modelId="{ECC568CB-196D-42C7-B750-67D2E74B3A68}" srcId="{756FF496-E59A-46E9-93B4-64731CA94236}" destId="{0D07E5AC-6D9E-4FC9-90AB-7C07AB0399EC}" srcOrd="3" destOrd="0" parTransId="{8C574202-C9A8-449D-BF80-2D0185B9C06E}" sibTransId="{6B938A59-DC6E-4661-AA59-3FF0D427620B}"/>
    <dgm:cxn modelId="{DEB95981-E74F-408A-A349-D821A7BE9C55}" type="presParOf" srcId="{E3BFDD9B-0B01-4A60-B439-BB7B98C648D6}" destId="{1A3C2029-BAF4-4854-9A8A-8DF08FCF8766}" srcOrd="0" destOrd="0" presId="urn:microsoft.com/office/officeart/2005/8/layout/chevron2"/>
    <dgm:cxn modelId="{530758C5-2F9C-4C8E-8850-C1BFC85D1264}" type="presParOf" srcId="{1A3C2029-BAF4-4854-9A8A-8DF08FCF8766}" destId="{7514F703-D100-4551-A1F8-3DE7339BC2AD}" srcOrd="0" destOrd="0" presId="urn:microsoft.com/office/officeart/2005/8/layout/chevron2"/>
    <dgm:cxn modelId="{E86ED553-3379-4CC5-8B4E-B5313F5EFD73}" type="presParOf" srcId="{1A3C2029-BAF4-4854-9A8A-8DF08FCF8766}" destId="{47A50826-4986-44C6-91C3-EFF025F84119}" srcOrd="1" destOrd="0" presId="urn:microsoft.com/office/officeart/2005/8/layout/chevron2"/>
    <dgm:cxn modelId="{48A0FED1-5DFE-43E8-A0DC-6D12A8A94EE8}" type="presParOf" srcId="{E3BFDD9B-0B01-4A60-B439-BB7B98C648D6}" destId="{25A6F3E5-BCDE-49ED-BEAF-88FBDF57A7AB}" srcOrd="1" destOrd="0" presId="urn:microsoft.com/office/officeart/2005/8/layout/chevron2"/>
    <dgm:cxn modelId="{B61679D9-105E-43D0-B96F-CBCF166EA870}" type="presParOf" srcId="{E3BFDD9B-0B01-4A60-B439-BB7B98C648D6}" destId="{425DC2C8-F2A1-4264-BFEB-F4B62E14334B}" srcOrd="2" destOrd="0" presId="urn:microsoft.com/office/officeart/2005/8/layout/chevron2"/>
    <dgm:cxn modelId="{13768729-C934-466C-BD4A-0263FFF2DDA4}" type="presParOf" srcId="{425DC2C8-F2A1-4264-BFEB-F4B62E14334B}" destId="{6343E275-35E1-425B-8AE6-2FA940EF45D7}" srcOrd="0" destOrd="0" presId="urn:microsoft.com/office/officeart/2005/8/layout/chevron2"/>
    <dgm:cxn modelId="{27F1F904-EC7F-4D8E-A2F7-987972DCA36C}" type="presParOf" srcId="{425DC2C8-F2A1-4264-BFEB-F4B62E14334B}" destId="{5E877586-ACE2-4E57-A1B6-2EAD11F8A7CF}" srcOrd="1" destOrd="0" presId="urn:microsoft.com/office/officeart/2005/8/layout/chevron2"/>
    <dgm:cxn modelId="{EB065357-09D5-4E96-8D85-E7543E863BB0}" type="presParOf" srcId="{E3BFDD9B-0B01-4A60-B439-BB7B98C648D6}" destId="{835CE1B1-D3BC-41E9-BFFC-455CA8D3436D}" srcOrd="3" destOrd="0" presId="urn:microsoft.com/office/officeart/2005/8/layout/chevron2"/>
    <dgm:cxn modelId="{EEF2EC0F-E732-446B-98BC-D8F93F9363D2}" type="presParOf" srcId="{E3BFDD9B-0B01-4A60-B439-BB7B98C648D6}" destId="{B532FFAD-A038-4902-9F4D-BFF2315115EF}" srcOrd="4" destOrd="0" presId="urn:microsoft.com/office/officeart/2005/8/layout/chevron2"/>
    <dgm:cxn modelId="{734EE78D-CEC5-4724-BAA0-0D3C8CA5FBB0}" type="presParOf" srcId="{B532FFAD-A038-4902-9F4D-BFF2315115EF}" destId="{0B4B9E3E-1DF5-4177-A6F1-329C1B22FC16}" srcOrd="0" destOrd="0" presId="urn:microsoft.com/office/officeart/2005/8/layout/chevron2"/>
    <dgm:cxn modelId="{86CCF24A-9767-4568-BA11-CA7B123F10C6}" type="presParOf" srcId="{B532FFAD-A038-4902-9F4D-BFF2315115EF}" destId="{4CFB01CD-CA45-4600-9B76-0EBF346B0351}" srcOrd="1" destOrd="0" presId="urn:microsoft.com/office/officeart/2005/8/layout/chevron2"/>
    <dgm:cxn modelId="{3325ABF7-3D2E-402B-B0DF-54AD05498BE1}" type="presParOf" srcId="{E3BFDD9B-0B01-4A60-B439-BB7B98C648D6}" destId="{907F7F2C-6719-48FF-B23F-43CBC448A901}" srcOrd="5" destOrd="0" presId="urn:microsoft.com/office/officeart/2005/8/layout/chevron2"/>
    <dgm:cxn modelId="{E319F231-FE27-4149-A8F7-B66BD127343A}" type="presParOf" srcId="{E3BFDD9B-0B01-4A60-B439-BB7B98C648D6}" destId="{9F1E0F25-2FA7-46F6-8191-20FA7678E5DE}" srcOrd="6" destOrd="0" presId="urn:microsoft.com/office/officeart/2005/8/layout/chevron2"/>
    <dgm:cxn modelId="{5185D71B-F766-4E63-84BB-2067F08883BD}" type="presParOf" srcId="{9F1E0F25-2FA7-46F6-8191-20FA7678E5DE}" destId="{7BCEF4AE-688D-4948-95DB-05091F19409A}" srcOrd="0" destOrd="0" presId="urn:microsoft.com/office/officeart/2005/8/layout/chevron2"/>
    <dgm:cxn modelId="{8DB33F5C-20C7-46E4-B6FA-87263A139F72}" type="presParOf" srcId="{9F1E0F25-2FA7-46F6-8191-20FA7678E5DE}" destId="{8855A72C-7B44-4E21-A79A-7C60E182423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FEE032-8F6F-495C-BDF2-D1FC1D1B7C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C1B8F9-C4DF-4401-A256-A3F0E539030E}">
      <dgm:prSet phldrT="[文本]"/>
      <dgm:spPr/>
      <dgm:t>
        <a:bodyPr/>
        <a:lstStyle/>
        <a:p>
          <a:r>
            <a:rPr lang="en-US" dirty="0" smtClean="0"/>
            <a:t>80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A667AD34-24BD-4B64-8456-9E6433151699}" type="parTrans" cxnId="{C671833A-CB89-43F2-B4C5-A84FAF5C37BE}">
      <dgm:prSet/>
      <dgm:spPr/>
      <dgm:t>
        <a:bodyPr/>
        <a:lstStyle/>
        <a:p>
          <a:endParaRPr lang="zh-CN" altLang="en-US"/>
        </a:p>
      </dgm:t>
    </dgm:pt>
    <dgm:pt modelId="{6C358AE1-05A1-493B-9714-FB9CB8BF19EB}" type="sibTrans" cxnId="{C671833A-CB89-43F2-B4C5-A84FAF5C37BE}">
      <dgm:prSet/>
      <dgm:spPr/>
      <dgm:t>
        <a:bodyPr/>
        <a:lstStyle/>
        <a:p>
          <a:endParaRPr lang="zh-CN" altLang="en-US"/>
        </a:p>
      </dgm:t>
    </dgm:pt>
    <dgm:pt modelId="{CA1564DC-E724-40D0-8212-423DC848D906}">
      <dgm:prSet phldrT="[文本]"/>
      <dgm:spPr/>
      <dgm:t>
        <a:bodyPr/>
        <a:lstStyle/>
        <a:p>
          <a:r>
            <a:rPr lang="en-US" dirty="0" smtClean="0"/>
            <a:t>21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9C4110D1-324D-43CF-9238-0F9F11A0F012}" type="parTrans" cxnId="{93F0A499-6BDA-4786-9B0E-2FDAA946EA8C}">
      <dgm:prSet/>
      <dgm:spPr/>
      <dgm:t>
        <a:bodyPr/>
        <a:lstStyle/>
        <a:p>
          <a:endParaRPr lang="zh-CN" altLang="en-US"/>
        </a:p>
      </dgm:t>
    </dgm:pt>
    <dgm:pt modelId="{AE5A3BB4-B238-45B2-B5A0-CDB8BAA03CF0}" type="sibTrans" cxnId="{93F0A499-6BDA-4786-9B0E-2FDAA946EA8C}">
      <dgm:prSet/>
      <dgm:spPr/>
      <dgm:t>
        <a:bodyPr/>
        <a:lstStyle/>
        <a:p>
          <a:endParaRPr lang="zh-CN" altLang="en-US"/>
        </a:p>
      </dgm:t>
    </dgm:pt>
    <dgm:pt modelId="{EE308D57-9475-41B8-BF91-AC51883486C3}">
      <dgm:prSet phldrT="[文本]"/>
      <dgm:spPr/>
      <dgm:t>
        <a:bodyPr/>
        <a:lstStyle/>
        <a:p>
          <a:r>
            <a:rPr lang="en-US" dirty="0" smtClean="0"/>
            <a:t>8080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61EA2181-E8F8-4E5D-B7AC-E5800D9AF2E7}" type="parTrans" cxnId="{0C8E26DB-C597-49B3-8F50-107741DDD620}">
      <dgm:prSet/>
      <dgm:spPr/>
      <dgm:t>
        <a:bodyPr/>
        <a:lstStyle/>
        <a:p>
          <a:endParaRPr lang="zh-CN" altLang="en-US"/>
        </a:p>
      </dgm:t>
    </dgm:pt>
    <dgm:pt modelId="{157EA92B-B9F2-4163-AA12-07A104EA5B38}" type="sibTrans" cxnId="{0C8E26DB-C597-49B3-8F50-107741DDD620}">
      <dgm:prSet/>
      <dgm:spPr/>
      <dgm:t>
        <a:bodyPr/>
        <a:lstStyle/>
        <a:p>
          <a:endParaRPr lang="zh-CN" altLang="en-US"/>
        </a:p>
      </dgm:t>
    </dgm:pt>
    <dgm:pt modelId="{F1B07C9A-0764-4053-8713-7CCBCFC87DB1}">
      <dgm:prSet phldrT="[文本]"/>
      <dgm:spPr/>
      <dgm:t>
        <a:bodyPr/>
        <a:lstStyle/>
        <a:p>
          <a:r>
            <a:rPr lang="en-US" dirty="0" smtClean="0"/>
            <a:t>3306</a:t>
          </a:r>
          <a:r>
            <a:rPr lang="zh-CN" altLang="en-US" dirty="0" smtClean="0"/>
            <a:t>端口</a:t>
          </a:r>
          <a:endParaRPr lang="zh-CN" altLang="en-US" dirty="0"/>
        </a:p>
      </dgm:t>
    </dgm:pt>
    <dgm:pt modelId="{A05282EE-3CD9-495A-9E11-59695883B6F8}" type="parTrans" cxnId="{8C6B6B36-A318-4F07-A5EE-8040734B7D56}">
      <dgm:prSet/>
      <dgm:spPr/>
      <dgm:t>
        <a:bodyPr/>
        <a:lstStyle/>
        <a:p>
          <a:endParaRPr lang="zh-CN" altLang="en-US"/>
        </a:p>
      </dgm:t>
    </dgm:pt>
    <dgm:pt modelId="{0685784B-900B-4954-B097-C4E9FECE9DF1}" type="sibTrans" cxnId="{8C6B6B36-A318-4F07-A5EE-8040734B7D56}">
      <dgm:prSet/>
      <dgm:spPr/>
      <dgm:t>
        <a:bodyPr/>
        <a:lstStyle/>
        <a:p>
          <a:endParaRPr lang="zh-CN" altLang="en-US"/>
        </a:p>
      </dgm:t>
    </dgm:pt>
    <dgm:pt modelId="{96009E96-E357-47CB-9B5B-AF470DD238CE}" type="pres">
      <dgm:prSet presAssocID="{B4FEE032-8F6F-495C-BDF2-D1FC1D1B7C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106324-15A2-410B-AEB0-1B25DA3ECA49}" type="pres">
      <dgm:prSet presAssocID="{B0C1B8F9-C4DF-4401-A256-A3F0E539030E}" presName="composite" presStyleCnt="0"/>
      <dgm:spPr/>
    </dgm:pt>
    <dgm:pt modelId="{08E1805B-5D4E-4546-8531-7605556E577E}" type="pres">
      <dgm:prSet presAssocID="{B0C1B8F9-C4DF-4401-A256-A3F0E53903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86B9A7-C9C2-4B37-B5EC-6ACDDEA5E529}" type="pres">
      <dgm:prSet presAssocID="{B0C1B8F9-C4DF-4401-A256-A3F0E539030E}" presName="desTx" presStyleLbl="alignAccFollowNode1" presStyleIdx="0" presStyleCnt="4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C4B2026B-5F79-4A00-98EF-5C23846E9F14}" type="pres">
      <dgm:prSet presAssocID="{6C358AE1-05A1-493B-9714-FB9CB8BF19EB}" presName="space" presStyleCnt="0"/>
      <dgm:spPr/>
    </dgm:pt>
    <dgm:pt modelId="{C4FB093B-1A4C-4128-93AC-6E50E5DA9B58}" type="pres">
      <dgm:prSet presAssocID="{CA1564DC-E724-40D0-8212-423DC848D906}" presName="composite" presStyleCnt="0"/>
      <dgm:spPr/>
    </dgm:pt>
    <dgm:pt modelId="{572079BB-6488-4B29-B564-8EA38DCD3784}" type="pres">
      <dgm:prSet presAssocID="{CA1564DC-E724-40D0-8212-423DC848D90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F8B0B3-04A2-44FF-9DCD-EDFC970C4A6B}" type="pres">
      <dgm:prSet presAssocID="{CA1564DC-E724-40D0-8212-423DC848D906}" presName="desTx" presStyleLbl="alignAccFollowNode1" presStyleIdx="1" presStyleCnt="4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FBC4D131-8FFE-4EA7-8491-FE7B9DD6780C}" type="pres">
      <dgm:prSet presAssocID="{AE5A3BB4-B238-45B2-B5A0-CDB8BAA03CF0}" presName="space" presStyleCnt="0"/>
      <dgm:spPr/>
    </dgm:pt>
    <dgm:pt modelId="{935E0DDA-2353-4780-96E0-B9FC7AA77198}" type="pres">
      <dgm:prSet presAssocID="{EE308D57-9475-41B8-BF91-AC51883486C3}" presName="composite" presStyleCnt="0"/>
      <dgm:spPr/>
    </dgm:pt>
    <dgm:pt modelId="{93358B0E-1B85-42F0-A978-FFC318C7B940}" type="pres">
      <dgm:prSet presAssocID="{EE308D57-9475-41B8-BF91-AC51883486C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FDF006-97DA-477D-9A31-6204D84C9010}" type="pres">
      <dgm:prSet presAssocID="{EE308D57-9475-41B8-BF91-AC51883486C3}" presName="desTx" presStyleLbl="alignAccFollowNode1" presStyleIdx="2" presStyleCnt="4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20595550-3113-46AB-9216-5BED760E080B}" type="pres">
      <dgm:prSet presAssocID="{157EA92B-B9F2-4163-AA12-07A104EA5B38}" presName="space" presStyleCnt="0"/>
      <dgm:spPr/>
    </dgm:pt>
    <dgm:pt modelId="{2169A25B-64FA-4EF7-95E9-9B6F82BBAAB6}" type="pres">
      <dgm:prSet presAssocID="{F1B07C9A-0764-4053-8713-7CCBCFC87DB1}" presName="composite" presStyleCnt="0"/>
      <dgm:spPr/>
    </dgm:pt>
    <dgm:pt modelId="{73AD380B-CF89-49F6-BF5D-CF9F1E4E79B5}" type="pres">
      <dgm:prSet presAssocID="{F1B07C9A-0764-4053-8713-7CCBCFC87DB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5A94E8-CA9C-4ABF-85C7-94693FBDDEB6}" type="pres">
      <dgm:prSet presAssocID="{F1B07C9A-0764-4053-8713-7CCBCFC87DB1}" presName="desTx" presStyleLbl="alignAccFollowNode1" presStyleIdx="3" presStyleCnt="4">
        <dgm:presLayoutVars>
          <dgm:bulletEnabled val="1"/>
        </dgm:presLayoutVars>
      </dgm:prSet>
      <dgm:spPr>
        <a:noFill/>
      </dgm:spPr>
    </dgm:pt>
  </dgm:ptLst>
  <dgm:cxnLst>
    <dgm:cxn modelId="{0C8E26DB-C597-49B3-8F50-107741DDD620}" srcId="{B4FEE032-8F6F-495C-BDF2-D1FC1D1B7CF7}" destId="{EE308D57-9475-41B8-BF91-AC51883486C3}" srcOrd="2" destOrd="0" parTransId="{61EA2181-E8F8-4E5D-B7AC-E5800D9AF2E7}" sibTransId="{157EA92B-B9F2-4163-AA12-07A104EA5B38}"/>
    <dgm:cxn modelId="{6C9B47AD-E957-49D6-86C8-F894A15644EC}" type="presOf" srcId="{CA1564DC-E724-40D0-8212-423DC848D906}" destId="{572079BB-6488-4B29-B564-8EA38DCD3784}" srcOrd="0" destOrd="0" presId="urn:microsoft.com/office/officeart/2005/8/layout/hList1"/>
    <dgm:cxn modelId="{DB9417A7-71B3-449B-9A00-B039285065FC}" type="presOf" srcId="{EE308D57-9475-41B8-BF91-AC51883486C3}" destId="{93358B0E-1B85-42F0-A978-FFC318C7B940}" srcOrd="0" destOrd="0" presId="urn:microsoft.com/office/officeart/2005/8/layout/hList1"/>
    <dgm:cxn modelId="{C671833A-CB89-43F2-B4C5-A84FAF5C37BE}" srcId="{B4FEE032-8F6F-495C-BDF2-D1FC1D1B7CF7}" destId="{B0C1B8F9-C4DF-4401-A256-A3F0E539030E}" srcOrd="0" destOrd="0" parTransId="{A667AD34-24BD-4B64-8456-9E6433151699}" sibTransId="{6C358AE1-05A1-493B-9714-FB9CB8BF19EB}"/>
    <dgm:cxn modelId="{93F0A499-6BDA-4786-9B0E-2FDAA946EA8C}" srcId="{B4FEE032-8F6F-495C-BDF2-D1FC1D1B7CF7}" destId="{CA1564DC-E724-40D0-8212-423DC848D906}" srcOrd="1" destOrd="0" parTransId="{9C4110D1-324D-43CF-9238-0F9F11A0F012}" sibTransId="{AE5A3BB4-B238-45B2-B5A0-CDB8BAA03CF0}"/>
    <dgm:cxn modelId="{8C6B6B36-A318-4F07-A5EE-8040734B7D56}" srcId="{B4FEE032-8F6F-495C-BDF2-D1FC1D1B7CF7}" destId="{F1B07C9A-0764-4053-8713-7CCBCFC87DB1}" srcOrd="3" destOrd="0" parTransId="{A05282EE-3CD9-495A-9E11-59695883B6F8}" sibTransId="{0685784B-900B-4954-B097-C4E9FECE9DF1}"/>
    <dgm:cxn modelId="{ED1DCCD9-6C11-4BDE-836F-F6772256C410}" type="presOf" srcId="{B0C1B8F9-C4DF-4401-A256-A3F0E539030E}" destId="{08E1805B-5D4E-4546-8531-7605556E577E}" srcOrd="0" destOrd="0" presId="urn:microsoft.com/office/officeart/2005/8/layout/hList1"/>
    <dgm:cxn modelId="{1F76EE8D-6009-46D0-A641-D9E61F0AE8D9}" type="presOf" srcId="{F1B07C9A-0764-4053-8713-7CCBCFC87DB1}" destId="{73AD380B-CF89-49F6-BF5D-CF9F1E4E79B5}" srcOrd="0" destOrd="0" presId="urn:microsoft.com/office/officeart/2005/8/layout/hList1"/>
    <dgm:cxn modelId="{32DBA1C5-3469-4559-97D4-8A74A92276B0}" type="presOf" srcId="{B4FEE032-8F6F-495C-BDF2-D1FC1D1B7CF7}" destId="{96009E96-E357-47CB-9B5B-AF470DD238CE}" srcOrd="0" destOrd="0" presId="urn:microsoft.com/office/officeart/2005/8/layout/hList1"/>
    <dgm:cxn modelId="{4610DC08-99D5-4535-A3F4-65D68062BF70}" type="presParOf" srcId="{96009E96-E357-47CB-9B5B-AF470DD238CE}" destId="{15106324-15A2-410B-AEB0-1B25DA3ECA49}" srcOrd="0" destOrd="0" presId="urn:microsoft.com/office/officeart/2005/8/layout/hList1"/>
    <dgm:cxn modelId="{C5A3C66C-E9BD-43CC-969E-D970293DB331}" type="presParOf" srcId="{15106324-15A2-410B-AEB0-1B25DA3ECA49}" destId="{08E1805B-5D4E-4546-8531-7605556E577E}" srcOrd="0" destOrd="0" presId="urn:microsoft.com/office/officeart/2005/8/layout/hList1"/>
    <dgm:cxn modelId="{A5E185B0-C140-4366-8C5F-275BCD02AE86}" type="presParOf" srcId="{15106324-15A2-410B-AEB0-1B25DA3ECA49}" destId="{BB86B9A7-C9C2-4B37-B5EC-6ACDDEA5E529}" srcOrd="1" destOrd="0" presId="urn:microsoft.com/office/officeart/2005/8/layout/hList1"/>
    <dgm:cxn modelId="{92689AC8-4340-4E91-B65C-1F01B2E68C42}" type="presParOf" srcId="{96009E96-E357-47CB-9B5B-AF470DD238CE}" destId="{C4B2026B-5F79-4A00-98EF-5C23846E9F14}" srcOrd="1" destOrd="0" presId="urn:microsoft.com/office/officeart/2005/8/layout/hList1"/>
    <dgm:cxn modelId="{B48825BE-3F2C-4EC1-8A97-A6F7610C3641}" type="presParOf" srcId="{96009E96-E357-47CB-9B5B-AF470DD238CE}" destId="{C4FB093B-1A4C-4128-93AC-6E50E5DA9B58}" srcOrd="2" destOrd="0" presId="urn:microsoft.com/office/officeart/2005/8/layout/hList1"/>
    <dgm:cxn modelId="{2FA7861E-D6C3-4082-B8E5-E46EF2CB5E02}" type="presParOf" srcId="{C4FB093B-1A4C-4128-93AC-6E50E5DA9B58}" destId="{572079BB-6488-4B29-B564-8EA38DCD3784}" srcOrd="0" destOrd="0" presId="urn:microsoft.com/office/officeart/2005/8/layout/hList1"/>
    <dgm:cxn modelId="{12963787-8A8A-451C-B2D2-07118E42F740}" type="presParOf" srcId="{C4FB093B-1A4C-4128-93AC-6E50E5DA9B58}" destId="{CEF8B0B3-04A2-44FF-9DCD-EDFC970C4A6B}" srcOrd="1" destOrd="0" presId="urn:microsoft.com/office/officeart/2005/8/layout/hList1"/>
    <dgm:cxn modelId="{AF38ED34-AD8C-4DEA-B002-2FE97566185E}" type="presParOf" srcId="{96009E96-E357-47CB-9B5B-AF470DD238CE}" destId="{FBC4D131-8FFE-4EA7-8491-FE7B9DD6780C}" srcOrd="3" destOrd="0" presId="urn:microsoft.com/office/officeart/2005/8/layout/hList1"/>
    <dgm:cxn modelId="{DE17B4EB-22D0-4533-A828-C2EB0BF1B330}" type="presParOf" srcId="{96009E96-E357-47CB-9B5B-AF470DD238CE}" destId="{935E0DDA-2353-4780-96E0-B9FC7AA77198}" srcOrd="4" destOrd="0" presId="urn:microsoft.com/office/officeart/2005/8/layout/hList1"/>
    <dgm:cxn modelId="{57F9FD68-DF76-4B2D-84F4-48F13FED3803}" type="presParOf" srcId="{935E0DDA-2353-4780-96E0-B9FC7AA77198}" destId="{93358B0E-1B85-42F0-A978-FFC318C7B940}" srcOrd="0" destOrd="0" presId="urn:microsoft.com/office/officeart/2005/8/layout/hList1"/>
    <dgm:cxn modelId="{D2B728C0-749C-4870-9439-CB547BD0863F}" type="presParOf" srcId="{935E0DDA-2353-4780-96E0-B9FC7AA77198}" destId="{95FDF006-97DA-477D-9A31-6204D84C9010}" srcOrd="1" destOrd="0" presId="urn:microsoft.com/office/officeart/2005/8/layout/hList1"/>
    <dgm:cxn modelId="{C204172F-9697-43B2-9A5F-763CB399C202}" type="presParOf" srcId="{96009E96-E357-47CB-9B5B-AF470DD238CE}" destId="{20595550-3113-46AB-9216-5BED760E080B}" srcOrd="5" destOrd="0" presId="urn:microsoft.com/office/officeart/2005/8/layout/hList1"/>
    <dgm:cxn modelId="{99496087-AA3D-4BC8-AA61-35C6D9E4FDC0}" type="presParOf" srcId="{96009E96-E357-47CB-9B5B-AF470DD238CE}" destId="{2169A25B-64FA-4EF7-95E9-9B6F82BBAAB6}" srcOrd="6" destOrd="0" presId="urn:microsoft.com/office/officeart/2005/8/layout/hList1"/>
    <dgm:cxn modelId="{0DC86B01-2C8D-473B-8E6D-854111274BD7}" type="presParOf" srcId="{2169A25B-64FA-4EF7-95E9-9B6F82BBAAB6}" destId="{73AD380B-CF89-49F6-BF5D-CF9F1E4E79B5}" srcOrd="0" destOrd="0" presId="urn:microsoft.com/office/officeart/2005/8/layout/hList1"/>
    <dgm:cxn modelId="{9A1706CF-B227-4E1F-A01A-BFC86082BF77}" type="presParOf" srcId="{2169A25B-64FA-4EF7-95E9-9B6F82BBAAB6}" destId="{C45A94E8-CA9C-4ABF-85C7-94693FBDDEB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8FC2B8-C0A2-4300-B41D-17E3156F7320}" type="doc">
      <dgm:prSet loTypeId="urn:microsoft.com/office/officeart/2005/8/layout/h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74255F6F-12CB-4065-B548-D7F33A354AB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售票业务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B63B398-C2DA-4F7D-BC68-D8A115677762}" type="parTrans" cxnId="{589D1ADB-EE81-4839-A888-6D47D7735C9E}">
      <dgm:prSet/>
      <dgm:spPr/>
      <dgm:t>
        <a:bodyPr/>
        <a:lstStyle/>
        <a:p>
          <a:endParaRPr lang="zh-CN" altLang="en-US"/>
        </a:p>
      </dgm:t>
    </dgm:pt>
    <dgm:pt modelId="{4254498A-A6B4-451E-BE58-ADBB671EB914}" type="sibTrans" cxnId="{589D1ADB-EE81-4839-A888-6D47D7735C9E}">
      <dgm:prSet/>
      <dgm:spPr/>
      <dgm:t>
        <a:bodyPr/>
        <a:lstStyle/>
        <a:p>
          <a:endParaRPr lang="zh-CN" altLang="en-US"/>
        </a:p>
      </dgm:t>
    </dgm:pt>
    <dgm:pt modelId="{F2ADFC4C-1F72-44E7-8F9F-00E459667A2D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咨询业务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CA2B637-F595-4389-9DDA-2D63DEFCF783}" type="parTrans" cxnId="{D9E10ECB-3438-45F3-A0BE-D5831DA4959B}">
      <dgm:prSet/>
      <dgm:spPr/>
      <dgm:t>
        <a:bodyPr/>
        <a:lstStyle/>
        <a:p>
          <a:endParaRPr lang="zh-CN" altLang="en-US"/>
        </a:p>
      </dgm:t>
    </dgm:pt>
    <dgm:pt modelId="{7CA15FC5-884C-459A-8B36-AF0394531C68}" type="sibTrans" cxnId="{D9E10ECB-3438-45F3-A0BE-D5831DA4959B}">
      <dgm:prSet/>
      <dgm:spPr/>
      <dgm:t>
        <a:bodyPr/>
        <a:lstStyle/>
        <a:p>
          <a:endParaRPr lang="zh-CN" altLang="en-US"/>
        </a:p>
      </dgm:t>
    </dgm:pt>
    <dgm:pt modelId="{73C33046-C4BC-46D8-B735-049918771F2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取票业务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B24D8DF-A705-487E-B440-C174851EA9F0}" type="parTrans" cxnId="{313FC37D-4A35-422A-81ED-E1E29CB1F0C7}">
      <dgm:prSet/>
      <dgm:spPr/>
      <dgm:t>
        <a:bodyPr/>
        <a:lstStyle/>
        <a:p>
          <a:endParaRPr lang="zh-CN" altLang="en-US"/>
        </a:p>
      </dgm:t>
    </dgm:pt>
    <dgm:pt modelId="{F60EBEAF-E530-4308-9141-988E705EF955}" type="sibTrans" cxnId="{313FC37D-4A35-422A-81ED-E1E29CB1F0C7}">
      <dgm:prSet/>
      <dgm:spPr/>
      <dgm:t>
        <a:bodyPr/>
        <a:lstStyle/>
        <a:p>
          <a:endParaRPr lang="zh-CN" altLang="en-US"/>
        </a:p>
      </dgm:t>
    </dgm:pt>
    <dgm:pt modelId="{559F5B05-16D0-4DA0-AD0B-C41ED6B780D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退票业务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C65D76BB-425B-4D6F-9566-53BD78DAB483}" type="parTrans" cxnId="{0DA7C5E6-1151-432A-AB3C-E727E42AF0CC}">
      <dgm:prSet/>
      <dgm:spPr/>
      <dgm:t>
        <a:bodyPr/>
        <a:lstStyle/>
        <a:p>
          <a:endParaRPr lang="zh-CN" altLang="en-US"/>
        </a:p>
      </dgm:t>
    </dgm:pt>
    <dgm:pt modelId="{1BF2D687-53AC-4680-9D3A-2F5382A4C035}" type="sibTrans" cxnId="{0DA7C5E6-1151-432A-AB3C-E727E42AF0CC}">
      <dgm:prSet/>
      <dgm:spPr/>
      <dgm:t>
        <a:bodyPr/>
        <a:lstStyle/>
        <a:p>
          <a:endParaRPr lang="zh-CN" altLang="en-US"/>
        </a:p>
      </dgm:t>
    </dgm:pt>
    <dgm:pt modelId="{1CF4C50C-4AC5-406B-ACFF-668873FF6E4B}" type="pres">
      <dgm:prSet presAssocID="{BC8FC2B8-C0A2-4300-B41D-17E3156F73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50DFE1C-9DDD-48AA-8378-90FEFAABE658}" type="pres">
      <dgm:prSet presAssocID="{74255F6F-12CB-4065-B548-D7F33A354AB7}" presName="composite" presStyleCnt="0"/>
      <dgm:spPr/>
    </dgm:pt>
    <dgm:pt modelId="{4B394B2A-CDAC-449A-9F08-5FEA62F1D2A9}" type="pres">
      <dgm:prSet presAssocID="{74255F6F-12CB-4065-B548-D7F33A354AB7}" presName="parTx" presStyleLbl="alignNode1" presStyleIdx="0" presStyleCnt="4" custLinFactY="-6181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1002DF-627B-4E59-9501-16A0EECF9B67}" type="pres">
      <dgm:prSet presAssocID="{74255F6F-12CB-4065-B548-D7F33A354AB7}" presName="desTx" presStyleLbl="alignAccFollowNode1" presStyleIdx="0" presStyleCnt="4" custScaleY="342899" custLinFactNeighborX="-166" custLinFactNeighborY="18315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A3B43284-67E3-45EE-AD42-CA8196D470F7}" type="pres">
      <dgm:prSet presAssocID="{4254498A-A6B4-451E-BE58-ADBB671EB914}" presName="space" presStyleCnt="0"/>
      <dgm:spPr/>
    </dgm:pt>
    <dgm:pt modelId="{7E9CDA3D-7A3D-4D5D-905A-F25736A5AE66}" type="pres">
      <dgm:prSet presAssocID="{F2ADFC4C-1F72-44E7-8F9F-00E459667A2D}" presName="composite" presStyleCnt="0"/>
      <dgm:spPr/>
    </dgm:pt>
    <dgm:pt modelId="{19BB7FAF-E7EC-4B31-B109-72A06F953AD4}" type="pres">
      <dgm:prSet presAssocID="{F2ADFC4C-1F72-44E7-8F9F-00E459667A2D}" presName="parTx" presStyleLbl="alignNode1" presStyleIdx="1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E343BC-0401-479A-A059-6646897414FD}" type="pres">
      <dgm:prSet presAssocID="{F2ADFC4C-1F72-44E7-8F9F-00E459667A2D}" presName="desTx" presStyleLbl="alignAccFollowNode1" presStyleIdx="1" presStyleCnt="4" custScaleY="334830" custLinFactNeighborY="22349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09A66ABB-CC21-457A-8A7E-64F614FB18B3}" type="pres">
      <dgm:prSet presAssocID="{7CA15FC5-884C-459A-8B36-AF0394531C68}" presName="space" presStyleCnt="0"/>
      <dgm:spPr/>
    </dgm:pt>
    <dgm:pt modelId="{9BBCC6D9-EEE4-40B6-A615-736D7A7FED2A}" type="pres">
      <dgm:prSet presAssocID="{73C33046-C4BC-46D8-B735-049918771F28}" presName="composite" presStyleCnt="0"/>
      <dgm:spPr/>
    </dgm:pt>
    <dgm:pt modelId="{1B404C7F-5B51-40F3-9C88-93C46EE22230}" type="pres">
      <dgm:prSet presAssocID="{73C33046-C4BC-46D8-B735-049918771F28}" presName="parTx" presStyleLbl="alignNode1" presStyleIdx="2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A769A2-5F32-4FFD-B4C1-DD1E5EF950C7}" type="pres">
      <dgm:prSet presAssocID="{73C33046-C4BC-46D8-B735-049918771F28}" presName="desTx" presStyleLbl="alignAccFollowNode1" presStyleIdx="2" presStyleCnt="4" custScaleY="334830" custLinFactNeighborY="22349">
        <dgm:presLayoutVars>
          <dgm:bulletEnabled val="1"/>
        </dgm:presLayoutVars>
      </dgm:prSet>
      <dgm:spPr>
        <a:noFill/>
      </dgm:spPr>
      <dgm:t>
        <a:bodyPr/>
        <a:lstStyle/>
        <a:p>
          <a:endParaRPr lang="zh-CN" altLang="en-US"/>
        </a:p>
      </dgm:t>
    </dgm:pt>
    <dgm:pt modelId="{522EC3FC-B684-4D5B-B8A4-4E342C429546}" type="pres">
      <dgm:prSet presAssocID="{F60EBEAF-E530-4308-9141-988E705EF955}" presName="space" presStyleCnt="0"/>
      <dgm:spPr/>
    </dgm:pt>
    <dgm:pt modelId="{FBCAE512-07B5-4455-923E-0E3F83E2FCC2}" type="pres">
      <dgm:prSet presAssocID="{559F5B05-16D0-4DA0-AD0B-C41ED6B780D3}" presName="composite" presStyleCnt="0"/>
      <dgm:spPr/>
    </dgm:pt>
    <dgm:pt modelId="{8DBD8B05-FFE5-4CAF-AF10-5618E7C28350}" type="pres">
      <dgm:prSet presAssocID="{559F5B05-16D0-4DA0-AD0B-C41ED6B780D3}" presName="parTx" presStyleLbl="alignNode1" presStyleIdx="3" presStyleCnt="4" custLinFactY="-5548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791459-16DE-4556-A512-1B8FEC5677EC}" type="pres">
      <dgm:prSet presAssocID="{559F5B05-16D0-4DA0-AD0B-C41ED6B780D3}" presName="desTx" presStyleLbl="alignAccFollowNode1" presStyleIdx="3" presStyleCnt="4" custScaleY="334830" custLinFactNeighborY="22349">
        <dgm:presLayoutVars>
          <dgm:bulletEnabled val="1"/>
        </dgm:presLayoutVars>
      </dgm:prSet>
      <dgm:spPr>
        <a:noFill/>
      </dgm:spPr>
    </dgm:pt>
  </dgm:ptLst>
  <dgm:cxnLst>
    <dgm:cxn modelId="{313FC37D-4A35-422A-81ED-E1E29CB1F0C7}" srcId="{BC8FC2B8-C0A2-4300-B41D-17E3156F7320}" destId="{73C33046-C4BC-46D8-B735-049918771F28}" srcOrd="2" destOrd="0" parTransId="{8B24D8DF-A705-487E-B440-C174851EA9F0}" sibTransId="{F60EBEAF-E530-4308-9141-988E705EF955}"/>
    <dgm:cxn modelId="{67F0519B-1C54-4B57-8F68-9FCE1ABEE7C7}" type="presOf" srcId="{559F5B05-16D0-4DA0-AD0B-C41ED6B780D3}" destId="{8DBD8B05-FFE5-4CAF-AF10-5618E7C28350}" srcOrd="0" destOrd="0" presId="urn:microsoft.com/office/officeart/2005/8/layout/hList1"/>
    <dgm:cxn modelId="{53D3AB43-F2EF-4BB6-AB9E-B61C4EC24CBE}" type="presOf" srcId="{F2ADFC4C-1F72-44E7-8F9F-00E459667A2D}" destId="{19BB7FAF-E7EC-4B31-B109-72A06F953AD4}" srcOrd="0" destOrd="0" presId="urn:microsoft.com/office/officeart/2005/8/layout/hList1"/>
    <dgm:cxn modelId="{04A75CA5-38EF-41BE-9C05-5CB28541798C}" type="presOf" srcId="{74255F6F-12CB-4065-B548-D7F33A354AB7}" destId="{4B394B2A-CDAC-449A-9F08-5FEA62F1D2A9}" srcOrd="0" destOrd="0" presId="urn:microsoft.com/office/officeart/2005/8/layout/hList1"/>
    <dgm:cxn modelId="{0DA7C5E6-1151-432A-AB3C-E727E42AF0CC}" srcId="{BC8FC2B8-C0A2-4300-B41D-17E3156F7320}" destId="{559F5B05-16D0-4DA0-AD0B-C41ED6B780D3}" srcOrd="3" destOrd="0" parTransId="{C65D76BB-425B-4D6F-9566-53BD78DAB483}" sibTransId="{1BF2D687-53AC-4680-9D3A-2F5382A4C035}"/>
    <dgm:cxn modelId="{D9E10ECB-3438-45F3-A0BE-D5831DA4959B}" srcId="{BC8FC2B8-C0A2-4300-B41D-17E3156F7320}" destId="{F2ADFC4C-1F72-44E7-8F9F-00E459667A2D}" srcOrd="1" destOrd="0" parTransId="{3CA2B637-F595-4389-9DDA-2D63DEFCF783}" sibTransId="{7CA15FC5-884C-459A-8B36-AF0394531C68}"/>
    <dgm:cxn modelId="{F9305CF2-C40C-4DDB-8B60-27DA9AFB2698}" type="presOf" srcId="{BC8FC2B8-C0A2-4300-B41D-17E3156F7320}" destId="{1CF4C50C-4AC5-406B-ACFF-668873FF6E4B}" srcOrd="0" destOrd="0" presId="urn:microsoft.com/office/officeart/2005/8/layout/hList1"/>
    <dgm:cxn modelId="{589D1ADB-EE81-4839-A888-6D47D7735C9E}" srcId="{BC8FC2B8-C0A2-4300-B41D-17E3156F7320}" destId="{74255F6F-12CB-4065-B548-D7F33A354AB7}" srcOrd="0" destOrd="0" parTransId="{1B63B398-C2DA-4F7D-BC68-D8A115677762}" sibTransId="{4254498A-A6B4-451E-BE58-ADBB671EB914}"/>
    <dgm:cxn modelId="{4414C609-E88C-4B8F-BA41-0FEFC71401F8}" type="presOf" srcId="{73C33046-C4BC-46D8-B735-049918771F28}" destId="{1B404C7F-5B51-40F3-9C88-93C46EE22230}" srcOrd="0" destOrd="0" presId="urn:microsoft.com/office/officeart/2005/8/layout/hList1"/>
    <dgm:cxn modelId="{B04DAFBE-D43B-4FB9-9A3F-DBF2A7DF30CB}" type="presParOf" srcId="{1CF4C50C-4AC5-406B-ACFF-668873FF6E4B}" destId="{550DFE1C-9DDD-48AA-8378-90FEFAABE658}" srcOrd="0" destOrd="0" presId="urn:microsoft.com/office/officeart/2005/8/layout/hList1"/>
    <dgm:cxn modelId="{ED2BF631-963B-4956-BAEA-D316D1E11A78}" type="presParOf" srcId="{550DFE1C-9DDD-48AA-8378-90FEFAABE658}" destId="{4B394B2A-CDAC-449A-9F08-5FEA62F1D2A9}" srcOrd="0" destOrd="0" presId="urn:microsoft.com/office/officeart/2005/8/layout/hList1"/>
    <dgm:cxn modelId="{703C5C2E-D816-4795-9622-B8E664B44E05}" type="presParOf" srcId="{550DFE1C-9DDD-48AA-8378-90FEFAABE658}" destId="{CA1002DF-627B-4E59-9501-16A0EECF9B67}" srcOrd="1" destOrd="0" presId="urn:microsoft.com/office/officeart/2005/8/layout/hList1"/>
    <dgm:cxn modelId="{1D760D46-9FB9-4EB1-9C40-C8700D1F124C}" type="presParOf" srcId="{1CF4C50C-4AC5-406B-ACFF-668873FF6E4B}" destId="{A3B43284-67E3-45EE-AD42-CA8196D470F7}" srcOrd="1" destOrd="0" presId="urn:microsoft.com/office/officeart/2005/8/layout/hList1"/>
    <dgm:cxn modelId="{6759ED94-E072-4955-85F7-62C714408197}" type="presParOf" srcId="{1CF4C50C-4AC5-406B-ACFF-668873FF6E4B}" destId="{7E9CDA3D-7A3D-4D5D-905A-F25736A5AE66}" srcOrd="2" destOrd="0" presId="urn:microsoft.com/office/officeart/2005/8/layout/hList1"/>
    <dgm:cxn modelId="{F9AB3F8F-56BE-4C04-91B1-A12B2AAB5B09}" type="presParOf" srcId="{7E9CDA3D-7A3D-4D5D-905A-F25736A5AE66}" destId="{19BB7FAF-E7EC-4B31-B109-72A06F953AD4}" srcOrd="0" destOrd="0" presId="urn:microsoft.com/office/officeart/2005/8/layout/hList1"/>
    <dgm:cxn modelId="{6F506D7F-B0ED-46F4-A914-7FA63DE04ACF}" type="presParOf" srcId="{7E9CDA3D-7A3D-4D5D-905A-F25736A5AE66}" destId="{EEE343BC-0401-479A-A059-6646897414FD}" srcOrd="1" destOrd="0" presId="urn:microsoft.com/office/officeart/2005/8/layout/hList1"/>
    <dgm:cxn modelId="{1C2306DF-AB5D-4F01-97C2-128AEB0936C0}" type="presParOf" srcId="{1CF4C50C-4AC5-406B-ACFF-668873FF6E4B}" destId="{09A66ABB-CC21-457A-8A7E-64F614FB18B3}" srcOrd="3" destOrd="0" presId="urn:microsoft.com/office/officeart/2005/8/layout/hList1"/>
    <dgm:cxn modelId="{76926CB7-D17E-42D7-A41D-A3B7FB462973}" type="presParOf" srcId="{1CF4C50C-4AC5-406B-ACFF-668873FF6E4B}" destId="{9BBCC6D9-EEE4-40B6-A615-736D7A7FED2A}" srcOrd="4" destOrd="0" presId="urn:microsoft.com/office/officeart/2005/8/layout/hList1"/>
    <dgm:cxn modelId="{8BFD4DA3-6873-4536-8C5B-CD8E3345B0A3}" type="presParOf" srcId="{9BBCC6D9-EEE4-40B6-A615-736D7A7FED2A}" destId="{1B404C7F-5B51-40F3-9C88-93C46EE22230}" srcOrd="0" destOrd="0" presId="urn:microsoft.com/office/officeart/2005/8/layout/hList1"/>
    <dgm:cxn modelId="{1E1FDE4F-B058-400E-8302-550669DF9236}" type="presParOf" srcId="{9BBCC6D9-EEE4-40B6-A615-736D7A7FED2A}" destId="{74A769A2-5F32-4FFD-B4C1-DD1E5EF950C7}" srcOrd="1" destOrd="0" presId="urn:microsoft.com/office/officeart/2005/8/layout/hList1"/>
    <dgm:cxn modelId="{EFDB2B79-75E8-41B3-A740-9DF012992D77}" type="presParOf" srcId="{1CF4C50C-4AC5-406B-ACFF-668873FF6E4B}" destId="{522EC3FC-B684-4D5B-B8A4-4E342C429546}" srcOrd="5" destOrd="0" presId="urn:microsoft.com/office/officeart/2005/8/layout/hList1"/>
    <dgm:cxn modelId="{4953DEA2-422D-4CBF-9CB0-75E405707A55}" type="presParOf" srcId="{1CF4C50C-4AC5-406B-ACFF-668873FF6E4B}" destId="{FBCAE512-07B5-4455-923E-0E3F83E2FCC2}" srcOrd="6" destOrd="0" presId="urn:microsoft.com/office/officeart/2005/8/layout/hList1"/>
    <dgm:cxn modelId="{E9765ECD-6F79-435F-9A8F-444F023DAACB}" type="presParOf" srcId="{FBCAE512-07B5-4455-923E-0E3F83E2FCC2}" destId="{8DBD8B05-FFE5-4CAF-AF10-5618E7C28350}" srcOrd="0" destOrd="0" presId="urn:microsoft.com/office/officeart/2005/8/layout/hList1"/>
    <dgm:cxn modelId="{19D2B93E-A8C6-4914-A741-34565E40594F}" type="presParOf" srcId="{FBCAE512-07B5-4455-923E-0E3F83E2FCC2}" destId="{D7791459-16DE-4556-A512-1B8FEC5677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6E92B7-3492-4216-819C-16891BDE8805}" type="doc">
      <dgm:prSet loTypeId="urn:microsoft.com/office/officeart/2009/3/layout/StepUpProcess" loCatId="process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2A9C47A-D67E-4B2A-B269-10FED95BF304}">
      <dgm:prSet phldrT="[文本]"/>
      <dgm:spPr/>
      <dgm:t>
        <a:bodyPr/>
        <a:lstStyle/>
        <a:p>
          <a:r>
            <a:rPr lang="en-US" altLang="zh-CN" dirty="0" smtClean="0"/>
            <a:t>  1</a:t>
          </a:r>
          <a:endParaRPr lang="zh-CN" altLang="en-US" dirty="0"/>
        </a:p>
      </dgm:t>
    </dgm:pt>
    <dgm:pt modelId="{C59B76F2-92A2-4672-A66B-44C072836FE7}" type="parTrans" cxnId="{37746149-E811-473C-9658-F102E885B068}">
      <dgm:prSet/>
      <dgm:spPr/>
      <dgm:t>
        <a:bodyPr/>
        <a:lstStyle/>
        <a:p>
          <a:endParaRPr lang="zh-CN" altLang="en-US"/>
        </a:p>
      </dgm:t>
    </dgm:pt>
    <dgm:pt modelId="{B0C273B1-1A9F-46AA-8F32-243D7ED89F6E}" type="sibTrans" cxnId="{37746149-E811-473C-9658-F102E885B068}">
      <dgm:prSet/>
      <dgm:spPr/>
      <dgm:t>
        <a:bodyPr/>
        <a:lstStyle/>
        <a:p>
          <a:endParaRPr lang="zh-CN" altLang="en-US"/>
        </a:p>
      </dgm:t>
    </dgm:pt>
    <dgm:pt modelId="{313AE6D4-547A-4ADD-B261-AEE0FCB9B5C0}">
      <dgm:prSet phldrT="[文本]"/>
      <dgm:spPr/>
      <dgm:t>
        <a:bodyPr/>
        <a:lstStyle/>
        <a:p>
          <a:r>
            <a:rPr lang="en-US" altLang="zh-CN" dirty="0" smtClean="0"/>
            <a:t>  2</a:t>
          </a:r>
          <a:endParaRPr lang="zh-CN" altLang="en-US" dirty="0"/>
        </a:p>
      </dgm:t>
    </dgm:pt>
    <dgm:pt modelId="{5F5AB6AA-4A84-4722-8820-13312D315393}" type="parTrans" cxnId="{6052F8D7-2E95-4FCC-B628-B3D48CE27E62}">
      <dgm:prSet/>
      <dgm:spPr/>
      <dgm:t>
        <a:bodyPr/>
        <a:lstStyle/>
        <a:p>
          <a:endParaRPr lang="zh-CN" altLang="en-US"/>
        </a:p>
      </dgm:t>
    </dgm:pt>
    <dgm:pt modelId="{5C8396AC-43A8-43D6-960E-F8E241238056}" type="sibTrans" cxnId="{6052F8D7-2E95-4FCC-B628-B3D48CE27E62}">
      <dgm:prSet/>
      <dgm:spPr/>
      <dgm:t>
        <a:bodyPr/>
        <a:lstStyle/>
        <a:p>
          <a:endParaRPr lang="zh-CN" altLang="en-US"/>
        </a:p>
      </dgm:t>
    </dgm:pt>
    <dgm:pt modelId="{7FD0A356-3A7A-4010-A652-0B11214FF890}">
      <dgm:prSet phldrT="[文本]"/>
      <dgm:spPr/>
      <dgm:t>
        <a:bodyPr/>
        <a:lstStyle/>
        <a:p>
          <a:r>
            <a:rPr lang="en-US" altLang="zh-CN" dirty="0" smtClean="0"/>
            <a:t>  3</a:t>
          </a:r>
          <a:endParaRPr lang="zh-CN" altLang="en-US" dirty="0"/>
        </a:p>
      </dgm:t>
    </dgm:pt>
    <dgm:pt modelId="{1492F654-4FDC-42AD-A0A6-8393CD1E2285}" type="parTrans" cxnId="{256D2780-198E-4E3F-B1B1-B09DA59A41B9}">
      <dgm:prSet/>
      <dgm:spPr/>
      <dgm:t>
        <a:bodyPr/>
        <a:lstStyle/>
        <a:p>
          <a:endParaRPr lang="zh-CN" altLang="en-US"/>
        </a:p>
      </dgm:t>
    </dgm:pt>
    <dgm:pt modelId="{58C3A22B-7368-4E34-9D31-3DC9F4111BD3}" type="sibTrans" cxnId="{256D2780-198E-4E3F-B1B1-B09DA59A41B9}">
      <dgm:prSet/>
      <dgm:spPr/>
      <dgm:t>
        <a:bodyPr/>
        <a:lstStyle/>
        <a:p>
          <a:endParaRPr lang="zh-CN" altLang="en-US"/>
        </a:p>
      </dgm:t>
    </dgm:pt>
    <dgm:pt modelId="{F9CF3713-7708-47DF-915C-F74DA50065E1}" type="pres">
      <dgm:prSet presAssocID="{426E92B7-3492-4216-819C-16891BDE880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DE54644-1BB9-4E2B-A48C-E9BBEDDA6207}" type="pres">
      <dgm:prSet presAssocID="{F2A9C47A-D67E-4B2A-B269-10FED95BF304}" presName="composite" presStyleCnt="0"/>
      <dgm:spPr/>
    </dgm:pt>
    <dgm:pt modelId="{5EE47ACD-A7D7-4A5F-AB24-CFB7A64B3B6E}" type="pres">
      <dgm:prSet presAssocID="{F2A9C47A-D67E-4B2A-B269-10FED95BF304}" presName="LShape" presStyleLbl="alignNode1" presStyleIdx="0" presStyleCnt="5"/>
      <dgm:spPr/>
    </dgm:pt>
    <dgm:pt modelId="{582EC52E-0984-40C4-9207-AA597CB132C8}" type="pres">
      <dgm:prSet presAssocID="{F2A9C47A-D67E-4B2A-B269-10FED95BF30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217CA9A-AE3E-4353-AEBB-7FB4CCCE9484}" type="pres">
      <dgm:prSet presAssocID="{F2A9C47A-D67E-4B2A-B269-10FED95BF304}" presName="Triangle" presStyleLbl="alignNode1" presStyleIdx="1" presStyleCnt="5"/>
      <dgm:spPr/>
    </dgm:pt>
    <dgm:pt modelId="{2058107F-1B8A-4934-A1D2-ED03C2D08487}" type="pres">
      <dgm:prSet presAssocID="{B0C273B1-1A9F-46AA-8F32-243D7ED89F6E}" presName="sibTrans" presStyleCnt="0"/>
      <dgm:spPr/>
    </dgm:pt>
    <dgm:pt modelId="{E2D53F1C-D975-4362-9D49-E4092EB146FB}" type="pres">
      <dgm:prSet presAssocID="{B0C273B1-1A9F-46AA-8F32-243D7ED89F6E}" presName="space" presStyleCnt="0"/>
      <dgm:spPr/>
    </dgm:pt>
    <dgm:pt modelId="{ADD05EDE-DE29-45A2-BF90-E0B07B0F1BA2}" type="pres">
      <dgm:prSet presAssocID="{313AE6D4-547A-4ADD-B261-AEE0FCB9B5C0}" presName="composite" presStyleCnt="0"/>
      <dgm:spPr/>
    </dgm:pt>
    <dgm:pt modelId="{CC5A1C03-3457-400B-8E7D-B2AEEA522682}" type="pres">
      <dgm:prSet presAssocID="{313AE6D4-547A-4ADD-B261-AEE0FCB9B5C0}" presName="LShape" presStyleLbl="alignNode1" presStyleIdx="2" presStyleCnt="5"/>
      <dgm:spPr/>
    </dgm:pt>
    <dgm:pt modelId="{EE781885-205B-45A3-A449-D728DD53F9F7}" type="pres">
      <dgm:prSet presAssocID="{313AE6D4-547A-4ADD-B261-AEE0FCB9B5C0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6F7D8C-4CF7-4962-BFA0-9BA56E50E4A1}" type="pres">
      <dgm:prSet presAssocID="{313AE6D4-547A-4ADD-B261-AEE0FCB9B5C0}" presName="Triangle" presStyleLbl="alignNode1" presStyleIdx="3" presStyleCnt="5"/>
      <dgm:spPr/>
    </dgm:pt>
    <dgm:pt modelId="{6275C6AC-90CB-491B-8DE1-9F73FF845052}" type="pres">
      <dgm:prSet presAssocID="{5C8396AC-43A8-43D6-960E-F8E241238056}" presName="sibTrans" presStyleCnt="0"/>
      <dgm:spPr/>
    </dgm:pt>
    <dgm:pt modelId="{DF9226EA-38D8-4FAE-9137-66C604700F3D}" type="pres">
      <dgm:prSet presAssocID="{5C8396AC-43A8-43D6-960E-F8E241238056}" presName="space" presStyleCnt="0"/>
      <dgm:spPr/>
    </dgm:pt>
    <dgm:pt modelId="{6A522369-932F-4A13-8A5F-F3819B2D620C}" type="pres">
      <dgm:prSet presAssocID="{7FD0A356-3A7A-4010-A652-0B11214FF890}" presName="composite" presStyleCnt="0"/>
      <dgm:spPr/>
    </dgm:pt>
    <dgm:pt modelId="{27E2FFB2-DC4F-4535-ABC4-C49DC00EA3D6}" type="pres">
      <dgm:prSet presAssocID="{7FD0A356-3A7A-4010-A652-0B11214FF890}" presName="LShape" presStyleLbl="alignNode1" presStyleIdx="4" presStyleCnt="5"/>
      <dgm:spPr/>
    </dgm:pt>
    <dgm:pt modelId="{9AE30473-8B51-4ADB-85B7-4E75F96052B8}" type="pres">
      <dgm:prSet presAssocID="{7FD0A356-3A7A-4010-A652-0B11214FF89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4E489D-15C9-4C7C-AD92-BE1E31989AB3}" type="presOf" srcId="{7FD0A356-3A7A-4010-A652-0B11214FF890}" destId="{9AE30473-8B51-4ADB-85B7-4E75F96052B8}" srcOrd="0" destOrd="0" presId="urn:microsoft.com/office/officeart/2009/3/layout/StepUpProcess"/>
    <dgm:cxn modelId="{6052F8D7-2E95-4FCC-B628-B3D48CE27E62}" srcId="{426E92B7-3492-4216-819C-16891BDE8805}" destId="{313AE6D4-547A-4ADD-B261-AEE0FCB9B5C0}" srcOrd="1" destOrd="0" parTransId="{5F5AB6AA-4A84-4722-8820-13312D315393}" sibTransId="{5C8396AC-43A8-43D6-960E-F8E241238056}"/>
    <dgm:cxn modelId="{F9F25DAC-73D4-46B9-9ECD-7FE2E124CC93}" type="presOf" srcId="{426E92B7-3492-4216-819C-16891BDE8805}" destId="{F9CF3713-7708-47DF-915C-F74DA50065E1}" srcOrd="0" destOrd="0" presId="urn:microsoft.com/office/officeart/2009/3/layout/StepUpProcess"/>
    <dgm:cxn modelId="{B23680E3-6C7D-426D-B1BA-E855DBF3C13E}" type="presOf" srcId="{313AE6D4-547A-4ADD-B261-AEE0FCB9B5C0}" destId="{EE781885-205B-45A3-A449-D728DD53F9F7}" srcOrd="0" destOrd="0" presId="urn:microsoft.com/office/officeart/2009/3/layout/StepUpProcess"/>
    <dgm:cxn modelId="{256D2780-198E-4E3F-B1B1-B09DA59A41B9}" srcId="{426E92B7-3492-4216-819C-16891BDE8805}" destId="{7FD0A356-3A7A-4010-A652-0B11214FF890}" srcOrd="2" destOrd="0" parTransId="{1492F654-4FDC-42AD-A0A6-8393CD1E2285}" sibTransId="{58C3A22B-7368-4E34-9D31-3DC9F4111BD3}"/>
    <dgm:cxn modelId="{2027D65C-32EA-4A26-A9EF-ACA3B80C4A3B}" type="presOf" srcId="{F2A9C47A-D67E-4B2A-B269-10FED95BF304}" destId="{582EC52E-0984-40C4-9207-AA597CB132C8}" srcOrd="0" destOrd="0" presId="urn:microsoft.com/office/officeart/2009/3/layout/StepUpProcess"/>
    <dgm:cxn modelId="{37746149-E811-473C-9658-F102E885B068}" srcId="{426E92B7-3492-4216-819C-16891BDE8805}" destId="{F2A9C47A-D67E-4B2A-B269-10FED95BF304}" srcOrd="0" destOrd="0" parTransId="{C59B76F2-92A2-4672-A66B-44C072836FE7}" sibTransId="{B0C273B1-1A9F-46AA-8F32-243D7ED89F6E}"/>
    <dgm:cxn modelId="{72009DFA-8F3E-42F7-A617-AE5FE7E351B7}" type="presParOf" srcId="{F9CF3713-7708-47DF-915C-F74DA50065E1}" destId="{4DE54644-1BB9-4E2B-A48C-E9BBEDDA6207}" srcOrd="0" destOrd="0" presId="urn:microsoft.com/office/officeart/2009/3/layout/StepUpProcess"/>
    <dgm:cxn modelId="{235E1BC5-C6FE-41F8-9F4D-8869613D6B4D}" type="presParOf" srcId="{4DE54644-1BB9-4E2B-A48C-E9BBEDDA6207}" destId="{5EE47ACD-A7D7-4A5F-AB24-CFB7A64B3B6E}" srcOrd="0" destOrd="0" presId="urn:microsoft.com/office/officeart/2009/3/layout/StepUpProcess"/>
    <dgm:cxn modelId="{B5046723-93CD-473E-BB90-19F25A60503D}" type="presParOf" srcId="{4DE54644-1BB9-4E2B-A48C-E9BBEDDA6207}" destId="{582EC52E-0984-40C4-9207-AA597CB132C8}" srcOrd="1" destOrd="0" presId="urn:microsoft.com/office/officeart/2009/3/layout/StepUpProcess"/>
    <dgm:cxn modelId="{28ECEE36-C068-49C3-81C8-40F59C33C4C3}" type="presParOf" srcId="{4DE54644-1BB9-4E2B-A48C-E9BBEDDA6207}" destId="{2217CA9A-AE3E-4353-AEBB-7FB4CCCE9484}" srcOrd="2" destOrd="0" presId="urn:microsoft.com/office/officeart/2009/3/layout/StepUpProcess"/>
    <dgm:cxn modelId="{AA62EC36-983C-4E25-A18C-D990F3CDF769}" type="presParOf" srcId="{F9CF3713-7708-47DF-915C-F74DA50065E1}" destId="{2058107F-1B8A-4934-A1D2-ED03C2D08487}" srcOrd="1" destOrd="0" presId="urn:microsoft.com/office/officeart/2009/3/layout/StepUpProcess"/>
    <dgm:cxn modelId="{D2F1D633-A97D-4883-8BC9-FED8F0EA1C90}" type="presParOf" srcId="{2058107F-1B8A-4934-A1D2-ED03C2D08487}" destId="{E2D53F1C-D975-4362-9D49-E4092EB146FB}" srcOrd="0" destOrd="0" presId="urn:microsoft.com/office/officeart/2009/3/layout/StepUpProcess"/>
    <dgm:cxn modelId="{F78C99BA-F077-41F5-AF71-3CED46C54B6C}" type="presParOf" srcId="{F9CF3713-7708-47DF-915C-F74DA50065E1}" destId="{ADD05EDE-DE29-45A2-BF90-E0B07B0F1BA2}" srcOrd="2" destOrd="0" presId="urn:microsoft.com/office/officeart/2009/3/layout/StepUpProcess"/>
    <dgm:cxn modelId="{18B4EADB-C8F3-4418-B48B-9BB932954D4B}" type="presParOf" srcId="{ADD05EDE-DE29-45A2-BF90-E0B07B0F1BA2}" destId="{CC5A1C03-3457-400B-8E7D-B2AEEA522682}" srcOrd="0" destOrd="0" presId="urn:microsoft.com/office/officeart/2009/3/layout/StepUpProcess"/>
    <dgm:cxn modelId="{6CF92F53-5AD0-40DC-858B-37CB08DA86AA}" type="presParOf" srcId="{ADD05EDE-DE29-45A2-BF90-E0B07B0F1BA2}" destId="{EE781885-205B-45A3-A449-D728DD53F9F7}" srcOrd="1" destOrd="0" presId="urn:microsoft.com/office/officeart/2009/3/layout/StepUpProcess"/>
    <dgm:cxn modelId="{F245757A-6C7D-451B-8734-790837C65A94}" type="presParOf" srcId="{ADD05EDE-DE29-45A2-BF90-E0B07B0F1BA2}" destId="{B46F7D8C-4CF7-4962-BFA0-9BA56E50E4A1}" srcOrd="2" destOrd="0" presId="urn:microsoft.com/office/officeart/2009/3/layout/StepUpProcess"/>
    <dgm:cxn modelId="{7835A927-22EA-43F0-BF66-DD6B9751344C}" type="presParOf" srcId="{F9CF3713-7708-47DF-915C-F74DA50065E1}" destId="{6275C6AC-90CB-491B-8DE1-9F73FF845052}" srcOrd="3" destOrd="0" presId="urn:microsoft.com/office/officeart/2009/3/layout/StepUpProcess"/>
    <dgm:cxn modelId="{A36A3EFC-14AF-4A56-91B9-461E4CCF3B28}" type="presParOf" srcId="{6275C6AC-90CB-491B-8DE1-9F73FF845052}" destId="{DF9226EA-38D8-4FAE-9137-66C604700F3D}" srcOrd="0" destOrd="0" presId="urn:microsoft.com/office/officeart/2009/3/layout/StepUpProcess"/>
    <dgm:cxn modelId="{602148D4-A1F8-4351-9D9F-E50ED6C2E708}" type="presParOf" srcId="{F9CF3713-7708-47DF-915C-F74DA50065E1}" destId="{6A522369-932F-4A13-8A5F-F3819B2D620C}" srcOrd="4" destOrd="0" presId="urn:microsoft.com/office/officeart/2009/3/layout/StepUpProcess"/>
    <dgm:cxn modelId="{EF2BCD74-383E-4C96-A00B-F4693B06E841}" type="presParOf" srcId="{6A522369-932F-4A13-8A5F-F3819B2D620C}" destId="{27E2FFB2-DC4F-4535-ABC4-C49DC00EA3D6}" srcOrd="0" destOrd="0" presId="urn:microsoft.com/office/officeart/2009/3/layout/StepUpProcess"/>
    <dgm:cxn modelId="{9AC3B467-67CB-44B7-8DA6-61A19EEDA177}" type="presParOf" srcId="{6A522369-932F-4A13-8A5F-F3819B2D620C}" destId="{9AE30473-8B51-4ADB-85B7-4E75F96052B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54994C-3793-4777-AA43-F01AF10C5317}" type="doc">
      <dgm:prSet loTypeId="urn:microsoft.com/office/officeart/2005/8/layout/vList3#1" loCatId="list" qsTypeId="urn:microsoft.com/office/officeart/2005/8/quickstyle/3d2" qsCatId="3D" csTypeId="urn:microsoft.com/office/officeart/2005/8/colors/colorful1#1" csCatId="colorful" phldr="1"/>
      <dgm:spPr/>
    </dgm:pt>
    <dgm:pt modelId="{52DC836A-C1CB-4AAB-9E8B-77D767E52E4E}">
      <dgm:prSet phldrT="[文本]" custT="1"/>
      <dgm:spPr/>
      <dgm:t>
        <a:bodyPr/>
        <a:lstStyle/>
        <a:p>
          <a:r>
            <a:rPr lang="zh-CN" altLang="en-US" sz="2800" dirty="0" smtClean="0"/>
            <a:t>原始套接字</a:t>
          </a:r>
          <a:endParaRPr lang="zh-CN" altLang="en-US" sz="2800" dirty="0"/>
        </a:p>
      </dgm:t>
    </dgm:pt>
    <dgm:pt modelId="{8B4407FF-B10D-4F1C-93CC-467B9ED1AD34}" type="parTrans" cxnId="{628C4068-0641-4343-8377-4B1BE08BEC43}">
      <dgm:prSet/>
      <dgm:spPr/>
      <dgm:t>
        <a:bodyPr/>
        <a:lstStyle/>
        <a:p>
          <a:endParaRPr lang="zh-CN" altLang="en-US"/>
        </a:p>
      </dgm:t>
    </dgm:pt>
    <dgm:pt modelId="{04A81AEF-E4C6-4B9E-AE27-E2BA59478541}" type="sibTrans" cxnId="{628C4068-0641-4343-8377-4B1BE08BEC43}">
      <dgm:prSet/>
      <dgm:spPr/>
      <dgm:t>
        <a:bodyPr/>
        <a:lstStyle/>
        <a:p>
          <a:endParaRPr lang="zh-CN" altLang="en-US"/>
        </a:p>
      </dgm:t>
    </dgm:pt>
    <dgm:pt modelId="{DC1D1858-DF3F-4A63-AA98-7D18B1227A1F}">
      <dgm:prSet phldrT="[文本]" custT="1"/>
      <dgm:spPr/>
      <dgm:t>
        <a:bodyPr/>
        <a:lstStyle/>
        <a:p>
          <a:r>
            <a:rPr lang="zh-CN" altLang="en-US" sz="2800" dirty="0" smtClean="0"/>
            <a:t>流式套接字</a:t>
          </a:r>
          <a:endParaRPr lang="zh-CN" altLang="en-US" sz="2800" dirty="0"/>
        </a:p>
      </dgm:t>
    </dgm:pt>
    <dgm:pt modelId="{D098D0AC-247C-4E4F-8C53-68F0B3CB63BA}" type="parTrans" cxnId="{CB0E4B5F-1655-43F8-8C4F-38FDE11B9F51}">
      <dgm:prSet/>
      <dgm:spPr/>
      <dgm:t>
        <a:bodyPr/>
        <a:lstStyle/>
        <a:p>
          <a:endParaRPr lang="zh-CN" altLang="en-US"/>
        </a:p>
      </dgm:t>
    </dgm:pt>
    <dgm:pt modelId="{F1626B93-D328-45D6-811B-71E2B3E6A453}" type="sibTrans" cxnId="{CB0E4B5F-1655-43F8-8C4F-38FDE11B9F51}">
      <dgm:prSet/>
      <dgm:spPr/>
      <dgm:t>
        <a:bodyPr/>
        <a:lstStyle/>
        <a:p>
          <a:endParaRPr lang="zh-CN" altLang="en-US"/>
        </a:p>
      </dgm:t>
    </dgm:pt>
    <dgm:pt modelId="{3E30F61E-18EC-4580-88A3-AC3DD8C83B77}">
      <dgm:prSet phldrT="[文本]" custT="1"/>
      <dgm:spPr/>
      <dgm:t>
        <a:bodyPr/>
        <a:lstStyle/>
        <a:p>
          <a:r>
            <a:rPr lang="zh-CN" altLang="en-US" sz="2800" dirty="0" smtClean="0"/>
            <a:t>数据包套接字</a:t>
          </a:r>
          <a:endParaRPr lang="zh-CN" altLang="en-US" sz="2800" dirty="0"/>
        </a:p>
      </dgm:t>
    </dgm:pt>
    <dgm:pt modelId="{92C57472-207F-4797-8DA2-DBD4D3CFBEC2}" type="parTrans" cxnId="{8554C37E-324B-46AE-A474-ACB63423ACB2}">
      <dgm:prSet/>
      <dgm:spPr/>
      <dgm:t>
        <a:bodyPr/>
        <a:lstStyle/>
        <a:p>
          <a:endParaRPr lang="zh-CN" altLang="en-US"/>
        </a:p>
      </dgm:t>
    </dgm:pt>
    <dgm:pt modelId="{D97BDED2-1AA7-4354-817A-698C9D179FBE}" type="sibTrans" cxnId="{8554C37E-324B-46AE-A474-ACB63423ACB2}">
      <dgm:prSet/>
      <dgm:spPr/>
      <dgm:t>
        <a:bodyPr/>
        <a:lstStyle/>
        <a:p>
          <a:endParaRPr lang="zh-CN" altLang="en-US"/>
        </a:p>
      </dgm:t>
    </dgm:pt>
    <dgm:pt modelId="{E6189EF1-424C-4394-B620-6A2E819721BE}" type="pres">
      <dgm:prSet presAssocID="{8854994C-3793-4777-AA43-F01AF10C5317}" presName="linearFlow" presStyleCnt="0">
        <dgm:presLayoutVars>
          <dgm:dir/>
          <dgm:resizeHandles val="exact"/>
        </dgm:presLayoutVars>
      </dgm:prSet>
      <dgm:spPr/>
    </dgm:pt>
    <dgm:pt modelId="{FFBECC1F-C379-4473-A104-CABFE4624013}" type="pres">
      <dgm:prSet presAssocID="{52DC836A-C1CB-4AAB-9E8B-77D767E52E4E}" presName="composite" presStyleCnt="0"/>
      <dgm:spPr/>
    </dgm:pt>
    <dgm:pt modelId="{C22009DB-A93D-4B2E-835F-4C624AD6DA5A}" type="pres">
      <dgm:prSet presAssocID="{52DC836A-C1CB-4AAB-9E8B-77D767E52E4E}" presName="imgShp" presStyleLbl="fgImgPlace1" presStyleIdx="0" presStyleCnt="3" custLinFactNeighborX="3736" custLinFactNeighborY="-145"/>
      <dgm:spPr/>
    </dgm:pt>
    <dgm:pt modelId="{17C94D11-E180-4654-8433-013253F406B9}" type="pres">
      <dgm:prSet presAssocID="{52DC836A-C1CB-4AAB-9E8B-77D767E52E4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F3932D-6A45-4FB1-9532-8EEB17BAB9E7}" type="pres">
      <dgm:prSet presAssocID="{04A81AEF-E4C6-4B9E-AE27-E2BA59478541}" presName="spacing" presStyleCnt="0"/>
      <dgm:spPr/>
    </dgm:pt>
    <dgm:pt modelId="{0C6D97AE-208C-49B2-81BC-A9E5D138A686}" type="pres">
      <dgm:prSet presAssocID="{DC1D1858-DF3F-4A63-AA98-7D18B1227A1F}" presName="composite" presStyleCnt="0"/>
      <dgm:spPr/>
    </dgm:pt>
    <dgm:pt modelId="{F434790D-83EC-48AA-A842-722A93FDBD83}" type="pres">
      <dgm:prSet presAssocID="{DC1D1858-DF3F-4A63-AA98-7D18B1227A1F}" presName="imgShp" presStyleLbl="fgImgPlace1" presStyleIdx="1" presStyleCnt="3"/>
      <dgm:spPr/>
    </dgm:pt>
    <dgm:pt modelId="{851D84D7-858B-46CC-B509-36905F28CD21}" type="pres">
      <dgm:prSet presAssocID="{DC1D1858-DF3F-4A63-AA98-7D18B1227A1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C3C99A-164E-49FB-B18D-A1CB81A8F8C9}" type="pres">
      <dgm:prSet presAssocID="{F1626B93-D328-45D6-811B-71E2B3E6A453}" presName="spacing" presStyleCnt="0"/>
      <dgm:spPr/>
    </dgm:pt>
    <dgm:pt modelId="{61ED4247-1973-4E33-8A5C-7EFFD4153C5C}" type="pres">
      <dgm:prSet presAssocID="{3E30F61E-18EC-4580-88A3-AC3DD8C83B77}" presName="composite" presStyleCnt="0"/>
      <dgm:spPr/>
    </dgm:pt>
    <dgm:pt modelId="{C9AC5FDA-AA57-4092-A29D-2B1347B1A92E}" type="pres">
      <dgm:prSet presAssocID="{3E30F61E-18EC-4580-88A3-AC3DD8C83B77}" presName="imgShp" presStyleLbl="fgImgPlace1" presStyleIdx="2" presStyleCnt="3"/>
      <dgm:spPr/>
    </dgm:pt>
    <dgm:pt modelId="{E9E44303-84CC-40E6-811A-6C32C3F4CFED}" type="pres">
      <dgm:prSet presAssocID="{3E30F61E-18EC-4580-88A3-AC3DD8C83B7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DE20C81-85DD-488B-939D-551196114662}" type="presOf" srcId="{8854994C-3793-4777-AA43-F01AF10C5317}" destId="{E6189EF1-424C-4394-B620-6A2E819721BE}" srcOrd="0" destOrd="0" presId="urn:microsoft.com/office/officeart/2005/8/layout/vList3#1"/>
    <dgm:cxn modelId="{76FF48DB-2F97-40C7-8BB5-7BA7B2B11608}" type="presOf" srcId="{3E30F61E-18EC-4580-88A3-AC3DD8C83B77}" destId="{E9E44303-84CC-40E6-811A-6C32C3F4CFED}" srcOrd="0" destOrd="0" presId="urn:microsoft.com/office/officeart/2005/8/layout/vList3#1"/>
    <dgm:cxn modelId="{054E742B-79C1-4171-ABCD-3021327CE40D}" type="presOf" srcId="{52DC836A-C1CB-4AAB-9E8B-77D767E52E4E}" destId="{17C94D11-E180-4654-8433-013253F406B9}" srcOrd="0" destOrd="0" presId="urn:microsoft.com/office/officeart/2005/8/layout/vList3#1"/>
    <dgm:cxn modelId="{825B66CD-65BB-480C-BF3B-1E9A2BF2BEE0}" type="presOf" srcId="{DC1D1858-DF3F-4A63-AA98-7D18B1227A1F}" destId="{851D84D7-858B-46CC-B509-36905F28CD21}" srcOrd="0" destOrd="0" presId="urn:microsoft.com/office/officeart/2005/8/layout/vList3#1"/>
    <dgm:cxn modelId="{CB0E4B5F-1655-43F8-8C4F-38FDE11B9F51}" srcId="{8854994C-3793-4777-AA43-F01AF10C5317}" destId="{DC1D1858-DF3F-4A63-AA98-7D18B1227A1F}" srcOrd="1" destOrd="0" parTransId="{D098D0AC-247C-4E4F-8C53-68F0B3CB63BA}" sibTransId="{F1626B93-D328-45D6-811B-71E2B3E6A453}"/>
    <dgm:cxn modelId="{628C4068-0641-4343-8377-4B1BE08BEC43}" srcId="{8854994C-3793-4777-AA43-F01AF10C5317}" destId="{52DC836A-C1CB-4AAB-9E8B-77D767E52E4E}" srcOrd="0" destOrd="0" parTransId="{8B4407FF-B10D-4F1C-93CC-467B9ED1AD34}" sibTransId="{04A81AEF-E4C6-4B9E-AE27-E2BA59478541}"/>
    <dgm:cxn modelId="{8554C37E-324B-46AE-A474-ACB63423ACB2}" srcId="{8854994C-3793-4777-AA43-F01AF10C5317}" destId="{3E30F61E-18EC-4580-88A3-AC3DD8C83B77}" srcOrd="2" destOrd="0" parTransId="{92C57472-207F-4797-8DA2-DBD4D3CFBEC2}" sibTransId="{D97BDED2-1AA7-4354-817A-698C9D179FBE}"/>
    <dgm:cxn modelId="{A391ADFE-BC82-4775-94E5-D05DD3C46EDE}" type="presParOf" srcId="{E6189EF1-424C-4394-B620-6A2E819721BE}" destId="{FFBECC1F-C379-4473-A104-CABFE4624013}" srcOrd="0" destOrd="0" presId="urn:microsoft.com/office/officeart/2005/8/layout/vList3#1"/>
    <dgm:cxn modelId="{92CAB2CB-025C-434D-BAF3-FB08E22E55D8}" type="presParOf" srcId="{FFBECC1F-C379-4473-A104-CABFE4624013}" destId="{C22009DB-A93D-4B2E-835F-4C624AD6DA5A}" srcOrd="0" destOrd="0" presId="urn:microsoft.com/office/officeart/2005/8/layout/vList3#1"/>
    <dgm:cxn modelId="{2C8F6D46-4555-44D5-A7DE-051CA20FAA87}" type="presParOf" srcId="{FFBECC1F-C379-4473-A104-CABFE4624013}" destId="{17C94D11-E180-4654-8433-013253F406B9}" srcOrd="1" destOrd="0" presId="urn:microsoft.com/office/officeart/2005/8/layout/vList3#1"/>
    <dgm:cxn modelId="{FCF90BA1-66C3-4F51-B1F0-AAD3F14348BA}" type="presParOf" srcId="{E6189EF1-424C-4394-B620-6A2E819721BE}" destId="{25F3932D-6A45-4FB1-9532-8EEB17BAB9E7}" srcOrd="1" destOrd="0" presId="urn:microsoft.com/office/officeart/2005/8/layout/vList3#1"/>
    <dgm:cxn modelId="{5666C708-02C2-4789-BB0E-CA289F49E070}" type="presParOf" srcId="{E6189EF1-424C-4394-B620-6A2E819721BE}" destId="{0C6D97AE-208C-49B2-81BC-A9E5D138A686}" srcOrd="2" destOrd="0" presId="urn:microsoft.com/office/officeart/2005/8/layout/vList3#1"/>
    <dgm:cxn modelId="{2D0D71E8-7026-498E-ABFA-2B760DC18504}" type="presParOf" srcId="{0C6D97AE-208C-49B2-81BC-A9E5D138A686}" destId="{F434790D-83EC-48AA-A842-722A93FDBD83}" srcOrd="0" destOrd="0" presId="urn:microsoft.com/office/officeart/2005/8/layout/vList3#1"/>
    <dgm:cxn modelId="{7B607151-5BEF-4AC8-B425-541ED58DB77E}" type="presParOf" srcId="{0C6D97AE-208C-49B2-81BC-A9E5D138A686}" destId="{851D84D7-858B-46CC-B509-36905F28CD21}" srcOrd="1" destOrd="0" presId="urn:microsoft.com/office/officeart/2005/8/layout/vList3#1"/>
    <dgm:cxn modelId="{83C8FCF8-EAD1-46A1-B60F-88519CBB0048}" type="presParOf" srcId="{E6189EF1-424C-4394-B620-6A2E819721BE}" destId="{BAC3C99A-164E-49FB-B18D-A1CB81A8F8C9}" srcOrd="3" destOrd="0" presId="urn:microsoft.com/office/officeart/2005/8/layout/vList3#1"/>
    <dgm:cxn modelId="{1BC09821-88EE-4DE7-8CE6-0EB22D606465}" type="presParOf" srcId="{E6189EF1-424C-4394-B620-6A2E819721BE}" destId="{61ED4247-1973-4E33-8A5C-7EFFD4153C5C}" srcOrd="4" destOrd="0" presId="urn:microsoft.com/office/officeart/2005/8/layout/vList3#1"/>
    <dgm:cxn modelId="{6B0CDBC2-B860-403E-82FC-DA17433DCF96}" type="presParOf" srcId="{61ED4247-1973-4E33-8A5C-7EFFD4153C5C}" destId="{C9AC5FDA-AA57-4092-A29D-2B1347B1A92E}" srcOrd="0" destOrd="0" presId="urn:microsoft.com/office/officeart/2005/8/layout/vList3#1"/>
    <dgm:cxn modelId="{4B0EDC85-5276-45B3-A4AB-B6ABF29E30F9}" type="presParOf" srcId="{61ED4247-1973-4E33-8A5C-7EFFD4153C5C}" destId="{E9E44303-84CC-40E6-811A-6C32C3F4CFED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EBAE9-C6E5-4BE2-A72B-9D74057E2441}">
      <dsp:nvSpPr>
        <dsp:cNvPr id="0" name=""/>
        <dsp:cNvSpPr/>
      </dsp:nvSpPr>
      <dsp:spPr>
        <a:xfrm>
          <a:off x="0" y="625237"/>
          <a:ext cx="6629412" cy="43418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F7AE4-F948-4BC3-A04F-C81FFC6A128D}">
      <dsp:nvSpPr>
        <dsp:cNvPr id="0" name=""/>
        <dsp:cNvSpPr/>
      </dsp:nvSpPr>
      <dsp:spPr>
        <a:xfrm>
          <a:off x="338758" y="94297"/>
          <a:ext cx="4742624" cy="663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dirty="0" smtClean="0"/>
            <a:t>网络地址：在</a:t>
          </a:r>
          <a:r>
            <a:rPr lang="en-US" sz="1600" kern="1200" dirty="0" smtClean="0"/>
            <a:t>IP</a:t>
          </a:r>
          <a:r>
            <a:rPr lang="zh-CN" sz="1600" kern="1200" dirty="0" smtClean="0"/>
            <a:t>地址中主机地址为</a:t>
          </a:r>
          <a:r>
            <a:rPr lang="en-US" sz="1600" kern="1200" dirty="0" smtClean="0"/>
            <a:t>0</a:t>
          </a:r>
          <a:r>
            <a:rPr lang="zh-CN" sz="1600" kern="1200" dirty="0" smtClean="0"/>
            <a:t>的表示网络地址，如</a:t>
          </a:r>
          <a:r>
            <a:rPr lang="en-US" sz="1600" kern="1200" dirty="0" smtClean="0"/>
            <a:t>128.111.0.0</a:t>
          </a:r>
          <a:r>
            <a:rPr lang="zh-CN" sz="1100" kern="1200" dirty="0" smtClean="0"/>
            <a:t>。</a:t>
          </a:r>
          <a:endParaRPr lang="zh-CN" altLang="en-US" sz="1100" kern="1200" dirty="0"/>
        </a:p>
      </dsp:txBody>
      <dsp:txXfrm>
        <a:off x="338758" y="94297"/>
        <a:ext cx="4742624" cy="663780"/>
      </dsp:txXfrm>
    </dsp:sp>
    <dsp:sp modelId="{DE2CF008-B207-4C10-B0BC-116CE05DB593}">
      <dsp:nvSpPr>
        <dsp:cNvPr id="0" name=""/>
        <dsp:cNvSpPr/>
      </dsp:nvSpPr>
      <dsp:spPr>
        <a:xfrm>
          <a:off x="0" y="1606631"/>
          <a:ext cx="6781800" cy="4906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CA79F-587D-44E6-8062-9B874A9E7BAF}">
      <dsp:nvSpPr>
        <dsp:cNvPr id="0" name=""/>
        <dsp:cNvSpPr/>
      </dsp:nvSpPr>
      <dsp:spPr>
        <a:xfrm>
          <a:off x="338758" y="1108019"/>
          <a:ext cx="4742624" cy="631452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广播地址：在网络号后跟所有位全是</a:t>
          </a:r>
          <a:r>
            <a:rPr lang="en-US" sz="1800" kern="1200" dirty="0" smtClean="0"/>
            <a:t>1</a:t>
          </a:r>
          <a:r>
            <a:rPr lang="zh-CN" sz="1800" kern="1200" dirty="0" smtClean="0"/>
            <a:t>的</a:t>
          </a:r>
          <a:r>
            <a:rPr lang="en-US" sz="1800" kern="1200" dirty="0" smtClean="0"/>
            <a:t>IP</a:t>
          </a:r>
          <a:r>
            <a:rPr lang="zh-CN" sz="1800" kern="1200" dirty="0" smtClean="0"/>
            <a:t>地址，表示广播地址</a:t>
          </a:r>
          <a:endParaRPr lang="zh-CN" altLang="en-US" sz="1800" kern="1200" dirty="0"/>
        </a:p>
      </dsp:txBody>
      <dsp:txXfrm>
        <a:off x="338758" y="1108019"/>
        <a:ext cx="4742624" cy="631452"/>
      </dsp:txXfrm>
    </dsp:sp>
    <dsp:sp modelId="{55DACB11-ED9B-4441-BFB1-7C2B6128F67E}">
      <dsp:nvSpPr>
        <dsp:cNvPr id="0" name=""/>
        <dsp:cNvSpPr/>
      </dsp:nvSpPr>
      <dsp:spPr>
        <a:xfrm>
          <a:off x="0" y="2704567"/>
          <a:ext cx="6781800" cy="4586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0D4B6-4DF7-47BA-80CD-055F3D358E29}">
      <dsp:nvSpPr>
        <dsp:cNvPr id="0" name=""/>
        <dsp:cNvSpPr/>
      </dsp:nvSpPr>
      <dsp:spPr>
        <a:xfrm>
          <a:off x="338758" y="2145922"/>
          <a:ext cx="4742624" cy="69148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435" tIns="0" rIns="17943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回送地址：</a:t>
          </a:r>
          <a:r>
            <a:rPr lang="en-US" sz="1800" kern="1200" dirty="0" smtClean="0"/>
            <a:t>127.0.0.1</a:t>
          </a:r>
          <a:r>
            <a:rPr lang="zh-CN" sz="1800" kern="1200" dirty="0" smtClean="0"/>
            <a:t>表示回送地址，用于测试</a:t>
          </a:r>
          <a:endParaRPr lang="zh-CN" altLang="en-US" sz="1800" kern="1200" dirty="0"/>
        </a:p>
      </dsp:txBody>
      <dsp:txXfrm>
        <a:off x="338758" y="2145922"/>
        <a:ext cx="4742624" cy="69148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7EBD45-CEF7-4D43-BD56-691BA82334B6}">
      <dsp:nvSpPr>
        <dsp:cNvPr id="0" name=""/>
        <dsp:cNvSpPr/>
      </dsp:nvSpPr>
      <dsp:spPr>
        <a:xfrm>
          <a:off x="1134745" y="0"/>
          <a:ext cx="3327400" cy="3327400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33C3E-9130-4F5E-B076-D29CE0F1EE41}">
      <dsp:nvSpPr>
        <dsp:cNvPr id="0" name=""/>
        <dsp:cNvSpPr/>
      </dsp:nvSpPr>
      <dsp:spPr>
        <a:xfrm>
          <a:off x="2798445" y="333064"/>
          <a:ext cx="2162810" cy="337939"/>
        </a:xfrm>
        <a:prstGeom prst="roundRect">
          <a:avLst/>
        </a:prstGeom>
        <a:gradFill flip="none" rotWithShape="0">
          <a:gsLst>
            <a:gs pos="0">
              <a:srgbClr val="7030A0">
                <a:tint val="66000"/>
                <a:satMod val="160000"/>
              </a:srgbClr>
            </a:gs>
            <a:gs pos="50000">
              <a:srgbClr val="7030A0">
                <a:tint val="44500"/>
                <a:satMod val="160000"/>
              </a:srgbClr>
            </a:gs>
            <a:gs pos="100000">
              <a:srgbClr val="7030A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7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应用层（</a:t>
          </a:r>
          <a:r>
            <a:rPr lang="en-US" sz="1200" kern="1200" dirty="0" smtClean="0"/>
            <a:t>Application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333064"/>
        <a:ext cx="2162810" cy="337939"/>
      </dsp:txXfrm>
    </dsp:sp>
    <dsp:sp modelId="{B2ACE594-17A7-43DF-825A-9FC708AD55F0}">
      <dsp:nvSpPr>
        <dsp:cNvPr id="0" name=""/>
        <dsp:cNvSpPr/>
      </dsp:nvSpPr>
      <dsp:spPr>
        <a:xfrm>
          <a:off x="2798445" y="713246"/>
          <a:ext cx="2162810" cy="337939"/>
        </a:xfrm>
        <a:prstGeom prst="round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6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表示层（</a:t>
          </a:r>
          <a:r>
            <a:rPr lang="en-US" sz="1200" kern="1200" dirty="0" smtClean="0"/>
            <a:t>Presentation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713246"/>
        <a:ext cx="2162810" cy="337939"/>
      </dsp:txXfrm>
    </dsp:sp>
    <dsp:sp modelId="{B73E8CB1-1CA5-4E6E-AEE4-47C4A063602B}">
      <dsp:nvSpPr>
        <dsp:cNvPr id="0" name=""/>
        <dsp:cNvSpPr/>
      </dsp:nvSpPr>
      <dsp:spPr>
        <a:xfrm>
          <a:off x="2798445" y="1093427"/>
          <a:ext cx="2162810" cy="337939"/>
        </a:xfrm>
        <a:prstGeom prst="roundRect">
          <a:avLst/>
        </a:prstGeom>
        <a:gradFill flip="none" rotWithShape="0">
          <a:gsLst>
            <a:gs pos="0">
              <a:schemeClr val="accent5">
                <a:lumMod val="75000"/>
                <a:tint val="66000"/>
                <a:satMod val="160000"/>
              </a:schemeClr>
            </a:gs>
            <a:gs pos="50000">
              <a:schemeClr val="accent5">
                <a:lumMod val="75000"/>
                <a:tint val="44500"/>
                <a:satMod val="160000"/>
              </a:schemeClr>
            </a:gs>
            <a:gs pos="100000">
              <a:schemeClr val="accent5">
                <a:lumMod val="75000"/>
                <a:tint val="23500"/>
                <a:satMod val="160000"/>
              </a:scheme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5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会话层（</a:t>
          </a:r>
          <a:r>
            <a:rPr lang="en-US" sz="1200" kern="1200" dirty="0" smtClean="0"/>
            <a:t>Session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1093427"/>
        <a:ext cx="2162810" cy="337939"/>
      </dsp:txXfrm>
    </dsp:sp>
    <dsp:sp modelId="{B4D8FBD9-E6C8-4F08-993E-E2FAD8A9A42A}">
      <dsp:nvSpPr>
        <dsp:cNvPr id="0" name=""/>
        <dsp:cNvSpPr/>
      </dsp:nvSpPr>
      <dsp:spPr>
        <a:xfrm>
          <a:off x="2798445" y="1473609"/>
          <a:ext cx="2162810" cy="337939"/>
        </a:xfrm>
        <a:prstGeom prst="roundRect">
          <a:avLst/>
        </a:prstGeom>
        <a:gradFill flip="none" rotWithShape="0">
          <a:gsLst>
            <a:gs pos="0">
              <a:srgbClr val="00B050">
                <a:tint val="66000"/>
                <a:satMod val="160000"/>
              </a:srgbClr>
            </a:gs>
            <a:gs pos="50000">
              <a:srgbClr val="00B050">
                <a:tint val="44500"/>
                <a:satMod val="160000"/>
              </a:srgbClr>
            </a:gs>
            <a:gs pos="100000">
              <a:srgbClr val="00B05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4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传输层（</a:t>
          </a:r>
          <a:r>
            <a:rPr lang="en-US" sz="1200" kern="1200" dirty="0" smtClean="0"/>
            <a:t>Transport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1473609"/>
        <a:ext cx="2162810" cy="337939"/>
      </dsp:txXfrm>
    </dsp:sp>
    <dsp:sp modelId="{5FD4634E-9C43-4F15-B466-B386457B584A}">
      <dsp:nvSpPr>
        <dsp:cNvPr id="0" name=""/>
        <dsp:cNvSpPr/>
      </dsp:nvSpPr>
      <dsp:spPr>
        <a:xfrm>
          <a:off x="2798445" y="1853790"/>
          <a:ext cx="2162810" cy="337939"/>
        </a:xfrm>
        <a:prstGeom prst="roundRect">
          <a:avLst/>
        </a:prstGeom>
        <a:gradFill flip="none" rotWithShape="0">
          <a:gsLst>
            <a:gs pos="0">
              <a:srgbClr val="FFFF00">
                <a:tint val="66000"/>
                <a:satMod val="160000"/>
              </a:srgbClr>
            </a:gs>
            <a:gs pos="50000">
              <a:srgbClr val="FFFF00">
                <a:tint val="44500"/>
                <a:satMod val="160000"/>
              </a:srgbClr>
            </a:gs>
            <a:gs pos="100000">
              <a:srgbClr val="FFFF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3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网络层（</a:t>
          </a:r>
          <a:r>
            <a:rPr lang="en-US" sz="1200" kern="1200" dirty="0" smtClean="0"/>
            <a:t>Network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1853790"/>
        <a:ext cx="2162810" cy="337939"/>
      </dsp:txXfrm>
    </dsp:sp>
    <dsp:sp modelId="{2281B657-8E1F-40A1-B2E7-5F4C0A259C54}">
      <dsp:nvSpPr>
        <dsp:cNvPr id="0" name=""/>
        <dsp:cNvSpPr/>
      </dsp:nvSpPr>
      <dsp:spPr>
        <a:xfrm>
          <a:off x="2798445" y="2233972"/>
          <a:ext cx="2162810" cy="337939"/>
        </a:xfrm>
        <a:prstGeom prst="roundRect">
          <a:avLst/>
        </a:prstGeom>
        <a:gradFill flip="none" rotWithShape="0">
          <a:gsLst>
            <a:gs pos="0">
              <a:srgbClr val="FF9900">
                <a:tint val="66000"/>
                <a:satMod val="160000"/>
              </a:srgbClr>
            </a:gs>
            <a:gs pos="50000">
              <a:srgbClr val="FF9900">
                <a:tint val="44500"/>
                <a:satMod val="160000"/>
              </a:srgbClr>
            </a:gs>
            <a:gs pos="100000">
              <a:srgbClr val="FF99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2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数据链路层（</a:t>
          </a:r>
          <a:r>
            <a:rPr lang="en-US" sz="1200" kern="1200" dirty="0" smtClean="0"/>
            <a:t>Data Link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2233972"/>
        <a:ext cx="2162810" cy="337939"/>
      </dsp:txXfrm>
    </dsp:sp>
    <dsp:sp modelId="{27973D2A-2768-4881-A27B-A6B0BAD68210}">
      <dsp:nvSpPr>
        <dsp:cNvPr id="0" name=""/>
        <dsp:cNvSpPr/>
      </dsp:nvSpPr>
      <dsp:spPr>
        <a:xfrm>
          <a:off x="2798445" y="2614153"/>
          <a:ext cx="2162810" cy="337939"/>
        </a:xfrm>
        <a:prstGeom prst="round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200" kern="1200" dirty="0" smtClean="0"/>
            <a:t>第</a:t>
          </a:r>
          <a:r>
            <a:rPr lang="en-US" sz="1200" kern="1200" dirty="0" smtClean="0"/>
            <a:t>1</a:t>
          </a:r>
          <a:r>
            <a:rPr lang="zh-CN" sz="1200" kern="1200" dirty="0" smtClean="0"/>
            <a:t>层</a:t>
          </a:r>
          <a:r>
            <a:rPr lang="zh-CN" altLang="en-US" sz="1200" kern="1200" dirty="0" smtClean="0"/>
            <a:t>：</a:t>
          </a:r>
          <a:r>
            <a:rPr lang="zh-CN" sz="1200" kern="1200" dirty="0" smtClean="0"/>
            <a:t>物理层（</a:t>
          </a:r>
          <a:r>
            <a:rPr lang="en-US" sz="1200" kern="1200" dirty="0" smtClean="0"/>
            <a:t>Physical</a:t>
          </a:r>
          <a:r>
            <a:rPr lang="zh-CN" sz="1200" kern="1200" dirty="0" smtClean="0"/>
            <a:t>）</a:t>
          </a:r>
          <a:endParaRPr lang="zh-CN" altLang="en-US" sz="1200" kern="1200" dirty="0"/>
        </a:p>
      </dsp:txBody>
      <dsp:txXfrm>
        <a:off x="2798445" y="2614153"/>
        <a:ext cx="2162810" cy="3379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514F703-D100-4551-A1F8-3DE7339BC2AD}">
      <dsp:nvSpPr>
        <dsp:cNvPr id="0" name=""/>
        <dsp:cNvSpPr/>
      </dsp:nvSpPr>
      <dsp:spPr>
        <a:xfrm rot="5400000">
          <a:off x="-142107" y="142558"/>
          <a:ext cx="947384" cy="66316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TCP</a:t>
          </a:r>
          <a:r>
            <a:rPr lang="zh-CN" sz="1200" kern="1200" dirty="0" smtClean="0"/>
            <a:t>协议</a:t>
          </a:r>
          <a:endParaRPr lang="zh-CN" altLang="en-US" sz="1200" kern="1200" dirty="0"/>
        </a:p>
      </dsp:txBody>
      <dsp:txXfrm rot="5400000">
        <a:off x="-142107" y="142558"/>
        <a:ext cx="947384" cy="663168"/>
      </dsp:txXfrm>
    </dsp:sp>
    <dsp:sp modelId="{47A50826-4986-44C6-91C3-EFF025F84119}">
      <dsp:nvSpPr>
        <dsp:cNvPr id="0" name=""/>
        <dsp:cNvSpPr/>
      </dsp:nvSpPr>
      <dsp:spPr>
        <a:xfrm rot="5400000">
          <a:off x="3528884" y="-2865264"/>
          <a:ext cx="615799" cy="63472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600" kern="1200" dirty="0" smtClean="0"/>
            <a:t>传输控制协议（</a:t>
          </a:r>
          <a:r>
            <a:rPr lang="en-US" sz="1600" kern="1200" dirty="0" smtClean="0"/>
            <a:t>TCP</a:t>
          </a:r>
          <a:r>
            <a:rPr lang="zh-CN" sz="1600" kern="1200" dirty="0" smtClean="0"/>
            <a:t>）是一种提供可靠数据传输的通用协议，它是</a:t>
          </a:r>
          <a:r>
            <a:rPr lang="en-US" sz="1600" kern="1200" dirty="0" smtClean="0"/>
            <a:t>TCP/IP</a:t>
          </a:r>
          <a:r>
            <a:rPr lang="zh-CN" sz="1600" kern="1200" dirty="0" smtClean="0"/>
            <a:t>体系结构中传输层上的协议</a:t>
          </a:r>
          <a:endParaRPr lang="zh-CN" altLang="en-US" sz="1600" kern="1200" dirty="0"/>
        </a:p>
      </dsp:txBody>
      <dsp:txXfrm rot="5400000">
        <a:off x="3528884" y="-2865264"/>
        <a:ext cx="615799" cy="6347231"/>
      </dsp:txXfrm>
    </dsp:sp>
    <dsp:sp modelId="{6343E275-35E1-425B-8AE6-2FA940EF45D7}">
      <dsp:nvSpPr>
        <dsp:cNvPr id="0" name=""/>
        <dsp:cNvSpPr/>
      </dsp:nvSpPr>
      <dsp:spPr>
        <a:xfrm rot="5400000">
          <a:off x="-142107" y="937713"/>
          <a:ext cx="947384" cy="663168"/>
        </a:xfrm>
        <a:prstGeom prst="chevron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IP</a:t>
          </a:r>
          <a:r>
            <a:rPr lang="zh-CN" sz="1200" kern="1200" dirty="0" smtClean="0"/>
            <a:t>协议</a:t>
          </a:r>
          <a:endParaRPr lang="zh-CN" altLang="en-US" sz="1200" kern="1200" dirty="0"/>
        </a:p>
      </dsp:txBody>
      <dsp:txXfrm rot="5400000">
        <a:off x="-142107" y="937713"/>
        <a:ext cx="947384" cy="663168"/>
      </dsp:txXfrm>
    </dsp:sp>
    <dsp:sp modelId="{5E877586-ACE2-4E57-A1B6-2EAD11F8A7CF}">
      <dsp:nvSpPr>
        <dsp:cNvPr id="0" name=""/>
        <dsp:cNvSpPr/>
      </dsp:nvSpPr>
      <dsp:spPr>
        <a:xfrm rot="5400000">
          <a:off x="3528884" y="-2070110"/>
          <a:ext cx="615799" cy="63472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IP</a:t>
          </a:r>
          <a:r>
            <a:rPr lang="zh-CN" sz="1600" kern="1200" dirty="0" smtClean="0"/>
            <a:t>协议又称为网际协议</a:t>
          </a:r>
          <a:endParaRPr lang="zh-CN" altLang="en-US" sz="1600" kern="1200" dirty="0"/>
        </a:p>
      </dsp:txBody>
      <dsp:txXfrm rot="5400000">
        <a:off x="3528884" y="-2070110"/>
        <a:ext cx="615799" cy="6347231"/>
      </dsp:txXfrm>
    </dsp:sp>
    <dsp:sp modelId="{0B4B9E3E-1DF5-4177-A6F1-329C1B22FC16}">
      <dsp:nvSpPr>
        <dsp:cNvPr id="0" name=""/>
        <dsp:cNvSpPr/>
      </dsp:nvSpPr>
      <dsp:spPr>
        <a:xfrm rot="5400000">
          <a:off x="-142107" y="1732867"/>
          <a:ext cx="947384" cy="663168"/>
        </a:xfrm>
        <a:prstGeom prst="chevron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ICMP</a:t>
          </a:r>
          <a:r>
            <a:rPr lang="zh-CN" sz="1200" kern="1200" dirty="0" smtClean="0"/>
            <a:t>协议</a:t>
          </a:r>
          <a:endParaRPr lang="zh-CN" altLang="en-US" sz="1200" kern="1200" dirty="0"/>
        </a:p>
      </dsp:txBody>
      <dsp:txXfrm rot="5400000">
        <a:off x="-142107" y="1732867"/>
        <a:ext cx="947384" cy="663168"/>
      </dsp:txXfrm>
    </dsp:sp>
    <dsp:sp modelId="{4CFB01CD-CA45-4600-9B76-0EBF346B0351}">
      <dsp:nvSpPr>
        <dsp:cNvPr id="0" name=""/>
        <dsp:cNvSpPr/>
      </dsp:nvSpPr>
      <dsp:spPr>
        <a:xfrm rot="5400000">
          <a:off x="3528884" y="-1274955"/>
          <a:ext cx="615799" cy="63472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ICMP</a:t>
          </a:r>
          <a:r>
            <a:rPr lang="zh-CN" sz="1600" kern="1200" dirty="0" smtClean="0"/>
            <a:t>协议又称为网际控制报文协议</a:t>
          </a:r>
          <a:endParaRPr lang="zh-CN" altLang="en-US" sz="1600" kern="1200" dirty="0"/>
        </a:p>
      </dsp:txBody>
      <dsp:txXfrm rot="5400000">
        <a:off x="3528884" y="-1274955"/>
        <a:ext cx="615799" cy="6347231"/>
      </dsp:txXfrm>
    </dsp:sp>
    <dsp:sp modelId="{7BCEF4AE-688D-4948-95DB-05091F19409A}">
      <dsp:nvSpPr>
        <dsp:cNvPr id="0" name=""/>
        <dsp:cNvSpPr/>
      </dsp:nvSpPr>
      <dsp:spPr>
        <a:xfrm rot="5400000">
          <a:off x="-142107" y="2528022"/>
          <a:ext cx="947384" cy="663168"/>
        </a:xfrm>
        <a:prstGeom prst="chevron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UDP</a:t>
          </a:r>
          <a:r>
            <a:rPr lang="zh-CN" sz="1200" kern="1200" dirty="0" smtClean="0"/>
            <a:t>协议</a:t>
          </a:r>
          <a:endParaRPr lang="zh-CN" altLang="en-US" sz="1200" kern="1200" dirty="0"/>
        </a:p>
      </dsp:txBody>
      <dsp:txXfrm rot="5400000">
        <a:off x="-142107" y="2528022"/>
        <a:ext cx="947384" cy="663168"/>
      </dsp:txXfrm>
    </dsp:sp>
    <dsp:sp modelId="{8855A72C-7B44-4E21-A79A-7C60E182423F}">
      <dsp:nvSpPr>
        <dsp:cNvPr id="0" name=""/>
        <dsp:cNvSpPr/>
      </dsp:nvSpPr>
      <dsp:spPr>
        <a:xfrm rot="5400000">
          <a:off x="3528884" y="-479800"/>
          <a:ext cx="615799" cy="63472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/>
            <a:t>用户数据报协议（</a:t>
          </a:r>
          <a:r>
            <a:rPr lang="en-US" sz="1500" kern="1200" dirty="0" smtClean="0"/>
            <a:t>UDP</a:t>
          </a:r>
          <a:r>
            <a:rPr lang="zh-CN" sz="1500" kern="1200" dirty="0" smtClean="0"/>
            <a:t>）是一个面向无连接的协议，采用该协议，两个应用程序不需要先建立连接，它为应用程序提供一次性的数据传输服务</a:t>
          </a:r>
          <a:endParaRPr lang="zh-CN" altLang="en-US" sz="1500" kern="1200" dirty="0"/>
        </a:p>
      </dsp:txBody>
      <dsp:txXfrm rot="5400000">
        <a:off x="3528884" y="-479800"/>
        <a:ext cx="615799" cy="63472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E1805B-5D4E-4546-8531-7605556E577E}">
      <dsp:nvSpPr>
        <dsp:cNvPr id="0" name=""/>
        <dsp:cNvSpPr/>
      </dsp:nvSpPr>
      <dsp:spPr>
        <a:xfrm>
          <a:off x="1450" y="1322063"/>
          <a:ext cx="872115" cy="348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80</a:t>
          </a:r>
          <a:r>
            <a:rPr lang="zh-CN" altLang="en-US" sz="1300" kern="1200" dirty="0" smtClean="0"/>
            <a:t>端口</a:t>
          </a:r>
          <a:endParaRPr lang="zh-CN" altLang="en-US" sz="1300" kern="1200" dirty="0"/>
        </a:p>
      </dsp:txBody>
      <dsp:txXfrm>
        <a:off x="1450" y="1322063"/>
        <a:ext cx="872115" cy="348846"/>
      </dsp:txXfrm>
    </dsp:sp>
    <dsp:sp modelId="{BB86B9A7-C9C2-4B37-B5EC-6ACDDEA5E529}">
      <dsp:nvSpPr>
        <dsp:cNvPr id="0" name=""/>
        <dsp:cNvSpPr/>
      </dsp:nvSpPr>
      <dsp:spPr>
        <a:xfrm>
          <a:off x="1450" y="1670910"/>
          <a:ext cx="872115" cy="570960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079BB-6488-4B29-B564-8EA38DCD3784}">
      <dsp:nvSpPr>
        <dsp:cNvPr id="0" name=""/>
        <dsp:cNvSpPr/>
      </dsp:nvSpPr>
      <dsp:spPr>
        <a:xfrm>
          <a:off x="995662" y="1322063"/>
          <a:ext cx="872115" cy="348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21</a:t>
          </a:r>
          <a:r>
            <a:rPr lang="zh-CN" altLang="en-US" sz="1300" kern="1200" dirty="0" smtClean="0"/>
            <a:t>端口</a:t>
          </a:r>
          <a:endParaRPr lang="zh-CN" altLang="en-US" sz="1300" kern="1200" dirty="0"/>
        </a:p>
      </dsp:txBody>
      <dsp:txXfrm>
        <a:off x="995662" y="1322063"/>
        <a:ext cx="872115" cy="348846"/>
      </dsp:txXfrm>
    </dsp:sp>
    <dsp:sp modelId="{CEF8B0B3-04A2-44FF-9DCD-EDFC970C4A6B}">
      <dsp:nvSpPr>
        <dsp:cNvPr id="0" name=""/>
        <dsp:cNvSpPr/>
      </dsp:nvSpPr>
      <dsp:spPr>
        <a:xfrm>
          <a:off x="995662" y="1670910"/>
          <a:ext cx="872115" cy="570960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58B0E-1B85-42F0-A978-FFC318C7B940}">
      <dsp:nvSpPr>
        <dsp:cNvPr id="0" name=""/>
        <dsp:cNvSpPr/>
      </dsp:nvSpPr>
      <dsp:spPr>
        <a:xfrm>
          <a:off x="1989874" y="1322063"/>
          <a:ext cx="872115" cy="348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8080</a:t>
          </a:r>
          <a:r>
            <a:rPr lang="zh-CN" altLang="en-US" sz="1300" kern="1200" dirty="0" smtClean="0"/>
            <a:t>端口</a:t>
          </a:r>
          <a:endParaRPr lang="zh-CN" altLang="en-US" sz="1300" kern="1200" dirty="0"/>
        </a:p>
      </dsp:txBody>
      <dsp:txXfrm>
        <a:off x="1989874" y="1322063"/>
        <a:ext cx="872115" cy="348846"/>
      </dsp:txXfrm>
    </dsp:sp>
    <dsp:sp modelId="{95FDF006-97DA-477D-9A31-6204D84C9010}">
      <dsp:nvSpPr>
        <dsp:cNvPr id="0" name=""/>
        <dsp:cNvSpPr/>
      </dsp:nvSpPr>
      <dsp:spPr>
        <a:xfrm>
          <a:off x="1989874" y="1670910"/>
          <a:ext cx="872115" cy="570960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D380B-CF89-49F6-BF5D-CF9F1E4E79B5}">
      <dsp:nvSpPr>
        <dsp:cNvPr id="0" name=""/>
        <dsp:cNvSpPr/>
      </dsp:nvSpPr>
      <dsp:spPr>
        <a:xfrm>
          <a:off x="2984085" y="1322063"/>
          <a:ext cx="872115" cy="3488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3306</a:t>
          </a:r>
          <a:r>
            <a:rPr lang="zh-CN" altLang="en-US" sz="1300" kern="1200" dirty="0" smtClean="0"/>
            <a:t>端口</a:t>
          </a:r>
          <a:endParaRPr lang="zh-CN" altLang="en-US" sz="1300" kern="1200" dirty="0"/>
        </a:p>
      </dsp:txBody>
      <dsp:txXfrm>
        <a:off x="2984085" y="1322063"/>
        <a:ext cx="872115" cy="348846"/>
      </dsp:txXfrm>
    </dsp:sp>
    <dsp:sp modelId="{C45A94E8-CA9C-4ABF-85C7-94693FBDDEB6}">
      <dsp:nvSpPr>
        <dsp:cNvPr id="0" name=""/>
        <dsp:cNvSpPr/>
      </dsp:nvSpPr>
      <dsp:spPr>
        <a:xfrm>
          <a:off x="2984085" y="1670910"/>
          <a:ext cx="872115" cy="570960"/>
        </a:xfrm>
        <a:prstGeom prst="rect">
          <a:avLst/>
        </a:prstGeom>
        <a:noFill/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B394B2A-CDAC-449A-9F08-5FEA62F1D2A9}">
      <dsp:nvSpPr>
        <dsp:cNvPr id="0" name=""/>
        <dsp:cNvSpPr/>
      </dsp:nvSpPr>
      <dsp:spPr>
        <a:xfrm>
          <a:off x="1396" y="429223"/>
          <a:ext cx="839815" cy="316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售票业务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396" y="429223"/>
        <a:ext cx="839815" cy="316800"/>
      </dsp:txXfrm>
    </dsp:sp>
    <dsp:sp modelId="{CA1002DF-627B-4E59-9501-16A0EECF9B67}">
      <dsp:nvSpPr>
        <dsp:cNvPr id="0" name=""/>
        <dsp:cNvSpPr/>
      </dsp:nvSpPr>
      <dsp:spPr>
        <a:xfrm>
          <a:off x="2" y="760374"/>
          <a:ext cx="839815" cy="1656613"/>
        </a:xfrm>
        <a:prstGeom prst="rect">
          <a:avLst/>
        </a:prstGeom>
        <a:noFill/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B7FAF-E7EC-4B31-B109-72A06F953AD4}">
      <dsp:nvSpPr>
        <dsp:cNvPr id="0" name=""/>
        <dsp:cNvSpPr/>
      </dsp:nvSpPr>
      <dsp:spPr>
        <a:xfrm>
          <a:off x="958785" y="449277"/>
          <a:ext cx="839815" cy="316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咨询业务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958785" y="449277"/>
        <a:ext cx="839815" cy="316800"/>
      </dsp:txXfrm>
    </dsp:sp>
    <dsp:sp modelId="{EEE343BC-0401-479A-A059-6646897414FD}">
      <dsp:nvSpPr>
        <dsp:cNvPr id="0" name=""/>
        <dsp:cNvSpPr/>
      </dsp:nvSpPr>
      <dsp:spPr>
        <a:xfrm>
          <a:off x="958785" y="799355"/>
          <a:ext cx="839815" cy="1617630"/>
        </a:xfrm>
        <a:prstGeom prst="rect">
          <a:avLst/>
        </a:prstGeom>
        <a:noFill/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04C7F-5B51-40F3-9C88-93C46EE22230}">
      <dsp:nvSpPr>
        <dsp:cNvPr id="0" name=""/>
        <dsp:cNvSpPr/>
      </dsp:nvSpPr>
      <dsp:spPr>
        <a:xfrm>
          <a:off x="1916175" y="449277"/>
          <a:ext cx="839815" cy="316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取票业务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916175" y="449277"/>
        <a:ext cx="839815" cy="316800"/>
      </dsp:txXfrm>
    </dsp:sp>
    <dsp:sp modelId="{74A769A2-5F32-4FFD-B4C1-DD1E5EF950C7}">
      <dsp:nvSpPr>
        <dsp:cNvPr id="0" name=""/>
        <dsp:cNvSpPr/>
      </dsp:nvSpPr>
      <dsp:spPr>
        <a:xfrm>
          <a:off x="1916175" y="799355"/>
          <a:ext cx="839815" cy="1617630"/>
        </a:xfrm>
        <a:prstGeom prst="rect">
          <a:avLst/>
        </a:prstGeom>
        <a:noFill/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D8B05-FFE5-4CAF-AF10-5618E7C28350}">
      <dsp:nvSpPr>
        <dsp:cNvPr id="0" name=""/>
        <dsp:cNvSpPr/>
      </dsp:nvSpPr>
      <dsp:spPr>
        <a:xfrm>
          <a:off x="2873564" y="449277"/>
          <a:ext cx="839815" cy="3168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 smtClean="0">
              <a:latin typeface="微软雅黑" pitchFamily="34" charset="-122"/>
              <a:ea typeface="微软雅黑" pitchFamily="34" charset="-122"/>
            </a:rPr>
            <a:t>退票业务</a:t>
          </a:r>
          <a:endParaRPr lang="zh-CN" altLang="en-US" sz="1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873564" y="449277"/>
        <a:ext cx="839815" cy="316800"/>
      </dsp:txXfrm>
    </dsp:sp>
    <dsp:sp modelId="{D7791459-16DE-4556-A512-1B8FEC5677EC}">
      <dsp:nvSpPr>
        <dsp:cNvPr id="0" name=""/>
        <dsp:cNvSpPr/>
      </dsp:nvSpPr>
      <dsp:spPr>
        <a:xfrm>
          <a:off x="2873564" y="799355"/>
          <a:ext cx="839815" cy="1617630"/>
        </a:xfrm>
        <a:prstGeom prst="rect">
          <a:avLst/>
        </a:prstGeom>
        <a:noFill/>
        <a:ln w="952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E47ACD-A7D7-4A5F-AB24-CFB7A64B3B6E}">
      <dsp:nvSpPr>
        <dsp:cNvPr id="0" name=""/>
        <dsp:cNvSpPr/>
      </dsp:nvSpPr>
      <dsp:spPr>
        <a:xfrm rot="5400000">
          <a:off x="417181" y="863343"/>
          <a:ext cx="1254155" cy="208688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2EC52E-0984-40C4-9207-AA597CB132C8}">
      <dsp:nvSpPr>
        <dsp:cNvPr id="0" name=""/>
        <dsp:cNvSpPr/>
      </dsp:nvSpPr>
      <dsp:spPr>
        <a:xfrm>
          <a:off x="207831" y="1486873"/>
          <a:ext cx="1884053" cy="165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 1</a:t>
          </a:r>
          <a:endParaRPr lang="zh-CN" altLang="en-US" sz="6500" kern="1200" dirty="0"/>
        </a:p>
      </dsp:txBody>
      <dsp:txXfrm>
        <a:off x="207831" y="1486873"/>
        <a:ext cx="1884053" cy="1651483"/>
      </dsp:txXfrm>
    </dsp:sp>
    <dsp:sp modelId="{2217CA9A-AE3E-4353-AEBB-7FB4CCCE9484}">
      <dsp:nvSpPr>
        <dsp:cNvPr id="0" name=""/>
        <dsp:cNvSpPr/>
      </dsp:nvSpPr>
      <dsp:spPr>
        <a:xfrm>
          <a:off x="1736403" y="709705"/>
          <a:ext cx="355481" cy="35548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50000"/>
                <a:satMod val="300000"/>
              </a:schemeClr>
            </a:gs>
            <a:gs pos="35000">
              <a:schemeClr val="accent3">
                <a:hueOff val="2812566"/>
                <a:satOff val="-4220"/>
                <a:lumOff val="-686"/>
                <a:alphaOff val="0"/>
                <a:tint val="37000"/>
                <a:satMod val="3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5A1C03-3457-400B-8E7D-B2AEEA522682}">
      <dsp:nvSpPr>
        <dsp:cNvPr id="0" name=""/>
        <dsp:cNvSpPr/>
      </dsp:nvSpPr>
      <dsp:spPr>
        <a:xfrm rot="5400000">
          <a:off x="2723631" y="292610"/>
          <a:ext cx="1254155" cy="208688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50000"/>
                <a:satMod val="300000"/>
              </a:schemeClr>
            </a:gs>
            <a:gs pos="35000">
              <a:schemeClr val="accent3">
                <a:hueOff val="5625132"/>
                <a:satOff val="-8440"/>
                <a:lumOff val="-1373"/>
                <a:alphaOff val="0"/>
                <a:tint val="37000"/>
                <a:satMod val="3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781885-205B-45A3-A449-D728DD53F9F7}">
      <dsp:nvSpPr>
        <dsp:cNvPr id="0" name=""/>
        <dsp:cNvSpPr/>
      </dsp:nvSpPr>
      <dsp:spPr>
        <a:xfrm>
          <a:off x="2514281" y="916140"/>
          <a:ext cx="1884053" cy="165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 2</a:t>
          </a:r>
          <a:endParaRPr lang="zh-CN" altLang="en-US" sz="6500" kern="1200" dirty="0"/>
        </a:p>
      </dsp:txBody>
      <dsp:txXfrm>
        <a:off x="2514281" y="916140"/>
        <a:ext cx="1884053" cy="1651483"/>
      </dsp:txXfrm>
    </dsp:sp>
    <dsp:sp modelId="{B46F7D8C-4CF7-4962-BFA0-9BA56E50E4A1}">
      <dsp:nvSpPr>
        <dsp:cNvPr id="0" name=""/>
        <dsp:cNvSpPr/>
      </dsp:nvSpPr>
      <dsp:spPr>
        <a:xfrm>
          <a:off x="4042852" y="138971"/>
          <a:ext cx="355481" cy="35548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50000"/>
                <a:satMod val="300000"/>
              </a:schemeClr>
            </a:gs>
            <a:gs pos="35000">
              <a:schemeClr val="accent3">
                <a:hueOff val="8437698"/>
                <a:satOff val="-12660"/>
                <a:lumOff val="-2059"/>
                <a:alphaOff val="0"/>
                <a:tint val="37000"/>
                <a:satMod val="3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E2FFB2-DC4F-4535-ABC4-C49DC00EA3D6}">
      <dsp:nvSpPr>
        <dsp:cNvPr id="0" name=""/>
        <dsp:cNvSpPr/>
      </dsp:nvSpPr>
      <dsp:spPr>
        <a:xfrm rot="5400000">
          <a:off x="5030080" y="-278122"/>
          <a:ext cx="1254155" cy="208688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AE30473-8B51-4ADB-85B7-4E75F96052B8}">
      <dsp:nvSpPr>
        <dsp:cNvPr id="0" name=""/>
        <dsp:cNvSpPr/>
      </dsp:nvSpPr>
      <dsp:spPr>
        <a:xfrm>
          <a:off x="4820730" y="345407"/>
          <a:ext cx="1884053" cy="165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  3</a:t>
          </a:r>
          <a:endParaRPr lang="zh-CN" altLang="en-US" sz="6500" kern="1200" dirty="0"/>
        </a:p>
      </dsp:txBody>
      <dsp:txXfrm>
        <a:off x="4820730" y="345407"/>
        <a:ext cx="1884053" cy="165148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C94D11-E180-4654-8433-013253F406B9}">
      <dsp:nvSpPr>
        <dsp:cNvPr id="0" name=""/>
        <dsp:cNvSpPr/>
      </dsp:nvSpPr>
      <dsp:spPr>
        <a:xfrm rot="10800000">
          <a:off x="1331747" y="1135"/>
          <a:ext cx="4509897" cy="78318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6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原始套接字</a:t>
          </a:r>
          <a:endParaRPr lang="zh-CN" altLang="en-US" sz="2800" kern="1200" dirty="0"/>
        </a:p>
      </dsp:txBody>
      <dsp:txXfrm rot="10800000">
        <a:off x="1331747" y="1135"/>
        <a:ext cx="4509897" cy="783185"/>
      </dsp:txXfrm>
    </dsp:sp>
    <dsp:sp modelId="{C22009DB-A93D-4B2E-835F-4C624AD6DA5A}">
      <dsp:nvSpPr>
        <dsp:cNvPr id="0" name=""/>
        <dsp:cNvSpPr/>
      </dsp:nvSpPr>
      <dsp:spPr>
        <a:xfrm>
          <a:off x="969414" y="0"/>
          <a:ext cx="783185" cy="78318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D84D7-858B-46CC-B509-36905F28CD21}">
      <dsp:nvSpPr>
        <dsp:cNvPr id="0" name=""/>
        <dsp:cNvSpPr/>
      </dsp:nvSpPr>
      <dsp:spPr>
        <a:xfrm rot="10800000">
          <a:off x="1331747" y="1018107"/>
          <a:ext cx="4509897" cy="78318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6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流式套接字</a:t>
          </a:r>
          <a:endParaRPr lang="zh-CN" altLang="en-US" sz="2800" kern="1200" dirty="0"/>
        </a:p>
      </dsp:txBody>
      <dsp:txXfrm rot="10800000">
        <a:off x="1331747" y="1018107"/>
        <a:ext cx="4509897" cy="783185"/>
      </dsp:txXfrm>
    </dsp:sp>
    <dsp:sp modelId="{F434790D-83EC-48AA-A842-722A93FDBD83}">
      <dsp:nvSpPr>
        <dsp:cNvPr id="0" name=""/>
        <dsp:cNvSpPr/>
      </dsp:nvSpPr>
      <dsp:spPr>
        <a:xfrm>
          <a:off x="940155" y="1018107"/>
          <a:ext cx="783185" cy="78318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44303-84CC-40E6-811A-6C32C3F4CFED}">
      <dsp:nvSpPr>
        <dsp:cNvPr id="0" name=""/>
        <dsp:cNvSpPr/>
      </dsp:nvSpPr>
      <dsp:spPr>
        <a:xfrm rot="10800000">
          <a:off x="1331747" y="2035079"/>
          <a:ext cx="4509897" cy="78318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63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数据包套接字</a:t>
          </a:r>
          <a:endParaRPr lang="zh-CN" altLang="en-US" sz="2800" kern="1200" dirty="0"/>
        </a:p>
      </dsp:txBody>
      <dsp:txXfrm rot="10800000">
        <a:off x="1331747" y="2035079"/>
        <a:ext cx="4509897" cy="783185"/>
      </dsp:txXfrm>
    </dsp:sp>
    <dsp:sp modelId="{C9AC5FDA-AA57-4092-A29D-2B1347B1A92E}">
      <dsp:nvSpPr>
        <dsp:cNvPr id="0" name=""/>
        <dsp:cNvSpPr/>
      </dsp:nvSpPr>
      <dsp:spPr>
        <a:xfrm>
          <a:off x="940155" y="2035079"/>
          <a:ext cx="783185" cy="78318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为了使网络上的计算机能够彼此识别对方，每台计算机都需要一个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地址以标识自己。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地址由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协议规定的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位的二进制数表示，最新的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地址升为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位，这使得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地址更加广泛，能够很好地解决目前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地址紧缺的情况，但是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IPv6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协议距离实际应用还有一段距离。目前，多数操作系统和应用软件都是以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地址为基准。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地址主要分为前缀和后缀两部分。前缀表示计算机所属的物理网络，后缀确定该网络上的唯一一台计算机。在互联网上，每一个物理网络都有唯一的网络号，根据网络号的不同，可以将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类，即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类。其中，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类属于基本类，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类用于多播发送，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类属于保留。表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描述了各类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地址的范围。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4500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所谓地址解析是指将计算机的协议地址解析为物理地址，即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Medium Access Control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）地址，又称为媒体访问控制地址。通常，在网络上由地址解析协议（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）来实现地址解析。下面以本地网络上的两台计算机通信为例介绍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协议解析地址的过程。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处于同一个物理网络上，主机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进行通信时，主机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将按如下步骤被解析为物理地址。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从本地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缓存中查找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对应的物理地址。用户可以在命令行窗口中输入“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”命令查看本地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）如果主机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缓存中没有发现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192.168.1.6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映射的物理地址，将发送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请求帧到本地网络上的所有主机，在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请求帧中包含了主机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的物理地址和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）本地网络上的其他主机接收到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请求帧后，检查是否与自己的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地址匹配，如果不匹配，则丢弃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请求帧。如果主机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发现与自己的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地址匹配，则将主机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的物理地址和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地址添加到自己的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缓存中，然后主机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将自己的物理地址和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地址发送到主机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，当主机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接收到主机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发来的信息，将以这些信息更新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缓存。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）当主机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的物理地址确定后，主机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就可以与主机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进行通信了。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269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地址可以标识网络中的计算机，但是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地址容易混淆，并且不容易记忆，人们更倾向于使用主机名来标识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地址。由于在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上存在许多计算机，为了防止主机名相同，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管理机构采取了在主机名后加上后缀名的方法标识一台主机，其后缀名被称为域名。例如，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www.mingrisoft.com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，主机名为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，域名为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mingrisoft.com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。这里的域名为二级域名，其中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为一级域名，表示商业组织，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mingrisoft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为本地域名。为了能够利用域名进行不同主机间的通信，需要将域名解析为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地址，称之为域名解析。域名解析是通过域名服务器来完成的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20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Transmission Control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Protocal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/Internet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Protocal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，传输控制协议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网际协议）是互联网上最流行的协议，它能够实现互联网上不同类型操作系统的计算机相互通信。对于网络开发人员，必须了解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协议的结构。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协议将网络分为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层，分别对应于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参考模型的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层结构。表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列出了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参考模型的对应关系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20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不同的计算机存放多字节值的顺序不同，有的机器在起始地址存放低位字节，有的机器在起始地址存放高位字节。基于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 CPU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机采用低位先存的方式。为了保证数据的正确性，在网络协议中需要指定网络字节顺序，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TCP/IP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位整数和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位整数的高位先存格式。由于不同的计算机存放数据字节的顺序不同，这样发送数据后当接收到该数据时，也有可能无法查看所接收到的数据。因此，在网络中不同主机间进行通信时，要统一采用网络字节顺序。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1672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1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15.png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/>
              <a:t>OSI</a:t>
            </a:r>
            <a:r>
              <a:rPr lang="zh-CN" altLang="zh-CN" sz="4000" dirty="0"/>
              <a:t>七层参考模型</a:t>
            </a:r>
            <a:endParaRPr lang="zh-CN" altLang="en-US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1086187660"/>
              </p:ext>
            </p:extLst>
          </p:nvPr>
        </p:nvGraphicFramePr>
        <p:xfrm>
          <a:off x="1257300" y="1504950"/>
          <a:ext cx="6096000" cy="332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95867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graphicEl>
                                              <a:dgm id="{1C7EBD45-CEF7-4D43-BD56-691BA8233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A4D33C3E-9130-4F5E-B076-D29CE0F1EE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B2ACE594-17A7-43DF-825A-9FC708AD5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73E8CB1-1CA5-4E6E-AEE4-47C4A0636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B4D8FBD9-E6C8-4F08-993E-E2FAD8A9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5FD4634E-9C43-4F15-B466-B386457B5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2281B657-8E1F-40A1-B2E7-5F4C0A259C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27973D2A-2768-4881-A27B-A6B0BAD6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192951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地址解析</a:t>
            </a:r>
          </a:p>
        </p:txBody>
      </p:sp>
    </p:spTree>
    <p:extLst>
      <p:ext uri="{BB962C8B-B14F-4D97-AF65-F5344CB8AC3E}">
        <p14:creationId xmlns:p14="http://schemas.microsoft.com/office/powerpoint/2010/main" xmlns="" val="76546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地址解析</a:t>
            </a:r>
            <a:endParaRPr lang="zh-CN" altLang="en-US" sz="4000" dirty="0"/>
          </a:p>
        </p:txBody>
      </p:sp>
      <p:pic>
        <p:nvPicPr>
          <p:cNvPr id="3074" name="Picture 2" descr="图1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09750"/>
            <a:ext cx="536909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828800" y="3257550"/>
            <a:ext cx="12192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肘形连接符 5"/>
          <p:cNvCxnSpPr>
            <a:stCxn id="4" idx="0"/>
          </p:cNvCxnSpPr>
          <p:nvPr/>
        </p:nvCxnSpPr>
        <p:spPr>
          <a:xfrm rot="5400000" flipH="1" flipV="1">
            <a:off x="2476500" y="2762250"/>
            <a:ext cx="457200" cy="5334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81325" y="2533650"/>
            <a:ext cx="1219200" cy="419100"/>
          </a:xfrm>
          <a:prstGeom prst="rect">
            <a:avLst/>
          </a:prstGeom>
          <a:solidFill>
            <a:schemeClr val="bg1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IP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 flipH="1" flipV="1">
            <a:off x="4524375" y="2743200"/>
            <a:ext cx="457200" cy="533400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29200" y="2514600"/>
            <a:ext cx="1219200" cy="419100"/>
          </a:xfrm>
          <a:prstGeom prst="rect">
            <a:avLst/>
          </a:prstGeom>
          <a:solidFill>
            <a:schemeClr val="bg1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FF"/>
                </a:solidFill>
              </a:rPr>
              <a:t>物理</a:t>
            </a:r>
            <a:r>
              <a:rPr lang="zh-CN" altLang="en-US" dirty="0" smtClean="0">
                <a:solidFill>
                  <a:srgbClr val="0000FF"/>
                </a:solidFill>
              </a:rPr>
              <a:t>地址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76674" y="3238500"/>
            <a:ext cx="1533525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811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19159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域名系统</a:t>
            </a:r>
          </a:p>
        </p:txBody>
      </p:sp>
    </p:spTree>
    <p:extLst>
      <p:ext uri="{BB962C8B-B14F-4D97-AF65-F5344CB8AC3E}">
        <p14:creationId xmlns:p14="http://schemas.microsoft.com/office/powerpoint/2010/main" xmlns="" val="76546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654175"/>
            <a:ext cx="54864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2486025" y="2111375"/>
            <a:ext cx="3048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67025" y="2111375"/>
            <a:ext cx="762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标注 9"/>
          <p:cNvSpPr/>
          <p:nvPr/>
        </p:nvSpPr>
        <p:spPr>
          <a:xfrm>
            <a:off x="1647825" y="2349500"/>
            <a:ext cx="838200" cy="228600"/>
          </a:xfrm>
          <a:prstGeom prst="wedgeRoundRectCallout">
            <a:avLst>
              <a:gd name="adj1" fmla="val 60649"/>
              <a:gd name="adj2" fmla="val -144445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 dirty="0">
                <a:solidFill>
                  <a:schemeClr val="tx1"/>
                </a:solidFill>
              </a:rPr>
              <a:t>主机名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400425" y="2359025"/>
            <a:ext cx="838200" cy="228600"/>
          </a:xfrm>
          <a:prstGeom prst="wedgeRoundRectCallout">
            <a:avLst>
              <a:gd name="adj1" fmla="val -49578"/>
              <a:gd name="adj2" fmla="val -148612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100" dirty="0">
                <a:solidFill>
                  <a:schemeClr val="tx1"/>
                </a:solidFill>
              </a:rPr>
              <a:t>二级域名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pic>
        <p:nvPicPr>
          <p:cNvPr id="15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域名系统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211481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19159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TCP/IP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xmlns="" val="185162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/>
              <a:t>TCP/IP</a:t>
            </a:r>
            <a:r>
              <a:rPr lang="zh-CN" altLang="zh-CN" sz="4000" dirty="0"/>
              <a:t>协议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76578294"/>
              </p:ext>
            </p:extLst>
          </p:nvPr>
        </p:nvGraphicFramePr>
        <p:xfrm>
          <a:off x="1066800" y="1885950"/>
          <a:ext cx="6400800" cy="2514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0177"/>
                <a:gridCol w="3600623"/>
              </a:tblGrid>
              <a:tr h="51495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TCP/IP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协议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OSI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参考模型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  <a:tr h="493295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smtClean="0">
                          <a:solidFill>
                            <a:schemeClr val="tx1"/>
                          </a:solidFill>
                          <a:effectLst/>
                        </a:rPr>
                        <a:t>应用层（包括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  <a:effectLst/>
                        </a:rPr>
                        <a:t>Telnet</a:t>
                      </a:r>
                      <a:r>
                        <a:rPr lang="zh-CN" sz="120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  <a:effectLst/>
                        </a:rPr>
                        <a:t>FTP</a:t>
                      </a:r>
                      <a:r>
                        <a:rPr lang="zh-CN" sz="120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  <a:effectLst/>
                        </a:rPr>
                        <a:t>SNTP</a:t>
                      </a:r>
                      <a:r>
                        <a:rPr lang="zh-CN" sz="1200" smtClean="0">
                          <a:solidFill>
                            <a:schemeClr val="tx1"/>
                          </a:solidFill>
                          <a:effectLst/>
                        </a:rPr>
                        <a:t>协议）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会话层、表示层和应用层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8900000" scaled="1"/>
                      <a:tileRect/>
                    </a:gradFill>
                  </a:tcPr>
                </a:tc>
              </a:tr>
              <a:tr h="46441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传输层（包括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TCP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UDP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协议）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传输层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2096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网络层（包括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ICMP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effectLst/>
                        </a:rPr>
                        <a:t>ARP</a:t>
                      </a: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等协议）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 smtClean="0">
                          <a:solidFill>
                            <a:schemeClr val="tx1"/>
                          </a:solidFill>
                          <a:effectLst/>
                        </a:rPr>
                        <a:t>网络层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20967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数据链路层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物理层和数据链路层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chemeClr val="tx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tx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tx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16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/>
              <a:t>TCP/IP</a:t>
            </a:r>
            <a:r>
              <a:rPr lang="zh-CN" altLang="zh-CN" sz="4000" dirty="0"/>
              <a:t>协议</a:t>
            </a:r>
            <a:endParaRPr lang="zh-CN" altLang="en-US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2140123306"/>
              </p:ext>
            </p:extLst>
          </p:nvPr>
        </p:nvGraphicFramePr>
        <p:xfrm>
          <a:off x="762000" y="1524000"/>
          <a:ext cx="7010400" cy="333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953290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14F703-D100-4551-A1F8-3DE7339BC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514F703-D100-4551-A1F8-3DE7339BC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514F703-D100-4551-A1F8-3DE7339BC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A50826-4986-44C6-91C3-EFF025F84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47A50826-4986-44C6-91C3-EFF025F84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47A50826-4986-44C6-91C3-EFF025F84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E275-35E1-425B-8AE6-2FA940EF4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6343E275-35E1-425B-8AE6-2FA940EF4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343E275-35E1-425B-8AE6-2FA940EF45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877586-ACE2-4E57-A1B6-2EAD11F8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E877586-ACE2-4E57-A1B6-2EAD11F8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5E877586-ACE2-4E57-A1B6-2EAD11F8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4B9E3E-1DF5-4177-A6F1-329C1B22F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0B4B9E3E-1DF5-4177-A6F1-329C1B22F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0B4B9E3E-1DF5-4177-A6F1-329C1B22F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FB01CD-CA45-4600-9B76-0EBF346B0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CFB01CD-CA45-4600-9B76-0EBF346B0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CFB01CD-CA45-4600-9B76-0EBF346B03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CEF4AE-688D-4948-95DB-05091F194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BCEF4AE-688D-4948-95DB-05091F194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BCEF4AE-688D-4948-95DB-05091F1940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55A72C-7B44-4E21-A79A-7C60E182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8855A72C-7B44-4E21-A79A-7C60E182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8855A72C-7B44-4E21-A79A-7C60E182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8600" y="1915924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端口</a:t>
            </a:r>
          </a:p>
        </p:txBody>
      </p:sp>
    </p:spTree>
    <p:extLst>
      <p:ext uri="{BB962C8B-B14F-4D97-AF65-F5344CB8AC3E}">
        <p14:creationId xmlns:p14="http://schemas.microsoft.com/office/powerpoint/2010/main" xmlns="" val="185162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357158" y="1722460"/>
            <a:ext cx="4002116" cy="3563934"/>
            <a:chOff x="357158" y="1722460"/>
            <a:chExt cx="4002116" cy="3563934"/>
          </a:xfrm>
        </p:grpSpPr>
        <p:cxnSp>
          <p:nvCxnSpPr>
            <p:cNvPr id="79" name="直接连接符 78"/>
            <p:cNvCxnSpPr/>
            <p:nvPr/>
          </p:nvCxnSpPr>
          <p:spPr>
            <a:xfrm rot="5400000">
              <a:off x="1785918" y="3500444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图示 79"/>
            <p:cNvGraphicFramePr/>
            <p:nvPr/>
          </p:nvGraphicFramePr>
          <p:xfrm>
            <a:off x="428596" y="1722460"/>
            <a:ext cx="3857652" cy="356393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81" name="直接连接符 80"/>
            <p:cNvCxnSpPr/>
            <p:nvPr/>
          </p:nvCxnSpPr>
          <p:spPr>
            <a:xfrm rot="5400000">
              <a:off x="2786844" y="3499650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3786976" y="3499650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5400000">
              <a:off x="786580" y="3499650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5400000">
              <a:off x="-213552" y="3499650"/>
              <a:ext cx="114300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端口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5" name="组合 44"/>
          <p:cNvGrpSpPr/>
          <p:nvPr/>
        </p:nvGrpSpPr>
        <p:grpSpPr>
          <a:xfrm>
            <a:off x="5000628" y="1571618"/>
            <a:ext cx="3839196" cy="3000396"/>
            <a:chOff x="5000628" y="1571618"/>
            <a:chExt cx="3839196" cy="3000396"/>
          </a:xfrm>
        </p:grpSpPr>
        <p:graphicFrame>
          <p:nvGraphicFramePr>
            <p:cNvPr id="23" name="图示 22"/>
            <p:cNvGraphicFramePr/>
            <p:nvPr/>
          </p:nvGraphicFramePr>
          <p:xfrm>
            <a:off x="5053610" y="1571618"/>
            <a:ext cx="3714776" cy="30003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cxnSp>
          <p:nvCxnSpPr>
            <p:cNvPr id="25" name="直接连接符 24"/>
            <p:cNvCxnSpPr/>
            <p:nvPr/>
          </p:nvCxnSpPr>
          <p:spPr>
            <a:xfrm rot="5400000">
              <a:off x="3929852" y="3000378"/>
              <a:ext cx="2143140" cy="158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5400000">
              <a:off x="4881065" y="2999584"/>
              <a:ext cx="2143140" cy="158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rot="5400000">
              <a:off x="5840222" y="2999584"/>
              <a:ext cx="2143140" cy="158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6788166" y="2999584"/>
              <a:ext cx="2143140" cy="158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7767460" y="2999584"/>
              <a:ext cx="2143140" cy="1588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769966" y="1416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售票大厅的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窗口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28794" y="1928808"/>
            <a:ext cx="857256" cy="74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1428728" y="15001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计算机中的</a:t>
            </a:r>
            <a:r>
              <a:rPr lang="zh-CN" altLang="en-US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端口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1472" y="4143386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HTTP</a:t>
            </a:r>
            <a:endParaRPr lang="zh-CN" altLang="en-US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637480" y="414338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FTP</a:t>
            </a:r>
            <a:endParaRPr lang="zh-CN" altLang="en-US" sz="1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542861" y="4143386"/>
            <a:ext cx="680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Tomcat</a:t>
            </a:r>
            <a:endParaRPr lang="zh-CN" altLang="en-US" sz="1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143240" y="1571618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(0~65535)</a:t>
            </a:r>
            <a:endParaRPr lang="zh-CN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00430" y="4143386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 smtClean="0"/>
              <a:t>MySQL</a:t>
            </a:r>
            <a:endParaRPr lang="zh-CN" altLang="en-US" sz="1200" dirty="0" smtClean="0"/>
          </a:p>
        </p:txBody>
      </p:sp>
      <p:sp>
        <p:nvSpPr>
          <p:cNvPr id="87" name="矩形 86"/>
          <p:cNvSpPr/>
          <p:nvPr/>
        </p:nvSpPr>
        <p:spPr>
          <a:xfrm>
            <a:off x="2928926" y="1785932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使用</a:t>
            </a:r>
            <a:r>
              <a:rPr 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1024</a:t>
            </a:r>
            <a:r>
              <a:rPr lang="zh-CN" altLang="en-US" sz="1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以上的</a:t>
            </a:r>
            <a:endParaRPr lang="zh-CN" altLang="en-US" sz="12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14546" y="1000114"/>
            <a:ext cx="5072075" cy="3748299"/>
            <a:chOff x="2071670" y="1000114"/>
            <a:chExt cx="5072075" cy="3748299"/>
          </a:xfrm>
        </p:grpSpPr>
        <p:pic>
          <p:nvPicPr>
            <p:cNvPr id="31" name="图片 30" descr="2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71670" y="1000114"/>
              <a:ext cx="5072075" cy="3748299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2786050" y="2500312"/>
              <a:ext cx="4286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华文彩云" pitchFamily="2" charset="-122"/>
                  <a:ea typeface="华文彩云" pitchFamily="2" charset="-122"/>
                </a:rPr>
                <a:t>360</a:t>
              </a:r>
              <a:r>
                <a:rPr lang="zh-CN" altLang="en-US" sz="36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华文彩云" pitchFamily="2" charset="-122"/>
                  <a:ea typeface="华文彩云" pitchFamily="2" charset="-122"/>
                </a:rPr>
                <a:t>流量防火墙截图</a:t>
              </a:r>
            </a:p>
          </p:txBody>
        </p:sp>
      </p:grpSp>
      <p:pic>
        <p:nvPicPr>
          <p:cNvPr id="39" name="图片 38" descr="{43C9F6A6-4C19-4CAA-B992-38FF02DB4F80}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00034" y="1500180"/>
            <a:ext cx="3688518" cy="2090448"/>
          </a:xfrm>
          <a:prstGeom prst="rect">
            <a:avLst/>
          </a:prstGeom>
        </p:spPr>
      </p:pic>
      <p:pic>
        <p:nvPicPr>
          <p:cNvPr id="40" name="图片 39" descr="u=1888810685,479935307&amp;fm=21&amp;gp=0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28728" y="2214560"/>
            <a:ext cx="3429024" cy="22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861863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  <p:bldP spid="36" grpId="0"/>
      <p:bldP spid="37" grpId="0"/>
      <p:bldP spid="38" grpId="0"/>
      <p:bldP spid="42" grpId="0"/>
      <p:bldP spid="49" grpId="0"/>
      <p:bldP spid="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网络套接字编程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19159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套接字引入</a:t>
            </a:r>
          </a:p>
        </p:txBody>
      </p:sp>
    </p:spTree>
    <p:extLst>
      <p:ext uri="{BB962C8B-B14F-4D97-AF65-F5344CB8AC3E}">
        <p14:creationId xmlns:p14="http://schemas.microsoft.com/office/powerpoint/2010/main" xmlns="" val="185162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/>
              <a:t>套接</a:t>
            </a:r>
            <a:r>
              <a:rPr lang="zh-CN" altLang="en-US" sz="4000" dirty="0" smtClean="0"/>
              <a:t>字引入</a:t>
            </a:r>
            <a:endParaRPr lang="zh-CN" altLang="en-US" sz="4000" dirty="0"/>
          </a:p>
        </p:txBody>
      </p:sp>
      <p:sp>
        <p:nvSpPr>
          <p:cNvPr id="4" name="爆炸形 1 3"/>
          <p:cNvSpPr/>
          <p:nvPr/>
        </p:nvSpPr>
        <p:spPr>
          <a:xfrm>
            <a:off x="2209800" y="2085975"/>
            <a:ext cx="3886200" cy="1981200"/>
          </a:xfrm>
          <a:prstGeom prst="irregularSeal1">
            <a:avLst/>
          </a:prstGeom>
          <a:solidFill>
            <a:srgbClr val="FF7D7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socket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557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0" y="1915924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网络字节顺序</a:t>
            </a:r>
          </a:p>
        </p:txBody>
      </p:sp>
    </p:spTree>
    <p:extLst>
      <p:ext uri="{BB962C8B-B14F-4D97-AF65-F5344CB8AC3E}">
        <p14:creationId xmlns:p14="http://schemas.microsoft.com/office/powerpoint/2010/main" xmlns="" val="185162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网络字节顺序</a:t>
            </a:r>
            <a:endParaRPr lang="zh-CN" altLang="en-US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637551874"/>
              </p:ext>
            </p:extLst>
          </p:nvPr>
        </p:nvGraphicFramePr>
        <p:xfrm>
          <a:off x="838200" y="1581150"/>
          <a:ext cx="67056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9445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1929512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套接字概述</a:t>
            </a:r>
          </a:p>
        </p:txBody>
      </p:sp>
    </p:spTree>
    <p:extLst>
      <p:ext uri="{BB962C8B-B14F-4D97-AF65-F5344CB8AC3E}">
        <p14:creationId xmlns:p14="http://schemas.microsoft.com/office/powerpoint/2010/main" xmlns="" val="3507089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套接字</a:t>
            </a: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285852" y="1428742"/>
            <a:ext cx="11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Socket</a:t>
            </a:r>
            <a:endParaRPr lang="zh-CN" alt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0298" y="1500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插座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206" y="29289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70C0"/>
                </a:solidFill>
                <a:latin typeface="华文琥珀" pitchFamily="2" charset="-122"/>
                <a:ea typeface="华文琥珀" pitchFamily="2" charset="-122"/>
              </a:rPr>
              <a:t>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1538" y="29289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00B050"/>
                </a:solidFill>
                <a:latin typeface="华文琥珀" pitchFamily="2" charset="-122"/>
                <a:ea typeface="华文琥珀" pitchFamily="2" charset="-122"/>
              </a:rPr>
              <a:t>程序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214546" y="3213104"/>
            <a:ext cx="10001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6249" y="28384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IP</a:t>
            </a:r>
            <a:endParaRPr lang="zh-CN" altLang="en-US" dirty="0" smtClean="0"/>
          </a:p>
        </p:txBody>
      </p:sp>
      <p:sp>
        <p:nvSpPr>
          <p:cNvPr id="15" name="TextBox 14"/>
          <p:cNvSpPr txBox="1"/>
          <p:nvPr/>
        </p:nvSpPr>
        <p:spPr>
          <a:xfrm rot="777034">
            <a:off x="3890786" y="30490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端口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1935" y="34099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数据包</a:t>
            </a:r>
          </a:p>
        </p:txBody>
      </p:sp>
      <p:sp>
        <p:nvSpPr>
          <p:cNvPr id="17" name="TextBox 16"/>
          <p:cNvSpPr txBox="1"/>
          <p:nvPr/>
        </p:nvSpPr>
        <p:spPr>
          <a:xfrm rot="312869">
            <a:off x="4657930" y="31023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校验连接</a:t>
            </a:r>
          </a:p>
        </p:txBody>
      </p:sp>
      <p:sp>
        <p:nvSpPr>
          <p:cNvPr id="18" name="TextBox 17"/>
          <p:cNvSpPr txBox="1"/>
          <p:nvPr/>
        </p:nvSpPr>
        <p:spPr>
          <a:xfrm rot="20252325">
            <a:off x="4743403" y="2628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网卡驱动</a:t>
            </a:r>
          </a:p>
        </p:txBody>
      </p:sp>
      <p:sp>
        <p:nvSpPr>
          <p:cNvPr id="21" name="TextBox 20"/>
          <p:cNvSpPr txBox="1"/>
          <p:nvPr/>
        </p:nvSpPr>
        <p:spPr>
          <a:xfrm rot="21208286">
            <a:off x="3946462" y="24716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报文格式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215074" y="3214692"/>
            <a:ext cx="1000132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3357554" y="2143122"/>
            <a:ext cx="2714644" cy="2286016"/>
            <a:chOff x="3571868" y="2143122"/>
            <a:chExt cx="2714644" cy="2286016"/>
          </a:xfrm>
        </p:grpSpPr>
        <p:pic>
          <p:nvPicPr>
            <p:cNvPr id="23" name="图片 22" descr="plug1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3306" y="2571750"/>
              <a:ext cx="1357322" cy="1357322"/>
            </a:xfrm>
            <a:prstGeom prst="rect">
              <a:avLst/>
            </a:prstGeom>
          </p:spPr>
        </p:pic>
        <p:pic>
          <p:nvPicPr>
            <p:cNvPr id="24" name="图片 23" descr="plug33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0142" y="2714626"/>
              <a:ext cx="1019180" cy="1019180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3571868" y="2143122"/>
              <a:ext cx="2714644" cy="2286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80655" y="221456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>
                  <a:solidFill>
                    <a:srgbClr val="002060"/>
                  </a:solidFill>
                  <a:latin typeface="华文彩云" pitchFamily="2" charset="-122"/>
                  <a:ea typeface="华文彩云" pitchFamily="2" charset="-122"/>
                </a:rPr>
                <a:t>套接字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00298" y="150018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提供给程序可以对外进行连接的接口</a:t>
            </a:r>
          </a:p>
        </p:txBody>
      </p:sp>
    </p:spTree>
    <p:extLst>
      <p:ext uri="{BB962C8B-B14F-4D97-AF65-F5344CB8AC3E}">
        <p14:creationId xmlns:p14="http://schemas.microsoft.com/office/powerpoint/2010/main" xmlns="" val="23459551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59" dur="615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0" dur="615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61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62" dur="615" decel="100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63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68" dur="615" decel="100000"/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69" dur="615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70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71" dur="615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72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77" dur="615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78" dur="615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79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80" dur="615" decel="100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81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86" dur="615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87" dur="615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88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89" dur="615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90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95" dur="615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96" dur="61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97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98" dur="61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99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5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385" accel="100000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104" dur="615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105" dur="615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106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107" dur="615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108" dur="385">
                                          <p:stCondLst>
                                            <p:cond delay="6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10" grpId="0"/>
      <p:bldP spid="11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21" grpId="0"/>
      <p:bldP spid="21" grpId="1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xmlns="" val="1884403807"/>
              </p:ext>
            </p:extLst>
          </p:nvPr>
        </p:nvGraphicFramePr>
        <p:xfrm>
          <a:off x="1295400" y="1352550"/>
          <a:ext cx="6781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337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22009DB-A93D-4B2E-835F-4C624AD6DA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C22009DB-A93D-4B2E-835F-4C624AD6DA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7C94D11-E180-4654-8433-013253F406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17C94D11-E180-4654-8433-013253F406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34790D-83EC-48AA-A842-722A93FDB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graphicEl>
                                              <a:dgm id="{F434790D-83EC-48AA-A842-722A93FDBD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51D84D7-858B-46CC-B509-36905F28CD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851D84D7-858B-46CC-B509-36905F28CD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AC5FDA-AA57-4092-A29D-2B1347B1A9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graphicEl>
                                              <a:dgm id="{C9AC5FDA-AA57-4092-A29D-2B1347B1A9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9E44303-84CC-40E6-811A-6C32C3F4CF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E9E44303-84CC-40E6-811A-6C32C3F4CF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7010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91068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TCP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的套接字的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socket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xmlns="" val="185162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TCP</a:t>
            </a:r>
            <a:r>
              <a:rPr lang="zh-CN" altLang="en-US" sz="4000" dirty="0" smtClean="0"/>
              <a:t>的套接字的</a:t>
            </a:r>
            <a:r>
              <a:rPr lang="en-US" altLang="zh-CN" sz="4000" dirty="0" smtClean="0"/>
              <a:t>socket</a:t>
            </a:r>
            <a:r>
              <a:rPr lang="zh-CN" altLang="en-US" sz="4000" dirty="0" smtClean="0"/>
              <a:t>编程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44958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zh-CN" dirty="0">
                <a:solidFill>
                  <a:schemeClr val="tx1"/>
                </a:solidFill>
              </a:rPr>
              <a:t>面向连接的</a:t>
            </a: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zh-CN" dirty="0">
                <a:solidFill>
                  <a:schemeClr val="tx1"/>
                </a:solidFill>
              </a:rPr>
              <a:t>编程的服务器</a:t>
            </a:r>
            <a:r>
              <a:rPr lang="zh-CN" altLang="zh-CN" dirty="0" smtClean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1752600" y="2321043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socket</a:t>
            </a:r>
            <a:endParaRPr lang="zh-CN" altLang="en-US" sz="1600" dirty="0"/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3810000" y="2321043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 blind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2990850" y="2557416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5216036" y="2557416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6019800" y="2321043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 listen </a:t>
            </a:r>
            <a:endParaRPr lang="zh-CN" altLang="en-US" sz="1600" dirty="0"/>
          </a:p>
        </p:txBody>
      </p:sp>
      <p:sp>
        <p:nvSpPr>
          <p:cNvPr id="22" name="流程图: 可选过程 21"/>
          <p:cNvSpPr/>
          <p:nvPr/>
        </p:nvSpPr>
        <p:spPr bwMode="auto">
          <a:xfrm>
            <a:off x="5981700" y="3648076"/>
            <a:ext cx="106680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accept</a:t>
            </a:r>
            <a:endParaRPr lang="zh-CN" altLang="en-US" sz="1600" dirty="0"/>
          </a:p>
        </p:txBody>
      </p:sp>
      <p:sp>
        <p:nvSpPr>
          <p:cNvPr id="23" name="右箭头 22"/>
          <p:cNvSpPr/>
          <p:nvPr/>
        </p:nvSpPr>
        <p:spPr bwMode="auto">
          <a:xfrm rot="5400000">
            <a:off x="6267449" y="3280264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 bwMode="auto">
          <a:xfrm rot="10800000">
            <a:off x="5216034" y="3880338"/>
            <a:ext cx="575165" cy="145074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 bwMode="auto">
          <a:xfrm>
            <a:off x="3733800" y="3648076"/>
            <a:ext cx="11239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send/</a:t>
            </a:r>
            <a:r>
              <a:rPr lang="en-US" altLang="zh-CN" sz="1600" dirty="0" err="1" smtClean="0"/>
              <a:t>recv</a:t>
            </a:r>
            <a:endParaRPr lang="zh-CN" altLang="en-US" sz="1600" dirty="0"/>
          </a:p>
        </p:txBody>
      </p:sp>
      <p:sp>
        <p:nvSpPr>
          <p:cNvPr id="26" name="右箭头 25"/>
          <p:cNvSpPr/>
          <p:nvPr/>
        </p:nvSpPr>
        <p:spPr bwMode="auto">
          <a:xfrm rot="10800000">
            <a:off x="2990850" y="3880338"/>
            <a:ext cx="575165" cy="145074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7" name="流程图: 可选过程 26"/>
          <p:cNvSpPr/>
          <p:nvPr/>
        </p:nvSpPr>
        <p:spPr bwMode="auto">
          <a:xfrm>
            <a:off x="1257300" y="3648076"/>
            <a:ext cx="13906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</a:t>
            </a:r>
            <a:r>
              <a:rPr lang="en-US" altLang="zh-CN" sz="1600" dirty="0" err="1"/>
              <a:t>closesocket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145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0" grpId="0" animBg="1"/>
      <p:bldP spid="11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TCP</a:t>
            </a:r>
            <a:r>
              <a:rPr lang="zh-CN" altLang="en-US" sz="4000" dirty="0" smtClean="0"/>
              <a:t>的套接字的</a:t>
            </a:r>
            <a:r>
              <a:rPr lang="en-US" altLang="zh-CN" sz="4000" dirty="0" smtClean="0"/>
              <a:t>socket</a:t>
            </a:r>
            <a:r>
              <a:rPr lang="zh-CN" altLang="en-US" sz="4000" dirty="0" smtClean="0"/>
              <a:t>编程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44958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chemeClr val="tx1"/>
                </a:solidFill>
              </a:rPr>
              <a:t>基于</a:t>
            </a:r>
            <a:r>
              <a:rPr lang="en-US" altLang="zh-CN" dirty="0">
                <a:solidFill>
                  <a:schemeClr val="tx1"/>
                </a:solidFill>
              </a:rPr>
              <a:t>TCP</a:t>
            </a:r>
            <a:r>
              <a:rPr lang="zh-CN" altLang="zh-CN" dirty="0">
                <a:solidFill>
                  <a:schemeClr val="tx1"/>
                </a:solidFill>
              </a:rPr>
              <a:t>面向连接的</a:t>
            </a: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zh-CN" dirty="0">
                <a:solidFill>
                  <a:schemeClr val="tx1"/>
                </a:solidFill>
              </a:rPr>
              <a:t>编程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zh-CN" altLang="zh-CN" dirty="0" smtClean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914400" y="2397689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socket</a:t>
            </a:r>
            <a:endParaRPr lang="zh-CN" altLang="en-US" sz="1600" dirty="0"/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2647950" y="2397689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/>
              <a:t>connect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1952625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3800475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495800" y="2397689"/>
            <a:ext cx="12382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</a:t>
            </a:r>
            <a:r>
              <a:rPr lang="en-US" altLang="zh-CN" sz="1600" dirty="0"/>
              <a:t>send/</a:t>
            </a:r>
            <a:r>
              <a:rPr lang="en-US" altLang="zh-CN" sz="1600" dirty="0" err="1"/>
              <a:t>recv</a:t>
            </a:r>
            <a:endParaRPr lang="zh-CN" altLang="en-US" sz="1600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5924550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6629400" y="2397689"/>
            <a:ext cx="152400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 </a:t>
            </a:r>
            <a:r>
              <a:rPr lang="en-US" altLang="zh-CN" sz="1600" dirty="0" err="1"/>
              <a:t>closesocket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38618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0" grpId="0" animBg="1"/>
      <p:bldP spid="11" grpId="0" animBg="1"/>
      <p:bldP spid="16" grpId="0" animBg="1"/>
      <p:bldP spid="21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4880" y="1404640"/>
            <a:ext cx="4876920" cy="793143"/>
            <a:chOff x="1025977" y="864207"/>
            <a:chExt cx="5058473" cy="793143"/>
          </a:xfrm>
        </p:grpSpPr>
        <p:pic>
          <p:nvPicPr>
            <p:cNvPr id="14" name="图片 1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977" y="864207"/>
              <a:ext cx="5058473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12310" y="1016607"/>
              <a:ext cx="2618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计算机网络基础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7432" y="1067678"/>
              <a:ext cx="75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04880" y="2635895"/>
            <a:ext cx="4953120" cy="793143"/>
            <a:chOff x="1130572" y="875964"/>
            <a:chExt cx="4953120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4953120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913863" y="1041702"/>
              <a:ext cx="2174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套接字概述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04880" y="3867150"/>
            <a:ext cx="5029320" cy="793143"/>
            <a:chOff x="1130572" y="875964"/>
            <a:chExt cx="5029320" cy="793143"/>
          </a:xfrm>
        </p:grpSpPr>
        <p:pic>
          <p:nvPicPr>
            <p:cNvPr id="11" name="图片 1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5029320" cy="79314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13863" y="1016607"/>
              <a:ext cx="210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套接字函数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85360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70104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1991068"/>
            <a:ext cx="487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UDP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的套接字的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socket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xmlns="" val="2266507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UDP</a:t>
            </a:r>
            <a:r>
              <a:rPr lang="zh-CN" altLang="en-US" sz="4000" dirty="0" smtClean="0"/>
              <a:t>的套接字的</a:t>
            </a:r>
            <a:r>
              <a:rPr lang="en-US" altLang="zh-CN" sz="4000" dirty="0" smtClean="0"/>
              <a:t>socket</a:t>
            </a:r>
            <a:r>
              <a:rPr lang="zh-CN" altLang="en-US" sz="4000" dirty="0" smtClean="0"/>
              <a:t>编程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44958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zh-CN" dirty="0" smtClean="0">
                <a:solidFill>
                  <a:schemeClr val="tx1"/>
                </a:solidFill>
              </a:rPr>
              <a:t>面向</a:t>
            </a:r>
            <a:r>
              <a:rPr lang="zh-CN" altLang="zh-CN" dirty="0">
                <a:solidFill>
                  <a:schemeClr val="tx1"/>
                </a:solidFill>
              </a:rPr>
              <a:t>连接的</a:t>
            </a: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zh-CN" dirty="0">
                <a:solidFill>
                  <a:schemeClr val="tx1"/>
                </a:solidFill>
              </a:rPr>
              <a:t>编程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服务器</a:t>
            </a:r>
            <a:r>
              <a:rPr lang="zh-CN" altLang="zh-CN" dirty="0" smtClean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914400" y="2397689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socket</a:t>
            </a:r>
            <a:endParaRPr lang="zh-CN" altLang="en-US" sz="1600" dirty="0"/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2647950" y="2397689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/>
              <a:t>connect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1952625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 bwMode="auto">
          <a:xfrm>
            <a:off x="3800475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21" name="流程图: 可选过程 20"/>
          <p:cNvSpPr/>
          <p:nvPr/>
        </p:nvSpPr>
        <p:spPr bwMode="auto">
          <a:xfrm>
            <a:off x="4495800" y="2397689"/>
            <a:ext cx="12382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recvfrom</a:t>
            </a:r>
            <a:endParaRPr lang="zh-CN" altLang="en-US" sz="1600" dirty="0"/>
          </a:p>
        </p:txBody>
      </p:sp>
      <p:sp>
        <p:nvSpPr>
          <p:cNvPr id="17" name="右箭头 16"/>
          <p:cNvSpPr/>
          <p:nvPr/>
        </p:nvSpPr>
        <p:spPr bwMode="auto">
          <a:xfrm>
            <a:off x="5924550" y="2625843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6629400" y="2397689"/>
            <a:ext cx="152400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 </a:t>
            </a:r>
            <a:r>
              <a:rPr lang="en-US" altLang="zh-CN" sz="1600" dirty="0" err="1"/>
              <a:t>closesocket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5393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0" grpId="0" animBg="1"/>
      <p:bldP spid="11" grpId="0" animBg="1"/>
      <p:bldP spid="16" grpId="0" animBg="1"/>
      <p:bldP spid="21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UDP</a:t>
            </a:r>
            <a:r>
              <a:rPr lang="zh-CN" altLang="en-US" sz="4000" dirty="0" smtClean="0"/>
              <a:t>的套接字的</a:t>
            </a:r>
            <a:r>
              <a:rPr lang="en-US" altLang="zh-CN" sz="4000" dirty="0" smtClean="0"/>
              <a:t>socket</a:t>
            </a:r>
            <a:r>
              <a:rPr lang="zh-CN" altLang="en-US" sz="4000" dirty="0" smtClean="0"/>
              <a:t>编程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533400" y="1524000"/>
            <a:ext cx="4495800" cy="438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 smtClean="0">
                <a:solidFill>
                  <a:schemeClr val="tx1"/>
                </a:solidFill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</a:rPr>
              <a:t>UDP</a:t>
            </a:r>
            <a:r>
              <a:rPr lang="zh-CN" altLang="zh-CN" dirty="0" smtClean="0">
                <a:solidFill>
                  <a:schemeClr val="tx1"/>
                </a:solidFill>
              </a:rPr>
              <a:t>面向</a:t>
            </a:r>
            <a:r>
              <a:rPr lang="zh-CN" altLang="zh-CN" dirty="0">
                <a:solidFill>
                  <a:schemeClr val="tx1"/>
                </a:solidFill>
              </a:rPr>
              <a:t>连接的</a:t>
            </a:r>
            <a:r>
              <a:rPr lang="en-US" altLang="zh-CN" dirty="0">
                <a:solidFill>
                  <a:schemeClr val="tx1"/>
                </a:solidFill>
              </a:rPr>
              <a:t>socket</a:t>
            </a:r>
            <a:r>
              <a:rPr lang="zh-CN" altLang="zh-CN" dirty="0">
                <a:solidFill>
                  <a:schemeClr val="tx1"/>
                </a:solidFill>
              </a:rPr>
              <a:t>编程</a:t>
            </a:r>
            <a:r>
              <a:rPr lang="zh-CN" altLang="zh-CN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</a:rPr>
              <a:t>客户</a:t>
            </a:r>
            <a:r>
              <a:rPr lang="zh-CN" altLang="zh-CN" dirty="0" smtClean="0">
                <a:solidFill>
                  <a:schemeClr val="tx1"/>
                </a:solidFill>
              </a:rPr>
              <a:t>端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可选过程 5"/>
          <p:cNvSpPr/>
          <p:nvPr/>
        </p:nvSpPr>
        <p:spPr bwMode="auto">
          <a:xfrm>
            <a:off x="1352550" y="2413682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socket</a:t>
            </a:r>
            <a:endParaRPr lang="zh-CN" altLang="en-US" sz="1600" dirty="0"/>
          </a:p>
        </p:txBody>
      </p:sp>
      <p:sp>
        <p:nvSpPr>
          <p:cNvPr id="20" name="流程图: 可选过程 19"/>
          <p:cNvSpPr/>
          <p:nvPr/>
        </p:nvSpPr>
        <p:spPr bwMode="auto">
          <a:xfrm>
            <a:off x="3733800" y="2413682"/>
            <a:ext cx="97155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sendto</a:t>
            </a:r>
            <a:endParaRPr lang="zh-CN" altLang="en-US" sz="1600" dirty="0"/>
          </a:p>
        </p:txBody>
      </p:sp>
      <p:sp>
        <p:nvSpPr>
          <p:cNvPr id="11" name="右箭头 10"/>
          <p:cNvSpPr/>
          <p:nvPr/>
        </p:nvSpPr>
        <p:spPr bwMode="auto">
          <a:xfrm>
            <a:off x="2781300" y="2629952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 bwMode="auto">
          <a:xfrm>
            <a:off x="5257800" y="2629952"/>
            <a:ext cx="495300" cy="145073"/>
          </a:xfrm>
          <a:prstGeom prst="rightArrow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/>
          </a:p>
        </p:txBody>
      </p:sp>
      <p:sp>
        <p:nvSpPr>
          <p:cNvPr id="18" name="流程图: 可选过程 17"/>
          <p:cNvSpPr/>
          <p:nvPr/>
        </p:nvSpPr>
        <p:spPr bwMode="auto">
          <a:xfrm>
            <a:off x="6248400" y="2413682"/>
            <a:ext cx="1524000" cy="609600"/>
          </a:xfrm>
          <a:prstGeom prst="flowChartAlternateProcess">
            <a:avLst/>
          </a:prstGeom>
          <a:solidFill>
            <a:srgbClr val="FFC000"/>
          </a:solidFill>
          <a:ln w="19050">
            <a:solidFill>
              <a:srgbClr val="FFC000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 smtClean="0"/>
              <a:t>   </a:t>
            </a:r>
            <a:r>
              <a:rPr lang="en-US" altLang="zh-CN" sz="1600" dirty="0" err="1"/>
              <a:t>closesocket</a:t>
            </a:r>
            <a:r>
              <a:rPr lang="en-US" altLang="zh-CN" sz="1600" dirty="0" smtClean="0"/>
              <a:t> 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2552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0" grpId="0" animBg="1"/>
      <p:bldP spid="11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6600" y="1929512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套接字</a:t>
            </a:r>
            <a:r>
              <a:rPr lang="zh-CN" altLang="en-US" sz="3600" b="1" dirty="0">
                <a:solidFill>
                  <a:schemeClr val="bg1"/>
                </a:solidFill>
              </a:rPr>
              <a:t>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685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WSAStartup</a:t>
            </a:r>
            <a:r>
              <a:rPr lang="zh-CN" altLang="zh-CN" sz="4000" dirty="0"/>
              <a:t>函数</a:t>
            </a:r>
            <a:endParaRPr lang="zh-CN" altLang="en-US" sz="4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68414" y="1341438"/>
            <a:ext cx="8088359" cy="1862330"/>
            <a:chOff x="557232" y="1658857"/>
            <a:chExt cx="7924293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830489" y="2386279"/>
              <a:ext cx="665103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WSAStartup</a:t>
              </a:r>
              <a:r>
                <a:rPr lang="en-US" altLang="zh-CN" sz="1600" dirty="0"/>
                <a:t>(WORD </a:t>
              </a:r>
              <a:r>
                <a:rPr lang="en-US" altLang="zh-CN" sz="1600" dirty="0" err="1"/>
                <a:t>wVersionRequested</a:t>
              </a:r>
              <a:r>
                <a:rPr lang="en-US" altLang="zh-CN" sz="1600" dirty="0"/>
                <a:t>, LPWSADATA </a:t>
              </a:r>
              <a:r>
                <a:rPr lang="en-US" altLang="zh-CN" sz="1600" dirty="0" err="1"/>
                <a:t>lpWSAData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77000" y="3105150"/>
            <a:ext cx="2209800" cy="1649107"/>
            <a:chOff x="1447800" y="3298238"/>
            <a:chExt cx="2209800" cy="1649107"/>
          </a:xfrm>
        </p:grpSpPr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3849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/>
            </a:p>
            <a:p>
              <a:pPr indent="360000"/>
              <a:r>
                <a:rPr lang="en-US" altLang="zh-CN" sz="1400" dirty="0" err="1">
                  <a:solidFill>
                    <a:srgbClr val="C00000"/>
                  </a:solidFill>
                </a:rPr>
                <a:t>WSAStartup</a:t>
              </a:r>
              <a:r>
                <a:rPr lang="zh-CN" altLang="zh-CN" sz="1400" dirty="0">
                  <a:solidFill>
                    <a:srgbClr val="C00000"/>
                  </a:solidFill>
                </a:rPr>
                <a:t>函数用于初始化</a:t>
              </a:r>
              <a:r>
                <a:rPr lang="en-US" altLang="zh-CN" sz="1400" dirty="0">
                  <a:solidFill>
                    <a:srgbClr val="C00000"/>
                  </a:solidFill>
                </a:rPr>
                <a:t>Ws2_32.dll</a:t>
              </a:r>
              <a:r>
                <a:rPr lang="zh-CN" altLang="zh-CN" sz="1400" dirty="0">
                  <a:solidFill>
                    <a:srgbClr val="C00000"/>
                  </a:solidFill>
                </a:rPr>
                <a:t>动态链接库。在使用套接字函数之前，一定要初始化</a:t>
              </a:r>
              <a:r>
                <a:rPr lang="en-US" altLang="zh-CN" sz="1400" dirty="0">
                  <a:solidFill>
                    <a:srgbClr val="C00000"/>
                  </a:solidFill>
                </a:rPr>
                <a:t>Ws2_32.dll</a:t>
              </a:r>
              <a:r>
                <a:rPr lang="zh-CN" altLang="zh-CN" sz="1400" dirty="0">
                  <a:solidFill>
                    <a:srgbClr val="C00000"/>
                  </a:solidFill>
                </a:rPr>
                <a:t>动态链接库。</a:t>
              </a:r>
              <a:endParaRPr lang="zh-CN" altLang="en-US" sz="1400" dirty="0">
                <a:solidFill>
                  <a:srgbClr val="C00000"/>
                </a:solidFill>
              </a:endParaRPr>
            </a:p>
          </p:txBody>
        </p:sp>
        <p:pic>
          <p:nvPicPr>
            <p:cNvPr id="16" name="图片 15" descr="书藉图标4_0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204619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socket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68414" y="1341438"/>
            <a:ext cx="8088359" cy="1862330"/>
            <a:chOff x="557232" y="1658857"/>
            <a:chExt cx="792429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0489" y="2386279"/>
              <a:ext cx="665103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SOCKET socket(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af,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type,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protocol);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1152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bind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68414" y="1341438"/>
            <a:ext cx="8088359" cy="1862330"/>
            <a:chOff x="557232" y="1658857"/>
            <a:chExt cx="792429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0489" y="2386279"/>
              <a:ext cx="665103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  <a:latin typeface="Times New Roman"/>
                  <a:ea typeface="宋体"/>
                </a:rPr>
                <a:t>int</a:t>
              </a:r>
              <a:r>
                <a:rPr lang="en-US" altLang="zh-CN" sz="1600" dirty="0">
                  <a:latin typeface="Times New Roman"/>
                  <a:ea typeface="宋体"/>
                </a:rPr>
                <a:t> bind(SOCKET </a:t>
              </a:r>
              <a:r>
                <a:rPr lang="en-US" altLang="zh-CN" sz="1600" dirty="0" err="1">
                  <a:latin typeface="Times New Roman"/>
                  <a:ea typeface="宋体"/>
                </a:rPr>
                <a:t>s,</a:t>
              </a:r>
              <a:r>
                <a:rPr lang="en-US" altLang="zh-CN" sz="1600" dirty="0" err="1">
                  <a:solidFill>
                    <a:srgbClr val="0000FF"/>
                  </a:solidFill>
                  <a:latin typeface="Times New Roman"/>
                  <a:ea typeface="宋体"/>
                </a:rPr>
                <a:t>const</a:t>
              </a:r>
              <a:r>
                <a:rPr lang="en-US" altLang="zh-CN" sz="1600" dirty="0">
                  <a:solidFill>
                    <a:srgbClr val="0000FF"/>
                  </a:solidFill>
                  <a:latin typeface="Times New Roman"/>
                  <a:ea typeface="宋体"/>
                </a:rPr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  <a:latin typeface="Times New Roman"/>
                  <a:ea typeface="宋体"/>
                </a:rPr>
                <a:t>struct</a:t>
              </a:r>
              <a:r>
                <a:rPr lang="en-US" altLang="zh-CN" sz="1600" dirty="0">
                  <a:latin typeface="Times New Roman"/>
                  <a:ea typeface="宋体"/>
                </a:rPr>
                <a:t> </a:t>
              </a:r>
              <a:r>
                <a:rPr lang="en-US" altLang="zh-CN" sz="1600" dirty="0" err="1">
                  <a:latin typeface="Times New Roman"/>
                  <a:ea typeface="宋体"/>
                </a:rPr>
                <a:t>sockaddr</a:t>
              </a:r>
              <a:r>
                <a:rPr lang="en-US" altLang="zh-CN" sz="1600" dirty="0">
                  <a:latin typeface="Times New Roman"/>
                  <a:ea typeface="宋体"/>
                </a:rPr>
                <a:t> FAR*  </a:t>
              </a:r>
              <a:r>
                <a:rPr lang="en-US" altLang="zh-CN" sz="1600" dirty="0" err="1">
                  <a:latin typeface="Times New Roman"/>
                  <a:ea typeface="宋体"/>
                </a:rPr>
                <a:t>name,</a:t>
              </a:r>
              <a:r>
                <a:rPr lang="en-US" altLang="zh-CN" sz="1600" dirty="0" err="1">
                  <a:solidFill>
                    <a:srgbClr val="0000FF"/>
                  </a:solidFill>
                  <a:latin typeface="Times New Roman"/>
                  <a:ea typeface="宋体"/>
                </a:rPr>
                <a:t>int</a:t>
              </a:r>
              <a:r>
                <a:rPr lang="en-US" altLang="zh-CN" sz="1600" dirty="0">
                  <a:latin typeface="Times New Roman"/>
                  <a:ea typeface="宋体"/>
                </a:rPr>
                <a:t> </a:t>
              </a:r>
              <a:r>
                <a:rPr lang="en-US" altLang="zh-CN" sz="1600" dirty="0" err="1">
                  <a:latin typeface="Times New Roman"/>
                  <a:ea typeface="宋体"/>
                </a:rPr>
                <a:t>namelen</a:t>
              </a:r>
              <a:r>
                <a:rPr lang="en-US" altLang="zh-CN" sz="1600" dirty="0" smtClean="0">
                  <a:latin typeface="Times New Roman"/>
                  <a:ea typeface="宋体"/>
                </a:rPr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788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listen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68414" y="1341438"/>
            <a:ext cx="8088359" cy="1862330"/>
            <a:chOff x="557232" y="1658857"/>
            <a:chExt cx="792429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0489" y="2386279"/>
              <a:ext cx="6651036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listen(SOCKET s,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backlog);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960494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accept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68414" y="1341438"/>
            <a:ext cx="8242184" cy="1862330"/>
            <a:chOff x="557232" y="1658857"/>
            <a:chExt cx="8074998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0488" y="2386279"/>
              <a:ext cx="6801742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SOCKET accept(SOCKET s,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struct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sockaddr</a:t>
              </a:r>
              <a:r>
                <a:rPr lang="en-US" altLang="zh-CN" sz="1600" dirty="0"/>
                <a:t> FAR* </a:t>
              </a:r>
              <a:r>
                <a:rPr lang="en-US" altLang="zh-CN" sz="1600" dirty="0" err="1"/>
                <a:t>addr</a:t>
              </a:r>
              <a:r>
                <a:rPr lang="en-US" altLang="zh-CN" sz="1600" dirty="0"/>
                <a:t>,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/>
                <a:t>FAR* </a:t>
              </a:r>
              <a:r>
                <a:rPr lang="en-US" altLang="zh-CN" sz="1600" dirty="0" err="1"/>
                <a:t>addrlen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10361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closesocket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4573" y="1495299"/>
            <a:ext cx="4584586" cy="1862330"/>
            <a:chOff x="557232" y="1658857"/>
            <a:chExt cx="4491591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557232" y="1658857"/>
              <a:ext cx="1252730" cy="1862330"/>
              <a:chOff x="-199604" y="1401682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99604" y="1401682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3584" y="212910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830488" y="2386279"/>
              <a:ext cx="3218335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 err="1"/>
                <a:t>closesocket</a:t>
              </a:r>
              <a:r>
                <a:rPr lang="en-US" altLang="zh-CN" sz="1600" dirty="0"/>
                <a:t>(SOCKET s);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3751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929512"/>
            <a:ext cx="373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计算机网络基础</a:t>
            </a:r>
          </a:p>
        </p:txBody>
      </p:sp>
    </p:spTree>
    <p:extLst>
      <p:ext uri="{BB962C8B-B14F-4D97-AF65-F5344CB8AC3E}">
        <p14:creationId xmlns:p14="http://schemas.microsoft.com/office/powerpoint/2010/main" xmlns="" val="169665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/>
              <a:t>connect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81000" y="1583943"/>
            <a:ext cx="8365267" cy="1862330"/>
            <a:chOff x="-563144" y="1747501"/>
            <a:chExt cx="819558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6942853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connect(SOCKET </a:t>
              </a:r>
              <a:r>
                <a:rPr lang="en-US" altLang="zh-CN" sz="1600" dirty="0" err="1"/>
                <a:t>s,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const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struct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 err="1"/>
                <a:t>sockaddr</a:t>
              </a:r>
              <a:r>
                <a:rPr lang="en-US" altLang="zh-CN" sz="1600" dirty="0"/>
                <a:t> FAR*  </a:t>
              </a:r>
              <a:r>
                <a:rPr lang="en-US" altLang="zh-CN" sz="1600" dirty="0" err="1"/>
                <a:t>name,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namelen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6689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htons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4800600" cy="1862330"/>
            <a:chOff x="-563144" y="1747501"/>
            <a:chExt cx="470322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3450493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/>
                <a:t>u_short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htons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u_short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hostshort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892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htonl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4800600" cy="1862330"/>
            <a:chOff x="-563144" y="1747501"/>
            <a:chExt cx="4703223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3450493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/>
                <a:t>u_long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htonl</a:t>
              </a:r>
              <a:r>
                <a:rPr lang="en-US" altLang="zh-CN" sz="1600" dirty="0"/>
                <a:t>(</a:t>
              </a:r>
              <a:r>
                <a:rPr lang="en-US" altLang="zh-CN" sz="1600" dirty="0" err="1"/>
                <a:t>u_long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hostlong</a:t>
              </a:r>
              <a:r>
                <a:rPr lang="en-US" altLang="zh-CN" sz="1600" dirty="0"/>
                <a:t>); </a:t>
              </a:r>
              <a:endParaRPr lang="zh-CN" altLang="zh-C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359007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inet_addr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6319922" cy="1862330"/>
            <a:chOff x="-563144" y="1747501"/>
            <a:chExt cx="6191727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4938997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unsigned long </a:t>
              </a:r>
              <a:r>
                <a:rPr lang="en-US" altLang="zh-CN" sz="1600" dirty="0" err="1"/>
                <a:t>inet_addr</a:t>
              </a:r>
              <a:r>
                <a:rPr lang="en-US" altLang="zh-CN" sz="1600" dirty="0"/>
                <a:t>(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const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char </a:t>
              </a:r>
              <a:r>
                <a:rPr lang="en-US" altLang="zh-CN" sz="1600" dirty="0"/>
                <a:t>FAR * </a:t>
              </a:r>
              <a:r>
                <a:rPr lang="en-US" altLang="zh-CN" sz="1600" dirty="0" err="1"/>
                <a:t>cp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4813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recv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6319922" cy="1862330"/>
            <a:chOff x="-563144" y="1747501"/>
            <a:chExt cx="6191727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4938997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recv</a:t>
              </a:r>
              <a:r>
                <a:rPr lang="en-US" altLang="zh-CN" sz="1600" dirty="0"/>
                <a:t>(SOCKET </a:t>
              </a:r>
              <a:r>
                <a:rPr lang="en-US" altLang="zh-CN" sz="1600" dirty="0" err="1"/>
                <a:t>s,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char</a:t>
              </a:r>
              <a:r>
                <a:rPr lang="en-US" altLang="zh-CN" sz="1600" dirty="0"/>
                <a:t> FAR* </a:t>
              </a:r>
              <a:r>
                <a:rPr lang="en-US" altLang="zh-CN" sz="1600" dirty="0" err="1"/>
                <a:t>buf,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len,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flags);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509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/>
              <a:t>send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6853323" cy="1862330"/>
            <a:chOff x="-563144" y="1747501"/>
            <a:chExt cx="6714308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5461578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/>
                <a:t>send(SOCKET </a:t>
              </a:r>
              <a:r>
                <a:rPr lang="en-US" altLang="zh-CN" sz="1600" dirty="0" err="1"/>
                <a:t>s,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const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char </a:t>
              </a:r>
              <a:r>
                <a:rPr lang="en-US" altLang="zh-CN" sz="1600" dirty="0"/>
                <a:t>FAR * </a:t>
              </a:r>
              <a:r>
                <a:rPr lang="en-US" altLang="zh-CN" sz="1600" dirty="0" err="1"/>
                <a:t>buf</a:t>
              </a:r>
              <a:r>
                <a:rPr lang="en-US" altLang="zh-CN" sz="1600" dirty="0"/>
                <a:t>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len,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flags);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4361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recvfrom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528677" y="1750752"/>
            <a:ext cx="7081923" cy="1862330"/>
            <a:chOff x="-563144" y="1747501"/>
            <a:chExt cx="6938271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487871"/>
              <a:ext cx="5685541" cy="584775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recvfrom</a:t>
              </a:r>
              <a:r>
                <a:rPr lang="en-US" altLang="zh-CN" sz="1600" dirty="0"/>
                <a:t>(SOCKET s, </a:t>
              </a:r>
              <a:r>
                <a:rPr lang="en-US" altLang="zh-CN" sz="1600" dirty="0">
                  <a:solidFill>
                    <a:srgbClr val="0000FF"/>
                  </a:solidFill>
                </a:rPr>
                <a:t>char</a:t>
              </a:r>
              <a:r>
                <a:rPr lang="en-US" altLang="zh-CN" sz="1600" dirty="0"/>
                <a:t> FAR* </a:t>
              </a:r>
              <a:r>
                <a:rPr lang="en-US" altLang="zh-CN" sz="1600" dirty="0" err="1"/>
                <a:t>buf</a:t>
              </a:r>
              <a:r>
                <a:rPr lang="en-US" altLang="zh-CN" sz="1600" dirty="0"/>
                <a:t>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len</a:t>
              </a:r>
              <a:r>
                <a:rPr lang="en-US" altLang="zh-CN" sz="1600" dirty="0"/>
                <a:t>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flags,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struct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sockaddr</a:t>
              </a:r>
              <a:r>
                <a:rPr lang="en-US" altLang="zh-CN" sz="1600" dirty="0"/>
                <a:t> FAR* from,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</a:t>
              </a:r>
              <a:r>
                <a:rPr lang="en-US" altLang="zh-CN" sz="1600" dirty="0"/>
                <a:t>FAR* </a:t>
              </a:r>
              <a:r>
                <a:rPr lang="en-US" altLang="zh-CN" sz="1600" dirty="0" err="1"/>
                <a:t>fromlen</a:t>
              </a:r>
              <a:r>
                <a:rPr lang="en-US" altLang="zh-CN" sz="1600" dirty="0"/>
                <a:t>); 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9203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sendto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62000" y="1657350"/>
            <a:ext cx="7467600" cy="1862330"/>
            <a:chOff x="-563144" y="1747501"/>
            <a:chExt cx="7012925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386278"/>
              <a:ext cx="5760195" cy="584775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sendto</a:t>
              </a:r>
              <a:r>
                <a:rPr lang="en-US" altLang="zh-CN" sz="1600" dirty="0"/>
                <a:t>(SOCKET </a:t>
              </a:r>
              <a:r>
                <a:rPr lang="en-US" altLang="zh-CN" sz="1600" dirty="0" err="1"/>
                <a:t>s,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const</a:t>
              </a:r>
              <a:r>
                <a:rPr lang="en-US" altLang="zh-CN" sz="1600" dirty="0">
                  <a:solidFill>
                    <a:srgbClr val="0000FF"/>
                  </a:solidFill>
                </a:rPr>
                <a:t> char </a:t>
              </a:r>
              <a:r>
                <a:rPr lang="en-US" altLang="zh-CN" sz="1600" dirty="0"/>
                <a:t>FAR * </a:t>
              </a:r>
              <a:r>
                <a:rPr lang="en-US" altLang="zh-CN" sz="1600" dirty="0" err="1"/>
                <a:t>buf,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len,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flags,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const</a:t>
              </a:r>
              <a:r>
                <a:rPr lang="en-US" altLang="zh-CN" sz="1600" dirty="0"/>
                <a:t> 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struct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sockaddr</a:t>
              </a:r>
              <a:r>
                <a:rPr lang="en-US" altLang="zh-CN" sz="1600" dirty="0"/>
                <a:t> FAR * </a:t>
              </a:r>
              <a:r>
                <a:rPr lang="en-US" altLang="zh-CN" sz="1600" dirty="0" err="1"/>
                <a:t>to,</a:t>
              </a:r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tolen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9108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err="1"/>
              <a:t>WSACleanup</a:t>
            </a:r>
            <a:r>
              <a:rPr lang="zh-CN" altLang="zh-CN" sz="4000" dirty="0" smtClean="0"/>
              <a:t>函数</a:t>
            </a:r>
            <a:endParaRPr lang="zh-CN" altLang="en-US" sz="40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981200" y="1657350"/>
            <a:ext cx="4495801" cy="1862330"/>
            <a:chOff x="-563144" y="1747501"/>
            <a:chExt cx="4222068" cy="1862330"/>
          </a:xfrm>
        </p:grpSpPr>
        <p:grpSp>
          <p:nvGrpSpPr>
            <p:cNvPr id="17" name="组合 7"/>
            <p:cNvGrpSpPr/>
            <p:nvPr/>
          </p:nvGrpSpPr>
          <p:grpSpPr>
            <a:xfrm>
              <a:off x="-563144" y="1747501"/>
              <a:ext cx="1252730" cy="1862330"/>
              <a:chOff x="-1319980" y="1490326"/>
              <a:chExt cx="1252730" cy="1862330"/>
            </a:xfrm>
          </p:grpSpPr>
          <p:pic>
            <p:nvPicPr>
              <p:cNvPr id="19" name="图片 18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319980" y="1490326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-1044776" y="223682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89586" y="2504127"/>
              <a:ext cx="2969338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WSACleanup</a:t>
              </a:r>
              <a:r>
                <a:rPr lang="en-US" altLang="zh-CN" sz="1600" dirty="0"/>
                <a:t>(</a:t>
              </a:r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);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437484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428750"/>
            <a:ext cx="6934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1929512"/>
            <a:ext cx="411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基于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TCP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的网络聊天程序</a:t>
            </a:r>
          </a:p>
        </p:txBody>
      </p:sp>
    </p:spTree>
    <p:extLst>
      <p:ext uri="{BB962C8B-B14F-4D97-AF65-F5344CB8AC3E}">
        <p14:creationId xmlns:p14="http://schemas.microsoft.com/office/powerpoint/2010/main" xmlns="" val="2140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7360" y="1581150"/>
            <a:ext cx="2915188" cy="2511920"/>
          </a:xfrm>
          <a:prstGeom prst="rect">
            <a:avLst/>
          </a:prstGeom>
        </p:spPr>
      </p:pic>
      <p:pic>
        <p:nvPicPr>
          <p:cNvPr id="3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887544"/>
            <a:ext cx="256535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G:\u=678609247,547665641&amp;fm=21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20750"/>
            <a:ext cx="1600200" cy="1066800"/>
          </a:xfrm>
          <a:prstGeom prst="rect">
            <a:avLst/>
          </a:prstGeom>
          <a:noFill/>
        </p:spPr>
      </p:pic>
      <p:pic>
        <p:nvPicPr>
          <p:cNvPr id="5" name="Picture 8" descr="G:\u=4077205862,3170243603&amp;fm=21&amp;gp=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525" y="1887544"/>
            <a:ext cx="15240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5807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25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0668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694587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 smtClean="0"/>
              <a:t>本章首先</a:t>
            </a:r>
            <a:r>
              <a:rPr lang="zh-CN" altLang="zh-CN" dirty="0"/>
              <a:t>讲解了计算机网络的基本知识</a:t>
            </a:r>
            <a:r>
              <a:rPr lang="zh-CN" altLang="zh-CN" dirty="0" smtClean="0"/>
              <a:t>，然后</a:t>
            </a:r>
            <a:r>
              <a:rPr lang="zh-CN" altLang="zh-CN" dirty="0"/>
              <a:t>讲解了套接字，其中包含两种基于</a:t>
            </a:r>
            <a:r>
              <a:rPr lang="en-US" altLang="zh-CN" dirty="0"/>
              <a:t>TCP</a:t>
            </a:r>
            <a:r>
              <a:rPr lang="zh-CN" altLang="zh-CN" dirty="0"/>
              <a:t>和</a:t>
            </a:r>
            <a:r>
              <a:rPr lang="en-US" altLang="zh-CN" dirty="0"/>
              <a:t>UDP</a:t>
            </a:r>
            <a:r>
              <a:rPr lang="zh-CN" altLang="zh-CN" dirty="0"/>
              <a:t>使用套接字编写网络应用程序的简单流程</a:t>
            </a:r>
            <a:r>
              <a:rPr lang="zh-CN" altLang="zh-CN" dirty="0" smtClean="0"/>
              <a:t>；</a:t>
            </a:r>
            <a:r>
              <a:rPr lang="zh-CN" altLang="en-US" dirty="0"/>
              <a:t>最后</a:t>
            </a:r>
            <a:r>
              <a:rPr lang="zh-CN" altLang="zh-CN" dirty="0" smtClean="0"/>
              <a:t>讲解</a:t>
            </a:r>
            <a:r>
              <a:rPr lang="zh-CN" altLang="zh-CN" dirty="0"/>
              <a:t>了编写网络应用程序要使用的一些</a:t>
            </a:r>
            <a:r>
              <a:rPr lang="zh-CN" altLang="zh-CN" dirty="0" smtClean="0"/>
              <a:t>基本函数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68698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62400" y="192951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IP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xmlns="" val="411018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en-US" altLang="zh-CN" sz="4000" dirty="0" smtClean="0"/>
              <a:t>IP</a:t>
            </a:r>
            <a:r>
              <a:rPr lang="zh-CN" altLang="en-US" sz="4000" dirty="0" smtClean="0"/>
              <a:t>地址</a:t>
            </a:r>
            <a:endParaRPr lang="zh-CN" altLang="en-US" sz="400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3230447"/>
              </p:ext>
            </p:extLst>
          </p:nvPr>
        </p:nvGraphicFramePr>
        <p:xfrm>
          <a:off x="1257300" y="1809750"/>
          <a:ext cx="6057900" cy="2362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0168"/>
                <a:gridCol w="3407732"/>
              </a:tblGrid>
              <a:tr h="40072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型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范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zh-CN" sz="1200" kern="100" dirty="0">
                          <a:solidFill>
                            <a:schemeClr val="tx1"/>
                          </a:solidFill>
                          <a:effectLst/>
                        </a:rPr>
                        <a:t>围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8386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0.0.0.0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127.255.255.255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361399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128.0.0.0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191.255.255.255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0540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192.0.0.0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223.255.255.255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0540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zh-CN" sz="120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2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224.0.0.0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239.255.255.255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05403"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类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240.0.0.0</a:t>
                      </a:r>
                      <a:r>
                        <a:rPr lang="zh-CN" sz="1200" dirty="0">
                          <a:solidFill>
                            <a:schemeClr val="tx1"/>
                          </a:solidFill>
                          <a:effectLst/>
                        </a:rPr>
                        <a:t>～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247.255.255.255</a:t>
                      </a:r>
                      <a:endParaRPr lang="zh-CN" sz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43009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 smtClean="0"/>
              <a:t>特殊</a:t>
            </a:r>
            <a:r>
              <a:rPr lang="en-US" altLang="zh-CN" sz="4000" dirty="0" smtClean="0"/>
              <a:t>IP</a:t>
            </a:r>
            <a:r>
              <a:rPr lang="zh-CN" altLang="en-US" sz="4000" dirty="0" smtClean="0"/>
              <a:t>地址</a:t>
            </a:r>
            <a:endParaRPr lang="zh-CN" altLang="en-US" sz="4000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470297008"/>
              </p:ext>
            </p:extLst>
          </p:nvPr>
        </p:nvGraphicFramePr>
        <p:xfrm>
          <a:off x="914400" y="1524000"/>
          <a:ext cx="6781800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4161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5F7AE4-F948-4BC3-A04F-C81FFC6A1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D65F7AE4-F948-4BC3-A04F-C81FFC6A1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D65F7AE4-F948-4BC3-A04F-C81FFC6A1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D65F7AE4-F948-4BC3-A04F-C81FFC6A1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graphicEl>
                                              <a:dgm id="{D65F7AE4-F948-4BC3-A04F-C81FFC6A12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EBAE9-C6E5-4BE2-A72B-9D74057E2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24EBAE9-C6E5-4BE2-A72B-9D74057E2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24EBAE9-C6E5-4BE2-A72B-9D74057E2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24EBAE9-C6E5-4BE2-A72B-9D74057E2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324EBAE9-C6E5-4BE2-A72B-9D74057E24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2CA79F-587D-44E6-8062-9B874A9E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C72CA79F-587D-44E6-8062-9B874A9E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C72CA79F-587D-44E6-8062-9B874A9E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72CA79F-587D-44E6-8062-9B874A9E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C72CA79F-587D-44E6-8062-9B874A9E7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2CF008-B207-4C10-B0BC-116CE05D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DE2CF008-B207-4C10-B0BC-116CE05D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DE2CF008-B207-4C10-B0BC-116CE05D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DE2CF008-B207-4C10-B0BC-116CE05D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DE2CF008-B207-4C10-B0BC-116CE05DB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0D4B6-4DF7-47BA-80CD-055F3D358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2000D4B6-4DF7-47BA-80CD-055F3D358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2000D4B6-4DF7-47BA-80CD-055F3D358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2000D4B6-4DF7-47BA-80CD-055F3D358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2000D4B6-4DF7-47BA-80CD-055F3D358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DACB11-ED9B-4441-BFB1-7C2B6128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55DACB11-ED9B-4441-BFB1-7C2B6128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55DACB11-ED9B-4441-BFB1-7C2B6128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55DACB11-ED9B-4441-BFB1-7C2B6128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55DACB11-ED9B-4441-BFB1-7C2B6128F6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916787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OSI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七层参考模型</a:t>
            </a:r>
          </a:p>
        </p:txBody>
      </p:sp>
    </p:spTree>
    <p:extLst>
      <p:ext uri="{BB962C8B-B14F-4D97-AF65-F5344CB8AC3E}">
        <p14:creationId xmlns:p14="http://schemas.microsoft.com/office/powerpoint/2010/main" xmlns="" val="765465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17008</TotalTime>
  <Words>2484</Words>
  <Application>Microsoft Office PowerPoint</Application>
  <PresentationFormat>全屏显示(16:9)</PresentationFormat>
  <Paragraphs>202</Paragraphs>
  <Slides>51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1795</cp:revision>
  <cp:lastPrinted>1601-01-01T00:00:00Z</cp:lastPrinted>
  <dcterms:created xsi:type="dcterms:W3CDTF">2014-11-20T08:27:06Z</dcterms:created>
  <dcterms:modified xsi:type="dcterms:W3CDTF">2017-09-11T05:14:55Z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