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688" r:id="rId3"/>
    <p:sldId id="700" r:id="rId4"/>
    <p:sldId id="768" r:id="rId5"/>
    <p:sldId id="849" r:id="rId6"/>
    <p:sldId id="850" r:id="rId7"/>
    <p:sldId id="867" r:id="rId8"/>
    <p:sldId id="833" r:id="rId9"/>
    <p:sldId id="795" r:id="rId10"/>
    <p:sldId id="851" r:id="rId11"/>
    <p:sldId id="854" r:id="rId12"/>
    <p:sldId id="834" r:id="rId13"/>
    <p:sldId id="855" r:id="rId14"/>
    <p:sldId id="835" r:id="rId15"/>
    <p:sldId id="856" r:id="rId16"/>
    <p:sldId id="857" r:id="rId17"/>
    <p:sldId id="858" r:id="rId18"/>
    <p:sldId id="859" r:id="rId19"/>
    <p:sldId id="860" r:id="rId20"/>
    <p:sldId id="861" r:id="rId21"/>
    <p:sldId id="862" r:id="rId22"/>
    <p:sldId id="863" r:id="rId23"/>
    <p:sldId id="864" r:id="rId24"/>
    <p:sldId id="865" r:id="rId25"/>
    <p:sldId id="866" r:id="rId26"/>
    <p:sldId id="750" r:id="rId27"/>
    <p:sldId id="670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BA1"/>
    <a:srgbClr val="FF7D7D"/>
    <a:srgbClr val="0000FF"/>
    <a:srgbClr val="EF6011"/>
    <a:srgbClr val="20A31D"/>
    <a:srgbClr val="006666"/>
    <a:srgbClr val="FF9900"/>
    <a:srgbClr val="F6910A"/>
    <a:srgbClr val="008000"/>
    <a:srgbClr val="99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6" autoAdjust="0"/>
    <p:restoredTop sz="90068" autoAdjust="0"/>
  </p:normalViewPr>
  <p:slideViewPr>
    <p:cSldViewPr>
      <p:cViewPr>
        <p:scale>
          <a:sx n="100" d="100"/>
          <a:sy n="100" d="100"/>
        </p:scale>
        <p:origin x="-78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FC2B8-C0A2-4300-B41D-17E3156F7320}" type="doc">
      <dgm:prSet loTypeId="urn:microsoft.com/office/officeart/2005/8/layout/hList1" loCatId="list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74255F6F-12CB-4065-B548-D7F33A354AB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选修课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B63B398-C2DA-4F7D-BC68-D8A115677762}" type="parTrans" cxnId="{589D1ADB-EE81-4839-A888-6D47D7735C9E}">
      <dgm:prSet/>
      <dgm:spPr/>
      <dgm:t>
        <a:bodyPr/>
        <a:lstStyle/>
        <a:p>
          <a:endParaRPr lang="zh-CN" altLang="en-US"/>
        </a:p>
      </dgm:t>
    </dgm:pt>
    <dgm:pt modelId="{4254498A-A6B4-451E-BE58-ADBB671EB914}" type="sibTrans" cxnId="{589D1ADB-EE81-4839-A888-6D47D7735C9E}">
      <dgm:prSet/>
      <dgm:spPr/>
      <dgm:t>
        <a:bodyPr/>
        <a:lstStyle/>
        <a:p>
          <a:endParaRPr lang="zh-CN" altLang="en-US"/>
        </a:p>
      </dgm:t>
    </dgm:pt>
    <dgm:pt modelId="{F2ADFC4C-1F72-44E7-8F9F-00E459667A2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实验课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CA2B637-F595-4389-9DDA-2D63DEFCF783}" type="parTrans" cxnId="{D9E10ECB-3438-45F3-A0BE-D5831DA4959B}">
      <dgm:prSet/>
      <dgm:spPr/>
      <dgm:t>
        <a:bodyPr/>
        <a:lstStyle/>
        <a:p>
          <a:endParaRPr lang="zh-CN" altLang="en-US"/>
        </a:p>
      </dgm:t>
    </dgm:pt>
    <dgm:pt modelId="{7CA15FC5-884C-459A-8B36-AF0394531C68}" type="sibTrans" cxnId="{D9E10ECB-3438-45F3-A0BE-D5831DA4959B}">
      <dgm:prSet/>
      <dgm:spPr/>
      <dgm:t>
        <a:bodyPr/>
        <a:lstStyle/>
        <a:p>
          <a:endParaRPr lang="zh-CN" altLang="en-US"/>
        </a:p>
      </dgm:t>
    </dgm:pt>
    <dgm:pt modelId="{73C33046-C4BC-46D8-B735-049918771F2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考试课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B24D8DF-A705-487E-B440-C174851EA9F0}" type="parTrans" cxnId="{313FC37D-4A35-422A-81ED-E1E29CB1F0C7}">
      <dgm:prSet/>
      <dgm:spPr/>
      <dgm:t>
        <a:bodyPr/>
        <a:lstStyle/>
        <a:p>
          <a:endParaRPr lang="zh-CN" altLang="en-US"/>
        </a:p>
      </dgm:t>
    </dgm:pt>
    <dgm:pt modelId="{F60EBEAF-E530-4308-9141-988E705EF955}" type="sibTrans" cxnId="{313FC37D-4A35-422A-81ED-E1E29CB1F0C7}">
      <dgm:prSet/>
      <dgm:spPr/>
      <dgm:t>
        <a:bodyPr/>
        <a:lstStyle/>
        <a:p>
          <a:endParaRPr lang="zh-CN" altLang="en-US"/>
        </a:p>
      </dgm:t>
    </dgm:pt>
    <dgm:pt modelId="{559F5B05-16D0-4DA0-AD0B-C41ED6B780D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必修课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5D76BB-425B-4D6F-9566-53BD78DAB483}" type="parTrans" cxnId="{0DA7C5E6-1151-432A-AB3C-E727E42AF0CC}">
      <dgm:prSet/>
      <dgm:spPr/>
      <dgm:t>
        <a:bodyPr/>
        <a:lstStyle/>
        <a:p>
          <a:endParaRPr lang="zh-CN" altLang="en-US"/>
        </a:p>
      </dgm:t>
    </dgm:pt>
    <dgm:pt modelId="{1BF2D687-53AC-4680-9D3A-2F5382A4C035}" type="sibTrans" cxnId="{0DA7C5E6-1151-432A-AB3C-E727E42AF0CC}">
      <dgm:prSet/>
      <dgm:spPr/>
      <dgm:t>
        <a:bodyPr/>
        <a:lstStyle/>
        <a:p>
          <a:endParaRPr lang="zh-CN" altLang="en-US"/>
        </a:p>
      </dgm:t>
    </dgm:pt>
    <dgm:pt modelId="{1CF4C50C-4AC5-406B-ACFF-668873FF6E4B}" type="pres">
      <dgm:prSet presAssocID="{BC8FC2B8-C0A2-4300-B41D-17E3156F73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0DFE1C-9DDD-48AA-8378-90FEFAABE658}" type="pres">
      <dgm:prSet presAssocID="{74255F6F-12CB-4065-B548-D7F33A354AB7}" presName="composite" presStyleCnt="0"/>
      <dgm:spPr/>
      <dgm:t>
        <a:bodyPr/>
        <a:lstStyle/>
        <a:p>
          <a:endParaRPr lang="zh-CN" altLang="en-US"/>
        </a:p>
      </dgm:t>
    </dgm:pt>
    <dgm:pt modelId="{4B394B2A-CDAC-449A-9F08-5FEA62F1D2A9}" type="pres">
      <dgm:prSet presAssocID="{74255F6F-12CB-4065-B548-D7F33A354AB7}" presName="parTx" presStyleLbl="alignNode1" presStyleIdx="0" presStyleCnt="4" custLinFactY="-618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002DF-627B-4E59-9501-16A0EECF9B67}" type="pres">
      <dgm:prSet presAssocID="{74255F6F-12CB-4065-B548-D7F33A354AB7}" presName="desTx" presStyleLbl="alignAccFollowNode1" presStyleIdx="0" presStyleCnt="4" custScaleY="342899" custLinFactNeighborX="-166" custLinFactNeighborY="183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43284-67E3-45EE-AD42-CA8196D470F7}" type="pres">
      <dgm:prSet presAssocID="{4254498A-A6B4-451E-BE58-ADBB671EB914}" presName="space" presStyleCnt="0"/>
      <dgm:spPr/>
      <dgm:t>
        <a:bodyPr/>
        <a:lstStyle/>
        <a:p>
          <a:endParaRPr lang="zh-CN" altLang="en-US"/>
        </a:p>
      </dgm:t>
    </dgm:pt>
    <dgm:pt modelId="{7E9CDA3D-7A3D-4D5D-905A-F25736A5AE66}" type="pres">
      <dgm:prSet presAssocID="{F2ADFC4C-1F72-44E7-8F9F-00E459667A2D}" presName="composite" presStyleCnt="0"/>
      <dgm:spPr/>
      <dgm:t>
        <a:bodyPr/>
        <a:lstStyle/>
        <a:p>
          <a:endParaRPr lang="zh-CN" altLang="en-US"/>
        </a:p>
      </dgm:t>
    </dgm:pt>
    <dgm:pt modelId="{19BB7FAF-E7EC-4B31-B109-72A06F953AD4}" type="pres">
      <dgm:prSet presAssocID="{F2ADFC4C-1F72-44E7-8F9F-00E459667A2D}" presName="parTx" presStyleLbl="alignNode1" presStyleIdx="1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343BC-0401-479A-A059-6646897414FD}" type="pres">
      <dgm:prSet presAssocID="{F2ADFC4C-1F72-44E7-8F9F-00E459667A2D}" presName="desTx" presStyleLbl="alignAccFollowNode1" presStyleIdx="1" presStyleCnt="4" custScaleY="334830" custLinFactNeighborY="22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A66ABB-CC21-457A-8A7E-64F614FB18B3}" type="pres">
      <dgm:prSet presAssocID="{7CA15FC5-884C-459A-8B36-AF0394531C68}" presName="space" presStyleCnt="0"/>
      <dgm:spPr/>
      <dgm:t>
        <a:bodyPr/>
        <a:lstStyle/>
        <a:p>
          <a:endParaRPr lang="zh-CN" altLang="en-US"/>
        </a:p>
      </dgm:t>
    </dgm:pt>
    <dgm:pt modelId="{9BBCC6D9-EEE4-40B6-A615-736D7A7FED2A}" type="pres">
      <dgm:prSet presAssocID="{73C33046-C4BC-46D8-B735-049918771F28}" presName="composite" presStyleCnt="0"/>
      <dgm:spPr/>
      <dgm:t>
        <a:bodyPr/>
        <a:lstStyle/>
        <a:p>
          <a:endParaRPr lang="zh-CN" altLang="en-US"/>
        </a:p>
      </dgm:t>
    </dgm:pt>
    <dgm:pt modelId="{1B404C7F-5B51-40F3-9C88-93C46EE22230}" type="pres">
      <dgm:prSet presAssocID="{73C33046-C4BC-46D8-B735-049918771F28}" presName="parTx" presStyleLbl="alignNode1" presStyleIdx="2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769A2-5F32-4FFD-B4C1-DD1E5EF950C7}" type="pres">
      <dgm:prSet presAssocID="{73C33046-C4BC-46D8-B735-049918771F28}" presName="desTx" presStyleLbl="alignAccFollowNode1" presStyleIdx="2" presStyleCnt="4" custScaleY="334830" custLinFactNeighborY="22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EC3FC-B684-4D5B-B8A4-4E342C429546}" type="pres">
      <dgm:prSet presAssocID="{F60EBEAF-E530-4308-9141-988E705EF955}" presName="space" presStyleCnt="0"/>
      <dgm:spPr/>
      <dgm:t>
        <a:bodyPr/>
        <a:lstStyle/>
        <a:p>
          <a:endParaRPr lang="zh-CN" altLang="en-US"/>
        </a:p>
      </dgm:t>
    </dgm:pt>
    <dgm:pt modelId="{FBCAE512-07B5-4455-923E-0E3F83E2FCC2}" type="pres">
      <dgm:prSet presAssocID="{559F5B05-16D0-4DA0-AD0B-C41ED6B780D3}" presName="composite" presStyleCnt="0"/>
      <dgm:spPr/>
      <dgm:t>
        <a:bodyPr/>
        <a:lstStyle/>
        <a:p>
          <a:endParaRPr lang="zh-CN" altLang="en-US"/>
        </a:p>
      </dgm:t>
    </dgm:pt>
    <dgm:pt modelId="{8DBD8B05-FFE5-4CAF-AF10-5618E7C28350}" type="pres">
      <dgm:prSet presAssocID="{559F5B05-16D0-4DA0-AD0B-C41ED6B780D3}" presName="parTx" presStyleLbl="alignNode1" presStyleIdx="3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91459-16DE-4556-A512-1B8FEC5677EC}" type="pres">
      <dgm:prSet presAssocID="{559F5B05-16D0-4DA0-AD0B-C41ED6B780D3}" presName="desTx" presStyleLbl="alignAccFollowNode1" presStyleIdx="3" presStyleCnt="4" custScaleY="334830" custLinFactNeighborY="22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3FC37D-4A35-422A-81ED-E1E29CB1F0C7}" srcId="{BC8FC2B8-C0A2-4300-B41D-17E3156F7320}" destId="{73C33046-C4BC-46D8-B735-049918771F28}" srcOrd="2" destOrd="0" parTransId="{8B24D8DF-A705-487E-B440-C174851EA9F0}" sibTransId="{F60EBEAF-E530-4308-9141-988E705EF955}"/>
    <dgm:cxn modelId="{0EFE7883-D4F5-4F90-A9AE-62565DA03A33}" type="presOf" srcId="{73C33046-C4BC-46D8-B735-049918771F28}" destId="{1B404C7F-5B51-40F3-9C88-93C46EE22230}" srcOrd="0" destOrd="0" presId="urn:microsoft.com/office/officeart/2005/8/layout/hList1"/>
    <dgm:cxn modelId="{0DA7C5E6-1151-432A-AB3C-E727E42AF0CC}" srcId="{BC8FC2B8-C0A2-4300-B41D-17E3156F7320}" destId="{559F5B05-16D0-4DA0-AD0B-C41ED6B780D3}" srcOrd="3" destOrd="0" parTransId="{C65D76BB-425B-4D6F-9566-53BD78DAB483}" sibTransId="{1BF2D687-53AC-4680-9D3A-2F5382A4C035}"/>
    <dgm:cxn modelId="{821DB66B-FF70-49C8-BE33-6CBB5FE56816}" type="presOf" srcId="{74255F6F-12CB-4065-B548-D7F33A354AB7}" destId="{4B394B2A-CDAC-449A-9F08-5FEA62F1D2A9}" srcOrd="0" destOrd="0" presId="urn:microsoft.com/office/officeart/2005/8/layout/hList1"/>
    <dgm:cxn modelId="{D9E10ECB-3438-45F3-A0BE-D5831DA4959B}" srcId="{BC8FC2B8-C0A2-4300-B41D-17E3156F7320}" destId="{F2ADFC4C-1F72-44E7-8F9F-00E459667A2D}" srcOrd="1" destOrd="0" parTransId="{3CA2B637-F595-4389-9DDA-2D63DEFCF783}" sibTransId="{7CA15FC5-884C-459A-8B36-AF0394531C68}"/>
    <dgm:cxn modelId="{F7211E42-37D7-430A-A5C5-611CE9E999FC}" type="presOf" srcId="{F2ADFC4C-1F72-44E7-8F9F-00E459667A2D}" destId="{19BB7FAF-E7EC-4B31-B109-72A06F953AD4}" srcOrd="0" destOrd="0" presId="urn:microsoft.com/office/officeart/2005/8/layout/hList1"/>
    <dgm:cxn modelId="{EC11D857-94B8-4BB2-B412-29E48A6BD5C8}" type="presOf" srcId="{BC8FC2B8-C0A2-4300-B41D-17E3156F7320}" destId="{1CF4C50C-4AC5-406B-ACFF-668873FF6E4B}" srcOrd="0" destOrd="0" presId="urn:microsoft.com/office/officeart/2005/8/layout/hList1"/>
    <dgm:cxn modelId="{589D1ADB-EE81-4839-A888-6D47D7735C9E}" srcId="{BC8FC2B8-C0A2-4300-B41D-17E3156F7320}" destId="{74255F6F-12CB-4065-B548-D7F33A354AB7}" srcOrd="0" destOrd="0" parTransId="{1B63B398-C2DA-4F7D-BC68-D8A115677762}" sibTransId="{4254498A-A6B4-451E-BE58-ADBB671EB914}"/>
    <dgm:cxn modelId="{56B1F7BF-E3AB-4227-8B6D-57EA9E60496F}" type="presOf" srcId="{559F5B05-16D0-4DA0-AD0B-C41ED6B780D3}" destId="{8DBD8B05-FFE5-4CAF-AF10-5618E7C28350}" srcOrd="0" destOrd="0" presId="urn:microsoft.com/office/officeart/2005/8/layout/hList1"/>
    <dgm:cxn modelId="{223CF2F8-9BC9-4D4D-BF4D-B1BC5B29AF0D}" type="presParOf" srcId="{1CF4C50C-4AC5-406B-ACFF-668873FF6E4B}" destId="{550DFE1C-9DDD-48AA-8378-90FEFAABE658}" srcOrd="0" destOrd="0" presId="urn:microsoft.com/office/officeart/2005/8/layout/hList1"/>
    <dgm:cxn modelId="{DBF1D828-376A-444D-AB3C-57A92E5AD6FC}" type="presParOf" srcId="{550DFE1C-9DDD-48AA-8378-90FEFAABE658}" destId="{4B394B2A-CDAC-449A-9F08-5FEA62F1D2A9}" srcOrd="0" destOrd="0" presId="urn:microsoft.com/office/officeart/2005/8/layout/hList1"/>
    <dgm:cxn modelId="{C6061EAD-3220-4C56-B756-41670ABACDCC}" type="presParOf" srcId="{550DFE1C-9DDD-48AA-8378-90FEFAABE658}" destId="{CA1002DF-627B-4E59-9501-16A0EECF9B67}" srcOrd="1" destOrd="0" presId="urn:microsoft.com/office/officeart/2005/8/layout/hList1"/>
    <dgm:cxn modelId="{8739516B-2A6A-4A8F-B968-7CD8DBB65B80}" type="presParOf" srcId="{1CF4C50C-4AC5-406B-ACFF-668873FF6E4B}" destId="{A3B43284-67E3-45EE-AD42-CA8196D470F7}" srcOrd="1" destOrd="0" presId="urn:microsoft.com/office/officeart/2005/8/layout/hList1"/>
    <dgm:cxn modelId="{B0FEE78E-602B-4C6C-9BB2-B52025F264B1}" type="presParOf" srcId="{1CF4C50C-4AC5-406B-ACFF-668873FF6E4B}" destId="{7E9CDA3D-7A3D-4D5D-905A-F25736A5AE66}" srcOrd="2" destOrd="0" presId="urn:microsoft.com/office/officeart/2005/8/layout/hList1"/>
    <dgm:cxn modelId="{D182C70F-0151-47C6-BA03-F8B137876E3A}" type="presParOf" srcId="{7E9CDA3D-7A3D-4D5D-905A-F25736A5AE66}" destId="{19BB7FAF-E7EC-4B31-B109-72A06F953AD4}" srcOrd="0" destOrd="0" presId="urn:microsoft.com/office/officeart/2005/8/layout/hList1"/>
    <dgm:cxn modelId="{313DAF0B-44A5-47EF-8E37-4476B500E66F}" type="presParOf" srcId="{7E9CDA3D-7A3D-4D5D-905A-F25736A5AE66}" destId="{EEE343BC-0401-479A-A059-6646897414FD}" srcOrd="1" destOrd="0" presId="urn:microsoft.com/office/officeart/2005/8/layout/hList1"/>
    <dgm:cxn modelId="{F93AA0D1-6D96-4D85-B2CB-900EA748BFBA}" type="presParOf" srcId="{1CF4C50C-4AC5-406B-ACFF-668873FF6E4B}" destId="{09A66ABB-CC21-457A-8A7E-64F614FB18B3}" srcOrd="3" destOrd="0" presId="urn:microsoft.com/office/officeart/2005/8/layout/hList1"/>
    <dgm:cxn modelId="{76F00C6D-2DED-48B8-949B-46453D8E2F62}" type="presParOf" srcId="{1CF4C50C-4AC5-406B-ACFF-668873FF6E4B}" destId="{9BBCC6D9-EEE4-40B6-A615-736D7A7FED2A}" srcOrd="4" destOrd="0" presId="urn:microsoft.com/office/officeart/2005/8/layout/hList1"/>
    <dgm:cxn modelId="{B5B818BE-B2E9-4C45-9C89-DFF47C9CAA38}" type="presParOf" srcId="{9BBCC6D9-EEE4-40B6-A615-736D7A7FED2A}" destId="{1B404C7F-5B51-40F3-9C88-93C46EE22230}" srcOrd="0" destOrd="0" presId="urn:microsoft.com/office/officeart/2005/8/layout/hList1"/>
    <dgm:cxn modelId="{1CA9420E-9C44-4661-93B3-DDCD57AC1666}" type="presParOf" srcId="{9BBCC6D9-EEE4-40B6-A615-736D7A7FED2A}" destId="{74A769A2-5F32-4FFD-B4C1-DD1E5EF950C7}" srcOrd="1" destOrd="0" presId="urn:microsoft.com/office/officeart/2005/8/layout/hList1"/>
    <dgm:cxn modelId="{51D4E42C-8E70-47DC-BD74-BBE7DFC5D247}" type="presParOf" srcId="{1CF4C50C-4AC5-406B-ACFF-668873FF6E4B}" destId="{522EC3FC-B684-4D5B-B8A4-4E342C429546}" srcOrd="5" destOrd="0" presId="urn:microsoft.com/office/officeart/2005/8/layout/hList1"/>
    <dgm:cxn modelId="{2A3A1C48-AD72-41A3-A047-9A08943A3EE4}" type="presParOf" srcId="{1CF4C50C-4AC5-406B-ACFF-668873FF6E4B}" destId="{FBCAE512-07B5-4455-923E-0E3F83E2FCC2}" srcOrd="6" destOrd="0" presId="urn:microsoft.com/office/officeart/2005/8/layout/hList1"/>
    <dgm:cxn modelId="{B6486EAC-ECCF-4E18-B5EA-7C30C3B60173}" type="presParOf" srcId="{FBCAE512-07B5-4455-923E-0E3F83E2FCC2}" destId="{8DBD8B05-FFE5-4CAF-AF10-5618E7C28350}" srcOrd="0" destOrd="0" presId="urn:microsoft.com/office/officeart/2005/8/layout/hList1"/>
    <dgm:cxn modelId="{2EC82DF6-06F7-4784-8B90-D0B9B98A6735}" type="presParOf" srcId="{FBCAE512-07B5-4455-923E-0E3F83E2FCC2}" destId="{D7791459-16DE-4556-A512-1B8FEC5677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A6FB1-48B0-4F0F-A515-679066FE64D7}" type="doc">
      <dgm:prSet loTypeId="urn:microsoft.com/office/officeart/2005/8/layout/funnel1" loCatId="process" qsTypeId="urn:microsoft.com/office/officeart/2005/8/quickstyle/3d4" qsCatId="3D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6E2175-25E1-463F-838F-642F3A77158B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成绩管理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47141406-F499-4628-98CA-FDC6642F1357}" type="sibTrans" cxnId="{105A95EE-3BDF-4CA4-A44B-D3D6DAAF21C4}">
      <dgm:prSet/>
      <dgm:spPr/>
      <dgm:t>
        <a:bodyPr/>
        <a:lstStyle/>
        <a:p>
          <a:endParaRPr lang="zh-CN" altLang="en-US"/>
        </a:p>
      </dgm:t>
    </dgm:pt>
    <dgm:pt modelId="{441EA2A9-5029-465E-953C-FBDD40BB0C64}" type="parTrans" cxnId="{105A95EE-3BDF-4CA4-A44B-D3D6DAAF21C4}">
      <dgm:prSet/>
      <dgm:spPr/>
      <dgm:t>
        <a:bodyPr/>
        <a:lstStyle/>
        <a:p>
          <a:endParaRPr lang="zh-CN" altLang="en-US"/>
        </a:p>
      </dgm:t>
    </dgm:pt>
    <dgm:pt modelId="{494E6F1E-EDD4-49C2-BFFD-A0334F0F98F3}" type="pres">
      <dgm:prSet presAssocID="{DA3A6FB1-48B0-4F0F-A515-679066FE64D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098AB3-B9B6-4125-8BE9-E03DC2CDD626}" type="pres">
      <dgm:prSet presAssocID="{DA3A6FB1-48B0-4F0F-A515-679066FE64D7}" presName="ellipse" presStyleLbl="trBgShp" presStyleIdx="0" presStyleCnt="1"/>
      <dgm:spPr/>
    </dgm:pt>
    <dgm:pt modelId="{E0CD530B-DAC5-4B90-A739-6495A034C4C2}" type="pres">
      <dgm:prSet presAssocID="{DA3A6FB1-48B0-4F0F-A515-679066FE64D7}" presName="arrow1" presStyleLbl="fgShp" presStyleIdx="0" presStyleCnt="1"/>
      <dgm:spPr/>
    </dgm:pt>
    <dgm:pt modelId="{118F0044-7E91-445E-AF77-B1A96F9C709B}" type="pres">
      <dgm:prSet presAssocID="{DA3A6FB1-48B0-4F0F-A515-679066FE64D7}" presName="rectangle" presStyleLbl="revTx" presStyleIdx="0" presStyleCnt="1" custLinFactNeighborX="4824" custLinFactNeighborY="-97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B2BA65-A334-470D-AFD6-2F5BD78910B3}" type="pres">
      <dgm:prSet presAssocID="{DA3A6FB1-48B0-4F0F-A515-679066FE64D7}" presName="funnel" presStyleLbl="trAlignAcc1" presStyleIdx="0" presStyleCnt="1" custScaleX="173935" custScaleY="125750" custLinFactNeighborX="430" custLinFactNeighborY="-4550"/>
      <dgm:spPr/>
    </dgm:pt>
  </dgm:ptLst>
  <dgm:cxnLst>
    <dgm:cxn modelId="{105A95EE-3BDF-4CA4-A44B-D3D6DAAF21C4}" srcId="{DA3A6FB1-48B0-4F0F-A515-679066FE64D7}" destId="{116E2175-25E1-463F-838F-642F3A77158B}" srcOrd="0" destOrd="0" parTransId="{441EA2A9-5029-465E-953C-FBDD40BB0C64}" sibTransId="{47141406-F499-4628-98CA-FDC6642F1357}"/>
    <dgm:cxn modelId="{C178A74F-EA71-4A34-B9BF-E8077AF93DD6}" type="presOf" srcId="{116E2175-25E1-463F-838F-642F3A77158B}" destId="{118F0044-7E91-445E-AF77-B1A96F9C709B}" srcOrd="0" destOrd="0" presId="urn:microsoft.com/office/officeart/2005/8/layout/funnel1"/>
    <dgm:cxn modelId="{561E7944-4D81-4AAC-907A-523930AEA3CC}" type="presOf" srcId="{DA3A6FB1-48B0-4F0F-A515-679066FE64D7}" destId="{494E6F1E-EDD4-49C2-BFFD-A0334F0F98F3}" srcOrd="0" destOrd="0" presId="urn:microsoft.com/office/officeart/2005/8/layout/funnel1"/>
    <dgm:cxn modelId="{C913F70E-6E12-4754-9E09-E8282F555433}" type="presParOf" srcId="{494E6F1E-EDD4-49C2-BFFD-A0334F0F98F3}" destId="{27098AB3-B9B6-4125-8BE9-E03DC2CDD626}" srcOrd="0" destOrd="0" presId="urn:microsoft.com/office/officeart/2005/8/layout/funnel1"/>
    <dgm:cxn modelId="{53B7CB2D-1166-424C-81CB-0764629384BF}" type="presParOf" srcId="{494E6F1E-EDD4-49C2-BFFD-A0334F0F98F3}" destId="{E0CD530B-DAC5-4B90-A739-6495A034C4C2}" srcOrd="1" destOrd="0" presId="urn:microsoft.com/office/officeart/2005/8/layout/funnel1"/>
    <dgm:cxn modelId="{44F42536-76DD-472F-BCAC-D20BC86273DC}" type="presParOf" srcId="{494E6F1E-EDD4-49C2-BFFD-A0334F0F98F3}" destId="{118F0044-7E91-445E-AF77-B1A96F9C709B}" srcOrd="2" destOrd="0" presId="urn:microsoft.com/office/officeart/2005/8/layout/funnel1"/>
    <dgm:cxn modelId="{27ECA698-194B-4C8F-8FAE-3B36E2253708}" type="presParOf" srcId="{494E6F1E-EDD4-49C2-BFFD-A0334F0F98F3}" destId="{67B2BA65-A334-470D-AFD6-2F5BD78910B3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B433A3-8035-40E2-A4CA-8B7DCC98BD98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2EEEF9-12FB-4E33-92A1-0E17E81A9460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删除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9424F18-5AA6-4F86-836F-CD864840FB3E}" type="parTrans" cxnId="{E971A781-4945-48C7-B008-53C1D2D5DDBA}">
      <dgm:prSet/>
      <dgm:spPr/>
      <dgm:t>
        <a:bodyPr/>
        <a:lstStyle/>
        <a:p>
          <a:endParaRPr lang="zh-CN" altLang="en-US"/>
        </a:p>
      </dgm:t>
    </dgm:pt>
    <dgm:pt modelId="{2B7B4B82-DEBC-4172-8EBD-0D196CA68ABA}" type="sibTrans" cxnId="{E971A781-4945-48C7-B008-53C1D2D5DDBA}">
      <dgm:prSet/>
      <dgm:spPr/>
      <dgm:t>
        <a:bodyPr/>
        <a:lstStyle/>
        <a:p>
          <a:endParaRPr lang="zh-CN" altLang="en-US"/>
        </a:p>
      </dgm:t>
    </dgm:pt>
    <dgm:pt modelId="{36F37A9D-399B-4390-959A-33D85778E04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添加</a:t>
          </a:r>
          <a:endParaRPr lang="zh-CN" altLang="en-US" dirty="0">
            <a:solidFill>
              <a:schemeClr val="tx1"/>
            </a:solidFill>
          </a:endParaRPr>
        </a:p>
      </dgm:t>
    </dgm:pt>
    <dgm:pt modelId="{5EC51BB1-406B-4EA6-B5F0-2B4FC017A035}" type="parTrans" cxnId="{BB87C182-C1EE-45EB-8C98-C2B37078F2D5}">
      <dgm:prSet/>
      <dgm:spPr/>
      <dgm:t>
        <a:bodyPr/>
        <a:lstStyle/>
        <a:p>
          <a:endParaRPr lang="zh-CN" altLang="en-US"/>
        </a:p>
      </dgm:t>
    </dgm:pt>
    <dgm:pt modelId="{3A74637D-12DE-4B51-B4E7-E06AED3EEC49}" type="sibTrans" cxnId="{BB87C182-C1EE-45EB-8C98-C2B37078F2D5}">
      <dgm:prSet/>
      <dgm:spPr/>
      <dgm:t>
        <a:bodyPr/>
        <a:lstStyle/>
        <a:p>
          <a:endParaRPr lang="zh-CN" altLang="en-US"/>
        </a:p>
      </dgm:t>
    </dgm:pt>
    <dgm:pt modelId="{91D39CA4-1081-449F-B8F6-660E7F6CD475}">
      <dgm:prSet phldrT="[文本]" custT="1"/>
      <dgm:spPr/>
      <dgm:t>
        <a:bodyPr/>
        <a:lstStyle/>
        <a:p>
          <a:r>
            <a:rPr lang="zh-CN" altLang="en-US" sz="1600" dirty="0" smtClean="0"/>
            <a:t>排名</a:t>
          </a:r>
          <a:endParaRPr lang="zh-CN" altLang="en-US" sz="1600" dirty="0"/>
        </a:p>
      </dgm:t>
    </dgm:pt>
    <dgm:pt modelId="{2DC04F0D-BCA3-4C85-82FE-98BFBC5C223A}" type="parTrans" cxnId="{6997A2BD-EE3E-4CA2-A18A-12CD9E0AFA36}">
      <dgm:prSet/>
      <dgm:spPr/>
      <dgm:t>
        <a:bodyPr/>
        <a:lstStyle/>
        <a:p>
          <a:endParaRPr lang="zh-CN" altLang="en-US"/>
        </a:p>
      </dgm:t>
    </dgm:pt>
    <dgm:pt modelId="{B72AC1F0-752D-4A5E-8EF4-307C061B668E}" type="sibTrans" cxnId="{6997A2BD-EE3E-4CA2-A18A-12CD9E0AFA36}">
      <dgm:prSet/>
      <dgm:spPr/>
      <dgm:t>
        <a:bodyPr/>
        <a:lstStyle/>
        <a:p>
          <a:endParaRPr lang="zh-CN" altLang="en-US"/>
        </a:p>
      </dgm:t>
    </dgm:pt>
    <dgm:pt modelId="{CCAE104C-E5B0-4BA0-A91D-E850D79D509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指定位置插入</a:t>
          </a:r>
          <a:endParaRPr lang="zh-CN" altLang="en-US" dirty="0">
            <a:solidFill>
              <a:schemeClr val="tx1"/>
            </a:solidFill>
          </a:endParaRPr>
        </a:p>
      </dgm:t>
    </dgm:pt>
    <dgm:pt modelId="{406B3ED4-B288-4970-AFAC-79BE11152D2B}" type="parTrans" cxnId="{CB74F1A3-9364-40E0-B1DF-A56863D41097}">
      <dgm:prSet/>
      <dgm:spPr/>
      <dgm:t>
        <a:bodyPr/>
        <a:lstStyle/>
        <a:p>
          <a:endParaRPr lang="zh-CN" altLang="en-US"/>
        </a:p>
      </dgm:t>
    </dgm:pt>
    <dgm:pt modelId="{0F9B5946-93B9-441D-9FF6-EA8BCFE5AAEE}" type="sibTrans" cxnId="{CB74F1A3-9364-40E0-B1DF-A56863D41097}">
      <dgm:prSet/>
      <dgm:spPr/>
      <dgm:t>
        <a:bodyPr/>
        <a:lstStyle/>
        <a:p>
          <a:endParaRPr lang="zh-CN" altLang="en-US"/>
        </a:p>
      </dgm:t>
    </dgm:pt>
    <dgm:pt modelId="{449C7DAC-C616-4E27-B8BE-972C545DEC8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修改</a:t>
          </a:r>
          <a:endParaRPr lang="zh-CN" altLang="en-US" dirty="0">
            <a:solidFill>
              <a:schemeClr val="tx1"/>
            </a:solidFill>
          </a:endParaRPr>
        </a:p>
      </dgm:t>
    </dgm:pt>
    <dgm:pt modelId="{8B03B92C-E21C-4C12-BA47-A7BA35C82FCB}" type="parTrans" cxnId="{51244C3D-1CE6-42CE-9C95-2DBC5875CE74}">
      <dgm:prSet/>
      <dgm:spPr/>
      <dgm:t>
        <a:bodyPr/>
        <a:lstStyle/>
        <a:p>
          <a:endParaRPr lang="zh-CN" altLang="en-US"/>
        </a:p>
      </dgm:t>
    </dgm:pt>
    <dgm:pt modelId="{006CABE9-4B3B-4798-9D51-0C4FE7D20C97}" type="sibTrans" cxnId="{51244C3D-1CE6-42CE-9C95-2DBC5875CE74}">
      <dgm:prSet/>
      <dgm:spPr/>
      <dgm:t>
        <a:bodyPr/>
        <a:lstStyle/>
        <a:p>
          <a:endParaRPr lang="zh-CN" altLang="en-US"/>
        </a:p>
      </dgm:t>
    </dgm:pt>
    <dgm:pt modelId="{AA5E400D-AC3B-41FA-BF5C-A9C4BF7A588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查询</a:t>
          </a:r>
          <a:endParaRPr lang="zh-CN" altLang="en-US" dirty="0">
            <a:solidFill>
              <a:schemeClr val="tx1"/>
            </a:solidFill>
          </a:endParaRPr>
        </a:p>
      </dgm:t>
    </dgm:pt>
    <dgm:pt modelId="{D76F04F4-1CCE-4B20-A46E-3FC7778D3A42}" type="parTrans" cxnId="{B0C83A34-9017-40FE-B89F-7531A0E2169F}">
      <dgm:prSet/>
      <dgm:spPr/>
      <dgm:t>
        <a:bodyPr/>
        <a:lstStyle/>
        <a:p>
          <a:endParaRPr lang="zh-CN" altLang="en-US"/>
        </a:p>
      </dgm:t>
    </dgm:pt>
    <dgm:pt modelId="{F1C7DA49-4E96-46CA-B11F-3799185540B4}" type="sibTrans" cxnId="{B0C83A34-9017-40FE-B89F-7531A0E2169F}">
      <dgm:prSet/>
      <dgm:spPr/>
      <dgm:t>
        <a:bodyPr/>
        <a:lstStyle/>
        <a:p>
          <a:endParaRPr lang="zh-CN" altLang="en-US"/>
        </a:p>
      </dgm:t>
    </dgm:pt>
    <dgm:pt modelId="{0334C8C6-CF89-490D-9E44-9D7887C80D5B}" type="pres">
      <dgm:prSet presAssocID="{D1B433A3-8035-40E2-A4CA-8B7DCC98BD9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7D4FACD3-B624-4C00-A907-BD69C1B5322A}" type="pres">
      <dgm:prSet presAssocID="{D1B433A3-8035-40E2-A4CA-8B7DCC98BD98}" presName="dummyMaxCanvas" presStyleCnt="0"/>
      <dgm:spPr/>
    </dgm:pt>
    <dgm:pt modelId="{9CFF6092-BBB8-4DDB-84A3-C3F686A50030}" type="pres">
      <dgm:prSet presAssocID="{D1B433A3-8035-40E2-A4CA-8B7DCC98BD98}" presName="parentComposite" presStyleCnt="0"/>
      <dgm:spPr/>
    </dgm:pt>
    <dgm:pt modelId="{A2C050A4-DA29-4F2E-AAE6-ABB2A4274EC6}" type="pres">
      <dgm:prSet presAssocID="{D1B433A3-8035-40E2-A4CA-8B7DCC98BD98}" presName="parent1" presStyleLbl="alignAccFollowNode1" presStyleIdx="0" presStyleCnt="4" custAng="285885" custLinFactY="100000" custLinFactNeighborX="2431" custLinFactNeighborY="181250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A6D590C0-587E-4890-82BB-811B91DF665B}" type="pres">
      <dgm:prSet presAssocID="{D1B433A3-8035-40E2-A4CA-8B7DCC98BD98}" presName="parent2" presStyleLbl="alignAccFollowNode1" presStyleIdx="1" presStyleCnt="4" custAng="361010" custLinFactY="100000" custLinFactNeighborX="8797" custLinFactNeighborY="191935">
        <dgm:presLayoutVars>
          <dgm:chMax val="4"/>
        </dgm:presLayoutVars>
      </dgm:prSet>
      <dgm:spPr/>
    </dgm:pt>
    <dgm:pt modelId="{2C71E73A-6241-42C0-9246-3B8428EACF1D}" type="pres">
      <dgm:prSet presAssocID="{D1B433A3-8035-40E2-A4CA-8B7DCC98BD98}" presName="childrenComposite" presStyleCnt="0"/>
      <dgm:spPr/>
    </dgm:pt>
    <dgm:pt modelId="{FB2AA511-6B69-47E4-8FBB-61720980B889}" type="pres">
      <dgm:prSet presAssocID="{D1B433A3-8035-40E2-A4CA-8B7DCC98BD98}" presName="dummyMaxCanvas_ChildArea" presStyleCnt="0"/>
      <dgm:spPr/>
    </dgm:pt>
    <dgm:pt modelId="{89B0C262-A613-4581-8B08-BE328EADB512}" type="pres">
      <dgm:prSet presAssocID="{D1B433A3-8035-40E2-A4CA-8B7DCC98BD98}" presName="fulcrum" presStyleLbl="alignAccFollowNode1" presStyleIdx="2" presStyleCnt="4"/>
      <dgm:spPr/>
    </dgm:pt>
    <dgm:pt modelId="{426556C2-1439-4871-B16D-273A3F88C125}" type="pres">
      <dgm:prSet presAssocID="{D1B433A3-8035-40E2-A4CA-8B7DCC98BD98}" presName="balance_13" presStyleLbl="alignAccFollowNode1" presStyleIdx="3" presStyleCnt="4">
        <dgm:presLayoutVars>
          <dgm:bulletEnabled val="1"/>
        </dgm:presLayoutVars>
      </dgm:prSet>
      <dgm:spPr/>
    </dgm:pt>
    <dgm:pt modelId="{9CEE5F43-5027-4EB5-8650-C71B1E6DE3D1}" type="pres">
      <dgm:prSet presAssocID="{D1B433A3-8035-40E2-A4CA-8B7DCC98BD98}" presName="right_13_1" presStyleLbl="node1" presStyleIdx="0" presStyleCnt="4" custLinFactY="-22770" custLinFactNeighborX="14142" custLinFactNeighborY="-100000">
        <dgm:presLayoutVars>
          <dgm:bulletEnabled val="1"/>
        </dgm:presLayoutVars>
      </dgm:prSet>
      <dgm:spPr/>
    </dgm:pt>
    <dgm:pt modelId="{FA29C630-F4A4-44E8-B32F-9A3EE1174EA1}" type="pres">
      <dgm:prSet presAssocID="{D1B433A3-8035-40E2-A4CA-8B7DCC98BD98}" presName="right_13_2" presStyleLbl="node1" presStyleIdx="1" presStyleCnt="4" custLinFactY="-17048" custLinFactNeighborX="16338" custLinFactNeighborY="-100000">
        <dgm:presLayoutVars>
          <dgm:bulletEnabled val="1"/>
        </dgm:presLayoutVars>
      </dgm:prSet>
      <dgm:spPr/>
    </dgm:pt>
    <dgm:pt modelId="{99686C7A-F61E-4E09-876D-4C09B3300117}" type="pres">
      <dgm:prSet presAssocID="{D1B433A3-8035-40E2-A4CA-8B7DCC98BD98}" presName="right_13_3" presStyleLbl="node1" presStyleIdx="2" presStyleCnt="4" custLinFactY="-24413" custLinFactNeighborX="12825" custLinFactNeighborY="-100000">
        <dgm:presLayoutVars>
          <dgm:bulletEnabled val="1"/>
        </dgm:presLayoutVars>
      </dgm:prSet>
      <dgm:spPr/>
    </dgm:pt>
    <dgm:pt modelId="{118159EC-A543-4B97-B203-A5B9A2544D7A}" type="pres">
      <dgm:prSet presAssocID="{D1B433A3-8035-40E2-A4CA-8B7DCC98BD98}" presName="left_13_1" presStyleLbl="node1" presStyleIdx="3" presStyleCnt="4" custLinFactY="-9115" custLinFactNeighborX="1014" custLinFactNeighborY="-100000">
        <dgm:presLayoutVars>
          <dgm:bulletEnabled val="1"/>
        </dgm:presLayoutVars>
      </dgm:prSet>
      <dgm:spPr/>
    </dgm:pt>
  </dgm:ptLst>
  <dgm:cxnLst>
    <dgm:cxn modelId="{CB74F1A3-9364-40E0-B1DF-A56863D41097}" srcId="{91D39CA4-1081-449F-B8F6-660E7F6CD475}" destId="{CCAE104C-E5B0-4BA0-A91D-E850D79D509D}" srcOrd="0" destOrd="0" parTransId="{406B3ED4-B288-4970-AFAC-79BE11152D2B}" sibTransId="{0F9B5946-93B9-441D-9FF6-EA8BCFE5AAEE}"/>
    <dgm:cxn modelId="{C1B36641-C715-4284-B4F9-474E4D9BFDBF}" type="presOf" srcId="{449C7DAC-C616-4E27-B8BE-972C545DEC89}" destId="{FA29C630-F4A4-44E8-B32F-9A3EE1174EA1}" srcOrd="0" destOrd="0" presId="urn:microsoft.com/office/officeart/2005/8/layout/balance1"/>
    <dgm:cxn modelId="{6997A2BD-EE3E-4CA2-A18A-12CD9E0AFA36}" srcId="{D1B433A3-8035-40E2-A4CA-8B7DCC98BD98}" destId="{91D39CA4-1081-449F-B8F6-660E7F6CD475}" srcOrd="1" destOrd="0" parTransId="{2DC04F0D-BCA3-4C85-82FE-98BFBC5C223A}" sibTransId="{B72AC1F0-752D-4A5E-8EF4-307C061B668E}"/>
    <dgm:cxn modelId="{C6F41520-6622-42F6-977E-D14960972CAF}" type="presOf" srcId="{AA5E400D-AC3B-41FA-BF5C-A9C4BF7A588D}" destId="{99686C7A-F61E-4E09-876D-4C09B3300117}" srcOrd="0" destOrd="0" presId="urn:microsoft.com/office/officeart/2005/8/layout/balance1"/>
    <dgm:cxn modelId="{2216ACDE-1395-4B37-8618-0794573F7D4F}" type="presOf" srcId="{D1B433A3-8035-40E2-A4CA-8B7DCC98BD98}" destId="{0334C8C6-CF89-490D-9E44-9D7887C80D5B}" srcOrd="0" destOrd="0" presId="urn:microsoft.com/office/officeart/2005/8/layout/balance1"/>
    <dgm:cxn modelId="{43E1BE91-ADA7-4267-8C16-1916B5587833}" type="presOf" srcId="{712EEEF9-12FB-4E33-92A1-0E17E81A9460}" destId="{A2C050A4-DA29-4F2E-AAE6-ABB2A4274EC6}" srcOrd="0" destOrd="0" presId="urn:microsoft.com/office/officeart/2005/8/layout/balance1"/>
    <dgm:cxn modelId="{BB87C182-C1EE-45EB-8C98-C2B37078F2D5}" srcId="{712EEEF9-12FB-4E33-92A1-0E17E81A9460}" destId="{36F37A9D-399B-4390-959A-33D85778E04D}" srcOrd="0" destOrd="0" parTransId="{5EC51BB1-406B-4EA6-B5F0-2B4FC017A035}" sibTransId="{3A74637D-12DE-4B51-B4E7-E06AED3EEC49}"/>
    <dgm:cxn modelId="{B0C83A34-9017-40FE-B89F-7531A0E2169F}" srcId="{91D39CA4-1081-449F-B8F6-660E7F6CD475}" destId="{AA5E400D-AC3B-41FA-BF5C-A9C4BF7A588D}" srcOrd="2" destOrd="0" parTransId="{D76F04F4-1CCE-4B20-A46E-3FC7778D3A42}" sibTransId="{F1C7DA49-4E96-46CA-B11F-3799185540B4}"/>
    <dgm:cxn modelId="{E971A781-4945-48C7-B008-53C1D2D5DDBA}" srcId="{D1B433A3-8035-40E2-A4CA-8B7DCC98BD98}" destId="{712EEEF9-12FB-4E33-92A1-0E17E81A9460}" srcOrd="0" destOrd="0" parTransId="{A9424F18-5AA6-4F86-836F-CD864840FB3E}" sibTransId="{2B7B4B82-DEBC-4172-8EBD-0D196CA68ABA}"/>
    <dgm:cxn modelId="{11278F04-A832-40F9-AB25-8CA7E5664F04}" type="presOf" srcId="{CCAE104C-E5B0-4BA0-A91D-E850D79D509D}" destId="{9CEE5F43-5027-4EB5-8650-C71B1E6DE3D1}" srcOrd="0" destOrd="0" presId="urn:microsoft.com/office/officeart/2005/8/layout/balance1"/>
    <dgm:cxn modelId="{D1E2669E-5E50-4089-A163-090CCF0C0E21}" type="presOf" srcId="{36F37A9D-399B-4390-959A-33D85778E04D}" destId="{118159EC-A543-4B97-B203-A5B9A2544D7A}" srcOrd="0" destOrd="0" presId="urn:microsoft.com/office/officeart/2005/8/layout/balance1"/>
    <dgm:cxn modelId="{729A8441-4511-4B50-8FFA-399E6B0A50F5}" type="presOf" srcId="{91D39CA4-1081-449F-B8F6-660E7F6CD475}" destId="{A6D590C0-587E-4890-82BB-811B91DF665B}" srcOrd="0" destOrd="0" presId="urn:microsoft.com/office/officeart/2005/8/layout/balance1"/>
    <dgm:cxn modelId="{51244C3D-1CE6-42CE-9C95-2DBC5875CE74}" srcId="{91D39CA4-1081-449F-B8F6-660E7F6CD475}" destId="{449C7DAC-C616-4E27-B8BE-972C545DEC89}" srcOrd="1" destOrd="0" parTransId="{8B03B92C-E21C-4C12-BA47-A7BA35C82FCB}" sibTransId="{006CABE9-4B3B-4798-9D51-0C4FE7D20C97}"/>
    <dgm:cxn modelId="{31AD66F3-C313-4720-BFB9-9CC00204645D}" type="presParOf" srcId="{0334C8C6-CF89-490D-9E44-9D7887C80D5B}" destId="{7D4FACD3-B624-4C00-A907-BD69C1B5322A}" srcOrd="0" destOrd="0" presId="urn:microsoft.com/office/officeart/2005/8/layout/balance1"/>
    <dgm:cxn modelId="{C99E798C-5F81-4A8B-9CE6-0D9690D8DA55}" type="presParOf" srcId="{0334C8C6-CF89-490D-9E44-9D7887C80D5B}" destId="{9CFF6092-BBB8-4DDB-84A3-C3F686A50030}" srcOrd="1" destOrd="0" presId="urn:microsoft.com/office/officeart/2005/8/layout/balance1"/>
    <dgm:cxn modelId="{C9F5E6B7-0DAF-42CF-9420-20C81688E50B}" type="presParOf" srcId="{9CFF6092-BBB8-4DDB-84A3-C3F686A50030}" destId="{A2C050A4-DA29-4F2E-AAE6-ABB2A4274EC6}" srcOrd="0" destOrd="0" presId="urn:microsoft.com/office/officeart/2005/8/layout/balance1"/>
    <dgm:cxn modelId="{C285FF51-0E2D-48B6-8EFA-2CB890729AC2}" type="presParOf" srcId="{9CFF6092-BBB8-4DDB-84A3-C3F686A50030}" destId="{A6D590C0-587E-4890-82BB-811B91DF665B}" srcOrd="1" destOrd="0" presId="urn:microsoft.com/office/officeart/2005/8/layout/balance1"/>
    <dgm:cxn modelId="{A0912FDD-5683-4F56-BA8F-CF16A324A3CA}" type="presParOf" srcId="{0334C8C6-CF89-490D-9E44-9D7887C80D5B}" destId="{2C71E73A-6241-42C0-9246-3B8428EACF1D}" srcOrd="2" destOrd="0" presId="urn:microsoft.com/office/officeart/2005/8/layout/balance1"/>
    <dgm:cxn modelId="{E4FCB4CB-AD30-4D49-8C64-4A628C3A1BF7}" type="presParOf" srcId="{2C71E73A-6241-42C0-9246-3B8428EACF1D}" destId="{FB2AA511-6B69-47E4-8FBB-61720980B889}" srcOrd="0" destOrd="0" presId="urn:microsoft.com/office/officeart/2005/8/layout/balance1"/>
    <dgm:cxn modelId="{66E088D7-EADC-4CF7-9FA7-0F621CAEB4A5}" type="presParOf" srcId="{2C71E73A-6241-42C0-9246-3B8428EACF1D}" destId="{89B0C262-A613-4581-8B08-BE328EADB512}" srcOrd="1" destOrd="0" presId="urn:microsoft.com/office/officeart/2005/8/layout/balance1"/>
    <dgm:cxn modelId="{168276D6-E880-439C-A72C-CE134AB10E77}" type="presParOf" srcId="{2C71E73A-6241-42C0-9246-3B8428EACF1D}" destId="{426556C2-1439-4871-B16D-273A3F88C125}" srcOrd="2" destOrd="0" presId="urn:microsoft.com/office/officeart/2005/8/layout/balance1"/>
    <dgm:cxn modelId="{801D78A4-757B-4C99-8972-12F15B5F2886}" type="presParOf" srcId="{2C71E73A-6241-42C0-9246-3B8428EACF1D}" destId="{9CEE5F43-5027-4EB5-8650-C71B1E6DE3D1}" srcOrd="3" destOrd="0" presId="urn:microsoft.com/office/officeart/2005/8/layout/balance1"/>
    <dgm:cxn modelId="{369C7439-3A0C-40C1-83E5-135476339B6C}" type="presParOf" srcId="{2C71E73A-6241-42C0-9246-3B8428EACF1D}" destId="{FA29C630-F4A4-44E8-B32F-9A3EE1174EA1}" srcOrd="4" destOrd="0" presId="urn:microsoft.com/office/officeart/2005/8/layout/balance1"/>
    <dgm:cxn modelId="{BB53C3D1-45DC-456F-9EEC-8CDC8428FB45}" type="presParOf" srcId="{2C71E73A-6241-42C0-9246-3B8428EACF1D}" destId="{99686C7A-F61E-4E09-876D-4C09B3300117}" srcOrd="5" destOrd="0" presId="urn:microsoft.com/office/officeart/2005/8/layout/balance1"/>
    <dgm:cxn modelId="{B5364845-E017-4321-B88B-AB7AD46553CB}" type="presParOf" srcId="{2C71E73A-6241-42C0-9246-3B8428EACF1D}" destId="{118159EC-A543-4B97-B203-A5B9A2544D7A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343ACA-2F5D-4565-820D-477814304FAF}" type="doc">
      <dgm:prSet loTypeId="urn:microsoft.com/office/officeart/2005/8/layout/pyramid2" loCatId="list" qsTypeId="urn:microsoft.com/office/officeart/2005/8/quickstyle/3d2" qsCatId="3D" csTypeId="urn:microsoft.com/office/officeart/2005/8/colors/colorful5" csCatId="colorful" phldr="1"/>
      <dgm:spPr/>
    </dgm:pt>
    <dgm:pt modelId="{14D26F45-AB7F-4BAE-9238-39EE8ACA4F55}">
      <dgm:prSet phldrT="[文本]" custT="1"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1</a:t>
          </a:r>
          <a:r>
            <a:rPr lang="zh-CN" altLang="en-US" sz="1200" dirty="0" smtClean="0"/>
            <a:t>：功能选择界面             </a:t>
          </a:r>
          <a:endParaRPr lang="zh-CN" altLang="en-US" sz="1200" dirty="0"/>
        </a:p>
      </dgm:t>
    </dgm:pt>
    <dgm:pt modelId="{A661EBF5-BC79-42F9-AA4A-3161A9812303}" type="parTrans" cxnId="{09239265-1A57-490A-A8BD-755834985F22}">
      <dgm:prSet/>
      <dgm:spPr/>
      <dgm:t>
        <a:bodyPr/>
        <a:lstStyle/>
        <a:p>
          <a:endParaRPr lang="zh-CN" altLang="en-US"/>
        </a:p>
      </dgm:t>
    </dgm:pt>
    <dgm:pt modelId="{42E6E6BC-CE7A-4FC8-82A9-F4622920AEDE}" type="sibTrans" cxnId="{09239265-1A57-490A-A8BD-755834985F22}">
      <dgm:prSet/>
      <dgm:spPr/>
      <dgm:t>
        <a:bodyPr/>
        <a:lstStyle/>
        <a:p>
          <a:endParaRPr lang="zh-CN" altLang="en-US"/>
        </a:p>
      </dgm:t>
    </dgm:pt>
    <dgm:pt modelId="{7D7EF64A-E177-46D6-9CA7-948396AE3923}">
      <dgm:prSet phldrT="[文本]" custT="1"/>
      <dgm:spPr>
        <a:gradFill flip="none" rotWithShape="0">
          <a:gsLst>
            <a:gs pos="0">
              <a:srgbClr val="FF9900">
                <a:tint val="66000"/>
                <a:satMod val="160000"/>
              </a:srgbClr>
            </a:gs>
            <a:gs pos="50000">
              <a:srgbClr val="FF9900">
                <a:tint val="44500"/>
                <a:satMod val="160000"/>
              </a:srgbClr>
            </a:gs>
            <a:gs pos="100000">
              <a:srgbClr val="FF99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1200" dirty="0" smtClean="0"/>
            <a:t>功能</a:t>
          </a:r>
          <a:r>
            <a:rPr lang="en-US" altLang="zh-CN" sz="1200" dirty="0" smtClean="0"/>
            <a:t>6</a:t>
          </a:r>
          <a:r>
            <a:rPr lang="zh-CN" altLang="en-US" sz="1200" dirty="0" smtClean="0"/>
            <a:t>：插入学生成绩的信息</a:t>
          </a:r>
          <a:endParaRPr lang="zh-CN" altLang="en-US" sz="1200" dirty="0"/>
        </a:p>
      </dgm:t>
    </dgm:pt>
    <dgm:pt modelId="{0C4CD858-B14F-48A8-9693-C900B6759A96}" type="parTrans" cxnId="{1DC4BD17-4C4D-4B9A-9214-7D47E2C59445}">
      <dgm:prSet/>
      <dgm:spPr/>
      <dgm:t>
        <a:bodyPr/>
        <a:lstStyle/>
        <a:p>
          <a:endParaRPr lang="zh-CN" altLang="en-US"/>
        </a:p>
      </dgm:t>
    </dgm:pt>
    <dgm:pt modelId="{5E77DAF2-6EDA-41F5-965B-115A5DE60AF8}" type="sibTrans" cxnId="{1DC4BD17-4C4D-4B9A-9214-7D47E2C59445}">
      <dgm:prSet/>
      <dgm:spPr/>
      <dgm:t>
        <a:bodyPr/>
        <a:lstStyle/>
        <a:p>
          <a:endParaRPr lang="zh-CN" altLang="en-US"/>
        </a:p>
      </dgm:t>
    </dgm:pt>
    <dgm:pt modelId="{9F9D0FA3-62FE-4773-AA38-A51DB13AB733}">
      <dgm:prSet phldrT="[文本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7</a:t>
          </a:r>
          <a:r>
            <a:rPr lang="zh-CN" altLang="en-US" sz="1200" dirty="0" smtClean="0"/>
            <a:t>：统计学生成绩的信息</a:t>
          </a:r>
          <a:endParaRPr lang="zh-CN" altLang="en-US" sz="1200" dirty="0"/>
        </a:p>
      </dgm:t>
    </dgm:pt>
    <dgm:pt modelId="{E900AE6A-9053-4D22-9888-9F07CFC9FE88}" type="parTrans" cxnId="{B7F677BE-C1FD-4A02-BFC1-DE5568C51F01}">
      <dgm:prSet/>
      <dgm:spPr/>
      <dgm:t>
        <a:bodyPr/>
        <a:lstStyle/>
        <a:p>
          <a:endParaRPr lang="zh-CN" altLang="en-US"/>
        </a:p>
      </dgm:t>
    </dgm:pt>
    <dgm:pt modelId="{3A7FCF01-7ECF-4C22-93A1-1B1B7D26C70E}" type="sibTrans" cxnId="{B7F677BE-C1FD-4A02-BFC1-DE5568C51F01}">
      <dgm:prSet/>
      <dgm:spPr/>
      <dgm:t>
        <a:bodyPr/>
        <a:lstStyle/>
        <a:p>
          <a:endParaRPr lang="zh-CN" altLang="en-US"/>
        </a:p>
      </dgm:t>
    </dgm:pt>
    <dgm:pt modelId="{751C3DAD-973D-45E0-88AB-0318D40592E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2</a:t>
          </a:r>
          <a:r>
            <a:rPr lang="zh-CN" altLang="en-US" sz="1200" dirty="0" smtClean="0"/>
            <a:t>：录入学生成绩的信息</a:t>
          </a:r>
          <a:endParaRPr lang="zh-CN" altLang="en-US" sz="1200" dirty="0"/>
        </a:p>
      </dgm:t>
    </dgm:pt>
    <dgm:pt modelId="{1CE75DC7-9E2C-455C-B6F0-C9FFE3F0137F}" type="parTrans" cxnId="{11B629E4-1524-4560-B501-183FAE708126}">
      <dgm:prSet/>
      <dgm:spPr/>
      <dgm:t>
        <a:bodyPr/>
        <a:lstStyle/>
        <a:p>
          <a:endParaRPr lang="zh-CN" altLang="en-US"/>
        </a:p>
      </dgm:t>
    </dgm:pt>
    <dgm:pt modelId="{652CC5CA-D04A-4BE6-9265-3B8F7DB4F319}" type="sibTrans" cxnId="{11B629E4-1524-4560-B501-183FAE708126}">
      <dgm:prSet/>
      <dgm:spPr/>
      <dgm:t>
        <a:bodyPr/>
        <a:lstStyle/>
        <a:p>
          <a:endParaRPr lang="zh-CN" altLang="en-US"/>
        </a:p>
      </dgm:t>
    </dgm:pt>
    <dgm:pt modelId="{B426E00B-3034-4FDC-BCED-5BA55B6CBBA0}">
      <dgm:prSet custT="1"/>
      <dgm:spPr>
        <a:gradFill flip="none" rotWithShape="0">
          <a:gsLst>
            <a:gs pos="0">
              <a:schemeClr val="accent5">
                <a:lumMod val="75000"/>
                <a:tint val="66000"/>
                <a:satMod val="160000"/>
              </a:schemeClr>
            </a:gs>
            <a:gs pos="50000">
              <a:schemeClr val="accent5">
                <a:lumMod val="75000"/>
                <a:tint val="44500"/>
                <a:satMod val="160000"/>
              </a:schemeClr>
            </a:gs>
            <a:gs pos="100000">
              <a:schemeClr val="accent5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3</a:t>
          </a:r>
          <a:r>
            <a:rPr lang="zh-CN" altLang="en-US" sz="1200" dirty="0" smtClean="0"/>
            <a:t>：查询学生成绩的信息</a:t>
          </a:r>
          <a:endParaRPr lang="zh-CN" altLang="en-US" sz="1200" dirty="0"/>
        </a:p>
      </dgm:t>
    </dgm:pt>
    <dgm:pt modelId="{07A257BC-9ED7-4C51-A25D-D337DAE7DF64}" type="parTrans" cxnId="{14C51901-36DB-474E-9B79-40B49484765B}">
      <dgm:prSet/>
      <dgm:spPr/>
      <dgm:t>
        <a:bodyPr/>
        <a:lstStyle/>
        <a:p>
          <a:endParaRPr lang="zh-CN" altLang="en-US"/>
        </a:p>
      </dgm:t>
    </dgm:pt>
    <dgm:pt modelId="{71218657-295D-4B23-AD9E-79C6B14798BC}" type="sibTrans" cxnId="{14C51901-36DB-474E-9B79-40B49484765B}">
      <dgm:prSet/>
      <dgm:spPr/>
      <dgm:t>
        <a:bodyPr/>
        <a:lstStyle/>
        <a:p>
          <a:endParaRPr lang="zh-CN" altLang="en-US"/>
        </a:p>
      </dgm:t>
    </dgm:pt>
    <dgm:pt modelId="{23A591C7-D9CC-4A5D-8E90-9FD7976339E7}">
      <dgm:prSet custT="1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4</a:t>
          </a:r>
          <a:r>
            <a:rPr lang="zh-CN" altLang="en-US" sz="1200" dirty="0" smtClean="0"/>
            <a:t>：删除学生成绩的信息</a:t>
          </a:r>
          <a:endParaRPr lang="zh-CN" altLang="en-US" sz="1200" dirty="0"/>
        </a:p>
      </dgm:t>
    </dgm:pt>
    <dgm:pt modelId="{D4D96F36-BF6A-4583-9C4F-06C0ED3B21A6}" type="parTrans" cxnId="{51DB16B3-76B6-498B-AD6E-EBAB4CFC1353}">
      <dgm:prSet/>
      <dgm:spPr/>
      <dgm:t>
        <a:bodyPr/>
        <a:lstStyle/>
        <a:p>
          <a:endParaRPr lang="zh-CN" altLang="en-US"/>
        </a:p>
      </dgm:t>
    </dgm:pt>
    <dgm:pt modelId="{2082F229-8C10-4AB3-9C08-4CD0ECFCCFE8}" type="sibTrans" cxnId="{51DB16B3-76B6-498B-AD6E-EBAB4CFC1353}">
      <dgm:prSet/>
      <dgm:spPr/>
      <dgm:t>
        <a:bodyPr/>
        <a:lstStyle/>
        <a:p>
          <a:endParaRPr lang="zh-CN" altLang="en-US"/>
        </a:p>
      </dgm:t>
    </dgm:pt>
    <dgm:pt modelId="{CCE9F80E-1164-4BF2-B56F-424286D6D2AE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 algn="l"/>
          <a:r>
            <a:rPr lang="zh-CN" altLang="en-US" sz="1200" dirty="0" smtClean="0"/>
            <a:t>功能</a:t>
          </a:r>
          <a:r>
            <a:rPr lang="en-US" altLang="zh-CN" sz="1200" dirty="0" smtClean="0"/>
            <a:t>5</a:t>
          </a:r>
          <a:r>
            <a:rPr lang="zh-CN" altLang="en-US" sz="1200" dirty="0" smtClean="0"/>
            <a:t>：修改学生成绩的信息</a:t>
          </a:r>
          <a:endParaRPr lang="zh-CN" altLang="en-US" sz="1200" dirty="0"/>
        </a:p>
      </dgm:t>
    </dgm:pt>
    <dgm:pt modelId="{0D0161E3-6397-491C-9805-EB7A1F2AEE1E}" type="parTrans" cxnId="{05B3F97A-D7E4-48AA-9A4B-9010C47935E7}">
      <dgm:prSet/>
      <dgm:spPr/>
      <dgm:t>
        <a:bodyPr/>
        <a:lstStyle/>
        <a:p>
          <a:endParaRPr lang="zh-CN" altLang="en-US"/>
        </a:p>
      </dgm:t>
    </dgm:pt>
    <dgm:pt modelId="{2BF67836-AA01-4F9B-86AE-21F4312FCEB3}" type="sibTrans" cxnId="{05B3F97A-D7E4-48AA-9A4B-9010C47935E7}">
      <dgm:prSet/>
      <dgm:spPr/>
      <dgm:t>
        <a:bodyPr/>
        <a:lstStyle/>
        <a:p>
          <a:endParaRPr lang="zh-CN" altLang="en-US"/>
        </a:p>
      </dgm:t>
    </dgm:pt>
    <dgm:pt modelId="{17B8BC56-8FF8-49C1-BB4C-C1D45D645E4B}" type="pres">
      <dgm:prSet presAssocID="{6B343ACA-2F5D-4565-820D-477814304FAF}" presName="compositeShape" presStyleCnt="0">
        <dgm:presLayoutVars>
          <dgm:dir/>
          <dgm:resizeHandles/>
        </dgm:presLayoutVars>
      </dgm:prSet>
      <dgm:spPr/>
    </dgm:pt>
    <dgm:pt modelId="{1C7EBD45-CEF7-4D43-BD56-691BA82334B6}" type="pres">
      <dgm:prSet presAssocID="{6B343ACA-2F5D-4565-820D-477814304FAF}" presName="pyramid" presStyleLbl="node1" presStyleIdx="0" presStyleCnt="1"/>
      <dgm:spPr/>
    </dgm:pt>
    <dgm:pt modelId="{FC9D5FE8-CF43-4245-8EEF-4BFE574A402F}" type="pres">
      <dgm:prSet presAssocID="{6B343ACA-2F5D-4565-820D-477814304FAF}" presName="theList" presStyleCnt="0"/>
      <dgm:spPr/>
    </dgm:pt>
    <dgm:pt modelId="{A4D33C3E-9130-4F5E-B076-D29CE0F1EE41}" type="pres">
      <dgm:prSet presAssocID="{14D26F45-AB7F-4BAE-9238-39EE8ACA4F55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153C4-3440-4B4A-82F6-20DC3F51D46E}" type="pres">
      <dgm:prSet presAssocID="{14D26F45-AB7F-4BAE-9238-39EE8ACA4F55}" presName="aSpace" presStyleCnt="0"/>
      <dgm:spPr/>
    </dgm:pt>
    <dgm:pt modelId="{B2ACE594-17A7-43DF-825A-9FC708AD55F0}" type="pres">
      <dgm:prSet presAssocID="{751C3DAD-973D-45E0-88AB-0318D40592E1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1DDEC-A0F2-4D9E-ACC2-11A559546576}" type="pres">
      <dgm:prSet presAssocID="{751C3DAD-973D-45E0-88AB-0318D40592E1}" presName="aSpace" presStyleCnt="0"/>
      <dgm:spPr/>
    </dgm:pt>
    <dgm:pt modelId="{B73E8CB1-1CA5-4E6E-AEE4-47C4A063602B}" type="pres">
      <dgm:prSet presAssocID="{B426E00B-3034-4FDC-BCED-5BA55B6CBBA0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B23FC-6718-41F9-91AD-86D4D07DBC77}" type="pres">
      <dgm:prSet presAssocID="{B426E00B-3034-4FDC-BCED-5BA55B6CBBA0}" presName="aSpace" presStyleCnt="0"/>
      <dgm:spPr/>
    </dgm:pt>
    <dgm:pt modelId="{B4D8FBD9-E6C8-4F08-993E-E2FAD8A9A42A}" type="pres">
      <dgm:prSet presAssocID="{23A591C7-D9CC-4A5D-8E90-9FD7976339E7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F2D57-4383-4FA9-B44E-CC57E1F5951A}" type="pres">
      <dgm:prSet presAssocID="{23A591C7-D9CC-4A5D-8E90-9FD7976339E7}" presName="aSpace" presStyleCnt="0"/>
      <dgm:spPr/>
    </dgm:pt>
    <dgm:pt modelId="{5FD4634E-9C43-4F15-B466-B386457B584A}" type="pres">
      <dgm:prSet presAssocID="{CCE9F80E-1164-4BF2-B56F-424286D6D2AE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AA514-4A7B-46ED-B157-ADE6E4B66DAC}" type="pres">
      <dgm:prSet presAssocID="{CCE9F80E-1164-4BF2-B56F-424286D6D2AE}" presName="aSpace" presStyleCnt="0"/>
      <dgm:spPr/>
    </dgm:pt>
    <dgm:pt modelId="{2281B657-8E1F-40A1-B2E7-5F4C0A259C54}" type="pres">
      <dgm:prSet presAssocID="{7D7EF64A-E177-46D6-9CA7-948396AE3923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B30AB-954D-4BF8-BCB0-73D9A24E2EA4}" type="pres">
      <dgm:prSet presAssocID="{7D7EF64A-E177-46D6-9CA7-948396AE3923}" presName="aSpace" presStyleCnt="0"/>
      <dgm:spPr/>
    </dgm:pt>
    <dgm:pt modelId="{27973D2A-2768-4881-A27B-A6B0BAD68210}" type="pres">
      <dgm:prSet presAssocID="{9F9D0FA3-62FE-4773-AA38-A51DB13AB733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B5FA0-A948-4EFC-9AFB-98A9D7DE83BE}" type="pres">
      <dgm:prSet presAssocID="{9F9D0FA3-62FE-4773-AA38-A51DB13AB733}" presName="aSpace" presStyleCnt="0"/>
      <dgm:spPr/>
    </dgm:pt>
  </dgm:ptLst>
  <dgm:cxnLst>
    <dgm:cxn modelId="{1DC4BD17-4C4D-4B9A-9214-7D47E2C59445}" srcId="{6B343ACA-2F5D-4565-820D-477814304FAF}" destId="{7D7EF64A-E177-46D6-9CA7-948396AE3923}" srcOrd="5" destOrd="0" parTransId="{0C4CD858-B14F-48A8-9693-C900B6759A96}" sibTransId="{5E77DAF2-6EDA-41F5-965B-115A5DE60AF8}"/>
    <dgm:cxn modelId="{46E876D0-1C00-4755-971E-B469B6BEB9AD}" type="presOf" srcId="{751C3DAD-973D-45E0-88AB-0318D40592E1}" destId="{B2ACE594-17A7-43DF-825A-9FC708AD55F0}" srcOrd="0" destOrd="0" presId="urn:microsoft.com/office/officeart/2005/8/layout/pyramid2"/>
    <dgm:cxn modelId="{B5C83026-79E2-4C5B-BF45-943D5445ABAE}" type="presOf" srcId="{23A591C7-D9CC-4A5D-8E90-9FD7976339E7}" destId="{B4D8FBD9-E6C8-4F08-993E-E2FAD8A9A42A}" srcOrd="0" destOrd="0" presId="urn:microsoft.com/office/officeart/2005/8/layout/pyramid2"/>
    <dgm:cxn modelId="{B7F677BE-C1FD-4A02-BFC1-DE5568C51F01}" srcId="{6B343ACA-2F5D-4565-820D-477814304FAF}" destId="{9F9D0FA3-62FE-4773-AA38-A51DB13AB733}" srcOrd="6" destOrd="0" parTransId="{E900AE6A-9053-4D22-9888-9F07CFC9FE88}" sibTransId="{3A7FCF01-7ECF-4C22-93A1-1B1B7D26C70E}"/>
    <dgm:cxn modelId="{11B629E4-1524-4560-B501-183FAE708126}" srcId="{6B343ACA-2F5D-4565-820D-477814304FAF}" destId="{751C3DAD-973D-45E0-88AB-0318D40592E1}" srcOrd="1" destOrd="0" parTransId="{1CE75DC7-9E2C-455C-B6F0-C9FFE3F0137F}" sibTransId="{652CC5CA-D04A-4BE6-9265-3B8F7DB4F319}"/>
    <dgm:cxn modelId="{7F5FF9D7-0FDD-4161-B2D3-8AF07B0555F8}" type="presOf" srcId="{9F9D0FA3-62FE-4773-AA38-A51DB13AB733}" destId="{27973D2A-2768-4881-A27B-A6B0BAD68210}" srcOrd="0" destOrd="0" presId="urn:microsoft.com/office/officeart/2005/8/layout/pyramid2"/>
    <dgm:cxn modelId="{05B3F97A-D7E4-48AA-9A4B-9010C47935E7}" srcId="{6B343ACA-2F5D-4565-820D-477814304FAF}" destId="{CCE9F80E-1164-4BF2-B56F-424286D6D2AE}" srcOrd="4" destOrd="0" parTransId="{0D0161E3-6397-491C-9805-EB7A1F2AEE1E}" sibTransId="{2BF67836-AA01-4F9B-86AE-21F4312FCEB3}"/>
    <dgm:cxn modelId="{BD2F2124-0142-49F5-AF35-EC781FB6E9CC}" type="presOf" srcId="{14D26F45-AB7F-4BAE-9238-39EE8ACA4F55}" destId="{A4D33C3E-9130-4F5E-B076-D29CE0F1EE41}" srcOrd="0" destOrd="0" presId="urn:microsoft.com/office/officeart/2005/8/layout/pyramid2"/>
    <dgm:cxn modelId="{AC27A804-08D4-47F1-9C5D-2E9BEFC36CD1}" type="presOf" srcId="{B426E00B-3034-4FDC-BCED-5BA55B6CBBA0}" destId="{B73E8CB1-1CA5-4E6E-AEE4-47C4A063602B}" srcOrd="0" destOrd="0" presId="urn:microsoft.com/office/officeart/2005/8/layout/pyramid2"/>
    <dgm:cxn modelId="{14C51901-36DB-474E-9B79-40B49484765B}" srcId="{6B343ACA-2F5D-4565-820D-477814304FAF}" destId="{B426E00B-3034-4FDC-BCED-5BA55B6CBBA0}" srcOrd="2" destOrd="0" parTransId="{07A257BC-9ED7-4C51-A25D-D337DAE7DF64}" sibTransId="{71218657-295D-4B23-AD9E-79C6B14798BC}"/>
    <dgm:cxn modelId="{51DB16B3-76B6-498B-AD6E-EBAB4CFC1353}" srcId="{6B343ACA-2F5D-4565-820D-477814304FAF}" destId="{23A591C7-D9CC-4A5D-8E90-9FD7976339E7}" srcOrd="3" destOrd="0" parTransId="{D4D96F36-BF6A-4583-9C4F-06C0ED3B21A6}" sibTransId="{2082F229-8C10-4AB3-9C08-4CD0ECFCCFE8}"/>
    <dgm:cxn modelId="{DF510549-16CC-4644-A2E5-F3FDE7FDFDC3}" type="presOf" srcId="{CCE9F80E-1164-4BF2-B56F-424286D6D2AE}" destId="{5FD4634E-9C43-4F15-B466-B386457B584A}" srcOrd="0" destOrd="0" presId="urn:microsoft.com/office/officeart/2005/8/layout/pyramid2"/>
    <dgm:cxn modelId="{89EC605A-8BB3-46D4-A6F3-2BA67A2D9DBA}" type="presOf" srcId="{7D7EF64A-E177-46D6-9CA7-948396AE3923}" destId="{2281B657-8E1F-40A1-B2E7-5F4C0A259C54}" srcOrd="0" destOrd="0" presId="urn:microsoft.com/office/officeart/2005/8/layout/pyramid2"/>
    <dgm:cxn modelId="{B25317DF-C46C-4123-8193-7753F54A992A}" type="presOf" srcId="{6B343ACA-2F5D-4565-820D-477814304FAF}" destId="{17B8BC56-8FF8-49C1-BB4C-C1D45D645E4B}" srcOrd="0" destOrd="0" presId="urn:microsoft.com/office/officeart/2005/8/layout/pyramid2"/>
    <dgm:cxn modelId="{09239265-1A57-490A-A8BD-755834985F22}" srcId="{6B343ACA-2F5D-4565-820D-477814304FAF}" destId="{14D26F45-AB7F-4BAE-9238-39EE8ACA4F55}" srcOrd="0" destOrd="0" parTransId="{A661EBF5-BC79-42F9-AA4A-3161A9812303}" sibTransId="{42E6E6BC-CE7A-4FC8-82A9-F4622920AEDE}"/>
    <dgm:cxn modelId="{7EDB0B1C-B937-4FD1-BE64-63002A0F6EE2}" type="presParOf" srcId="{17B8BC56-8FF8-49C1-BB4C-C1D45D645E4B}" destId="{1C7EBD45-CEF7-4D43-BD56-691BA82334B6}" srcOrd="0" destOrd="0" presId="urn:microsoft.com/office/officeart/2005/8/layout/pyramid2"/>
    <dgm:cxn modelId="{C902204B-1BA4-47BF-B90D-77E2C6508107}" type="presParOf" srcId="{17B8BC56-8FF8-49C1-BB4C-C1D45D645E4B}" destId="{FC9D5FE8-CF43-4245-8EEF-4BFE574A402F}" srcOrd="1" destOrd="0" presId="urn:microsoft.com/office/officeart/2005/8/layout/pyramid2"/>
    <dgm:cxn modelId="{67870D24-9C26-4AE3-BCE5-76016E6256A7}" type="presParOf" srcId="{FC9D5FE8-CF43-4245-8EEF-4BFE574A402F}" destId="{A4D33C3E-9130-4F5E-B076-D29CE0F1EE41}" srcOrd="0" destOrd="0" presId="urn:microsoft.com/office/officeart/2005/8/layout/pyramid2"/>
    <dgm:cxn modelId="{7A73424A-43B0-4FE1-AE25-86D924FC519F}" type="presParOf" srcId="{FC9D5FE8-CF43-4245-8EEF-4BFE574A402F}" destId="{960153C4-3440-4B4A-82F6-20DC3F51D46E}" srcOrd="1" destOrd="0" presId="urn:microsoft.com/office/officeart/2005/8/layout/pyramid2"/>
    <dgm:cxn modelId="{409F7BF8-6C53-4BD8-B9C9-34B05D87E361}" type="presParOf" srcId="{FC9D5FE8-CF43-4245-8EEF-4BFE574A402F}" destId="{B2ACE594-17A7-43DF-825A-9FC708AD55F0}" srcOrd="2" destOrd="0" presId="urn:microsoft.com/office/officeart/2005/8/layout/pyramid2"/>
    <dgm:cxn modelId="{E99B642F-1B81-44CC-A189-0F1554E47DDF}" type="presParOf" srcId="{FC9D5FE8-CF43-4245-8EEF-4BFE574A402F}" destId="{A8D1DDEC-A0F2-4D9E-ACC2-11A559546576}" srcOrd="3" destOrd="0" presId="urn:microsoft.com/office/officeart/2005/8/layout/pyramid2"/>
    <dgm:cxn modelId="{764948F0-A18C-43E6-9EC6-0BA4CBB65FB6}" type="presParOf" srcId="{FC9D5FE8-CF43-4245-8EEF-4BFE574A402F}" destId="{B73E8CB1-1CA5-4E6E-AEE4-47C4A063602B}" srcOrd="4" destOrd="0" presId="urn:microsoft.com/office/officeart/2005/8/layout/pyramid2"/>
    <dgm:cxn modelId="{8AE37B5A-13CC-4DB3-B7EB-AA6FAA8987C3}" type="presParOf" srcId="{FC9D5FE8-CF43-4245-8EEF-4BFE574A402F}" destId="{975B23FC-6718-41F9-91AD-86D4D07DBC77}" srcOrd="5" destOrd="0" presId="urn:microsoft.com/office/officeart/2005/8/layout/pyramid2"/>
    <dgm:cxn modelId="{8CC7AABF-523A-456E-BE80-4D883D638F2F}" type="presParOf" srcId="{FC9D5FE8-CF43-4245-8EEF-4BFE574A402F}" destId="{B4D8FBD9-E6C8-4F08-993E-E2FAD8A9A42A}" srcOrd="6" destOrd="0" presId="urn:microsoft.com/office/officeart/2005/8/layout/pyramid2"/>
    <dgm:cxn modelId="{6D6422A8-70E3-4BB9-BCD9-B8DD5774F6AF}" type="presParOf" srcId="{FC9D5FE8-CF43-4245-8EEF-4BFE574A402F}" destId="{969F2D57-4383-4FA9-B44E-CC57E1F5951A}" srcOrd="7" destOrd="0" presId="urn:microsoft.com/office/officeart/2005/8/layout/pyramid2"/>
    <dgm:cxn modelId="{68A8E787-E0E5-411E-96A7-17501B211491}" type="presParOf" srcId="{FC9D5FE8-CF43-4245-8EEF-4BFE574A402F}" destId="{5FD4634E-9C43-4F15-B466-B386457B584A}" srcOrd="8" destOrd="0" presId="urn:microsoft.com/office/officeart/2005/8/layout/pyramid2"/>
    <dgm:cxn modelId="{383C5195-8D77-42B3-B303-024F6CD80BE6}" type="presParOf" srcId="{FC9D5FE8-CF43-4245-8EEF-4BFE574A402F}" destId="{CACAA514-4A7B-46ED-B157-ADE6E4B66DAC}" srcOrd="9" destOrd="0" presId="urn:microsoft.com/office/officeart/2005/8/layout/pyramid2"/>
    <dgm:cxn modelId="{B8A96568-FEF5-45DE-8713-DA8D3F78B541}" type="presParOf" srcId="{FC9D5FE8-CF43-4245-8EEF-4BFE574A402F}" destId="{2281B657-8E1F-40A1-B2E7-5F4C0A259C54}" srcOrd="10" destOrd="0" presId="urn:microsoft.com/office/officeart/2005/8/layout/pyramid2"/>
    <dgm:cxn modelId="{14454F2E-F087-447C-8938-4326A7FB3A03}" type="presParOf" srcId="{FC9D5FE8-CF43-4245-8EEF-4BFE574A402F}" destId="{E19B30AB-954D-4BF8-BCB0-73D9A24E2EA4}" srcOrd="11" destOrd="0" presId="urn:microsoft.com/office/officeart/2005/8/layout/pyramid2"/>
    <dgm:cxn modelId="{B0DC5C70-0678-46DC-B1DA-7E80EDAA5D0B}" type="presParOf" srcId="{FC9D5FE8-CF43-4245-8EEF-4BFE574A402F}" destId="{27973D2A-2768-4881-A27B-A6B0BAD68210}" srcOrd="12" destOrd="0" presId="urn:microsoft.com/office/officeart/2005/8/layout/pyramid2"/>
    <dgm:cxn modelId="{B11891B1-BE86-4217-ABD4-100839EEE1A8}" type="presParOf" srcId="{FC9D5FE8-CF43-4245-8EEF-4BFE574A402F}" destId="{098B5FA0-A948-4EFC-9AFB-98A9D7DE83B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394B2A-CDAC-449A-9F08-5FEA62F1D2A9}">
      <dsp:nvSpPr>
        <dsp:cNvPr id="0" name=""/>
        <dsp:cNvSpPr/>
      </dsp:nvSpPr>
      <dsp:spPr>
        <a:xfrm>
          <a:off x="1575" y="408322"/>
          <a:ext cx="947477" cy="37440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选修课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75" y="408322"/>
        <a:ext cx="947477" cy="374400"/>
      </dsp:txXfrm>
    </dsp:sp>
    <dsp:sp modelId="{CA1002DF-627B-4E59-9501-16A0EECF9B67}">
      <dsp:nvSpPr>
        <dsp:cNvPr id="0" name=""/>
        <dsp:cNvSpPr/>
      </dsp:nvSpPr>
      <dsp:spPr>
        <a:xfrm>
          <a:off x="2" y="799682"/>
          <a:ext cx="947477" cy="1957816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BB7FAF-E7EC-4B31-B109-72A06F953AD4}">
      <dsp:nvSpPr>
        <dsp:cNvPr id="0" name=""/>
        <dsp:cNvSpPr/>
      </dsp:nvSpPr>
      <dsp:spPr>
        <a:xfrm>
          <a:off x="1081699" y="432021"/>
          <a:ext cx="947477" cy="37440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230847"/>
                <a:satOff val="15390"/>
                <a:lumOff val="20092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230847"/>
                <a:satOff val="15390"/>
                <a:lumOff val="20092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230847"/>
                <a:satOff val="15390"/>
                <a:lumOff val="2009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50000"/>
              <a:hueOff val="-230847"/>
              <a:satOff val="15390"/>
              <a:lumOff val="2009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实验课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81699" y="432021"/>
        <a:ext cx="947477" cy="374400"/>
      </dsp:txXfrm>
    </dsp:sp>
    <dsp:sp modelId="{EEE343BC-0401-479A-A059-6646897414FD}">
      <dsp:nvSpPr>
        <dsp:cNvPr id="0" name=""/>
        <dsp:cNvSpPr/>
      </dsp:nvSpPr>
      <dsp:spPr>
        <a:xfrm>
          <a:off x="1081699" y="845750"/>
          <a:ext cx="947477" cy="1911745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404C7F-5B51-40F3-9C88-93C46EE22230}">
      <dsp:nvSpPr>
        <dsp:cNvPr id="0" name=""/>
        <dsp:cNvSpPr/>
      </dsp:nvSpPr>
      <dsp:spPr>
        <a:xfrm>
          <a:off x="2161823" y="432021"/>
          <a:ext cx="947477" cy="37440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461694"/>
                <a:satOff val="30780"/>
                <a:lumOff val="4018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461694"/>
                <a:satOff val="30780"/>
                <a:lumOff val="4018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461694"/>
                <a:satOff val="30780"/>
                <a:lumOff val="4018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50000"/>
              <a:hueOff val="-461694"/>
              <a:satOff val="30780"/>
              <a:lumOff val="4018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考试课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61823" y="432021"/>
        <a:ext cx="947477" cy="374400"/>
      </dsp:txXfrm>
    </dsp:sp>
    <dsp:sp modelId="{74A769A2-5F32-4FFD-B4C1-DD1E5EF950C7}">
      <dsp:nvSpPr>
        <dsp:cNvPr id="0" name=""/>
        <dsp:cNvSpPr/>
      </dsp:nvSpPr>
      <dsp:spPr>
        <a:xfrm>
          <a:off x="2161823" y="845750"/>
          <a:ext cx="947477" cy="1911745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BD8B05-FFE5-4CAF-AF10-5618E7C28350}">
      <dsp:nvSpPr>
        <dsp:cNvPr id="0" name=""/>
        <dsp:cNvSpPr/>
      </dsp:nvSpPr>
      <dsp:spPr>
        <a:xfrm>
          <a:off x="3241947" y="432021"/>
          <a:ext cx="947477" cy="37440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230847"/>
                <a:satOff val="15390"/>
                <a:lumOff val="20092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230847"/>
                <a:satOff val="15390"/>
                <a:lumOff val="20092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230847"/>
                <a:satOff val="15390"/>
                <a:lumOff val="2009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50000"/>
              <a:hueOff val="-230847"/>
              <a:satOff val="15390"/>
              <a:lumOff val="2009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必修课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41947" y="432021"/>
        <a:ext cx="947477" cy="374400"/>
      </dsp:txXfrm>
    </dsp:sp>
    <dsp:sp modelId="{D7791459-16DE-4556-A512-1B8FEC5677EC}">
      <dsp:nvSpPr>
        <dsp:cNvPr id="0" name=""/>
        <dsp:cNvSpPr/>
      </dsp:nvSpPr>
      <dsp:spPr>
        <a:xfrm>
          <a:off x="3241947" y="845750"/>
          <a:ext cx="947477" cy="1911745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098AB3-B9B6-4125-8BE9-E03DC2CDD626}">
      <dsp:nvSpPr>
        <dsp:cNvPr id="0" name=""/>
        <dsp:cNvSpPr/>
      </dsp:nvSpPr>
      <dsp:spPr>
        <a:xfrm>
          <a:off x="1273843" y="198330"/>
          <a:ext cx="1866126" cy="648081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D530B-DAC5-4B90-A739-6495A034C4C2}">
      <dsp:nvSpPr>
        <dsp:cNvPr id="0" name=""/>
        <dsp:cNvSpPr/>
      </dsp:nvSpPr>
      <dsp:spPr>
        <a:xfrm>
          <a:off x="2028973" y="1785260"/>
          <a:ext cx="361652" cy="231457"/>
        </a:xfrm>
        <a:prstGeom prst="down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F0044-7E91-445E-AF77-B1A96F9C709B}">
      <dsp:nvSpPr>
        <dsp:cNvPr id="0" name=""/>
        <dsp:cNvSpPr/>
      </dsp:nvSpPr>
      <dsp:spPr>
        <a:xfrm>
          <a:off x="1425575" y="1928217"/>
          <a:ext cx="173593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成绩管理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1425575" y="1928217"/>
        <a:ext cx="1735931" cy="433982"/>
      </dsp:txXfrm>
    </dsp:sp>
    <dsp:sp modelId="{67B2BA65-A334-470D-AFD6-2F5BD78910B3}">
      <dsp:nvSpPr>
        <dsp:cNvPr id="0" name=""/>
        <dsp:cNvSpPr/>
      </dsp:nvSpPr>
      <dsp:spPr>
        <a:xfrm>
          <a:off x="457196" y="-89834"/>
          <a:ext cx="3522624" cy="2037404"/>
        </a:xfrm>
        <a:prstGeom prst="funnel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C050A4-DA29-4F2E-AAE6-ABB2A4274EC6}">
      <dsp:nvSpPr>
        <dsp:cNvPr id="0" name=""/>
        <dsp:cNvSpPr/>
      </dsp:nvSpPr>
      <dsp:spPr>
        <a:xfrm rot="285885">
          <a:off x="1302073" y="2028825"/>
          <a:ext cx="1298448" cy="72136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删除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285885">
        <a:off x="1302073" y="2028825"/>
        <a:ext cx="1298448" cy="721360"/>
      </dsp:txXfrm>
    </dsp:sp>
    <dsp:sp modelId="{A6D590C0-587E-4890-82BB-811B91DF665B}">
      <dsp:nvSpPr>
        <dsp:cNvPr id="0" name=""/>
        <dsp:cNvSpPr/>
      </dsp:nvSpPr>
      <dsp:spPr>
        <a:xfrm rot="361010">
          <a:off x="3260268" y="2105902"/>
          <a:ext cx="1298448" cy="72136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排名</a:t>
          </a:r>
          <a:endParaRPr lang="zh-CN" altLang="en-US" sz="1600" kern="1200" dirty="0"/>
        </a:p>
      </dsp:txBody>
      <dsp:txXfrm rot="361010">
        <a:off x="3260268" y="2105902"/>
        <a:ext cx="1298448" cy="721360"/>
      </dsp:txXfrm>
    </dsp:sp>
    <dsp:sp modelId="{89B0C262-A613-4581-8B08-BE328EADB512}">
      <dsp:nvSpPr>
        <dsp:cNvPr id="0" name=""/>
        <dsp:cNvSpPr/>
      </dsp:nvSpPr>
      <dsp:spPr>
        <a:xfrm>
          <a:off x="2586990" y="3065779"/>
          <a:ext cx="541020" cy="541020"/>
        </a:xfrm>
        <a:prstGeom prst="triangle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556C2-1439-4871-B16D-273A3F88C125}">
      <dsp:nvSpPr>
        <dsp:cNvPr id="0" name=""/>
        <dsp:cNvSpPr/>
      </dsp:nvSpPr>
      <dsp:spPr>
        <a:xfrm rot="240000">
          <a:off x="1233944" y="2833946"/>
          <a:ext cx="3247111" cy="22706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E5F43-5027-4EB5-8650-C71B1E6DE3D1}">
      <dsp:nvSpPr>
        <dsp:cNvPr id="0" name=""/>
        <dsp:cNvSpPr/>
      </dsp:nvSpPr>
      <dsp:spPr>
        <a:xfrm rot="240000">
          <a:off x="3372279" y="1416051"/>
          <a:ext cx="1295566" cy="6036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指定位置插入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 rot="240000">
        <a:off x="3372279" y="1416051"/>
        <a:ext cx="1295566" cy="603601"/>
      </dsp:txXfrm>
    </dsp:sp>
    <dsp:sp modelId="{FA29C630-F4A4-44E8-B32F-9A3EE1174EA1}">
      <dsp:nvSpPr>
        <dsp:cNvPr id="0" name=""/>
        <dsp:cNvSpPr/>
      </dsp:nvSpPr>
      <dsp:spPr>
        <a:xfrm rot="240000">
          <a:off x="3448474" y="806452"/>
          <a:ext cx="1295566" cy="603601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修改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 rot="240000">
        <a:off x="3448474" y="806452"/>
        <a:ext cx="1295566" cy="603601"/>
      </dsp:txXfrm>
    </dsp:sp>
    <dsp:sp modelId="{99686C7A-F61E-4E09-876D-4C09B3300117}">
      <dsp:nvSpPr>
        <dsp:cNvPr id="0" name=""/>
        <dsp:cNvSpPr/>
      </dsp:nvSpPr>
      <dsp:spPr>
        <a:xfrm rot="240000">
          <a:off x="3448481" y="120652"/>
          <a:ext cx="1295566" cy="603601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查询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 rot="240000">
        <a:off x="3448481" y="120652"/>
        <a:ext cx="1295566" cy="603601"/>
      </dsp:txXfrm>
    </dsp:sp>
    <dsp:sp modelId="{118159EC-A543-4B97-B203-A5B9A2544D7A}">
      <dsp:nvSpPr>
        <dsp:cNvPr id="0" name=""/>
        <dsp:cNvSpPr/>
      </dsp:nvSpPr>
      <dsp:spPr>
        <a:xfrm rot="240000">
          <a:off x="1339582" y="1380768"/>
          <a:ext cx="1295566" cy="60360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添加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 rot="240000">
        <a:off x="1339582" y="1380768"/>
        <a:ext cx="1295566" cy="6036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7EBD45-CEF7-4D43-BD56-691BA82334B6}">
      <dsp:nvSpPr>
        <dsp:cNvPr id="0" name=""/>
        <dsp:cNvSpPr/>
      </dsp:nvSpPr>
      <dsp:spPr>
        <a:xfrm>
          <a:off x="1134745" y="0"/>
          <a:ext cx="3327400" cy="33274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33C3E-9130-4F5E-B076-D29CE0F1EE41}">
      <dsp:nvSpPr>
        <dsp:cNvPr id="0" name=""/>
        <dsp:cNvSpPr/>
      </dsp:nvSpPr>
      <dsp:spPr>
        <a:xfrm>
          <a:off x="2798445" y="333064"/>
          <a:ext cx="2162810" cy="337939"/>
        </a:xfrm>
        <a:prstGeom prst="roundRect">
          <a:avLst/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1</a:t>
          </a:r>
          <a:r>
            <a:rPr lang="zh-CN" altLang="en-US" sz="1200" kern="1200" dirty="0" smtClean="0"/>
            <a:t>：功能选择界面             </a:t>
          </a:r>
          <a:endParaRPr lang="zh-CN" altLang="en-US" sz="1200" kern="1200" dirty="0"/>
        </a:p>
      </dsp:txBody>
      <dsp:txXfrm>
        <a:off x="2798445" y="333064"/>
        <a:ext cx="2162810" cy="337939"/>
      </dsp:txXfrm>
    </dsp:sp>
    <dsp:sp modelId="{B2ACE594-17A7-43DF-825A-9FC708AD55F0}">
      <dsp:nvSpPr>
        <dsp:cNvPr id="0" name=""/>
        <dsp:cNvSpPr/>
      </dsp:nvSpPr>
      <dsp:spPr>
        <a:xfrm>
          <a:off x="2798445" y="713246"/>
          <a:ext cx="2162810" cy="337939"/>
        </a:xfrm>
        <a:prstGeom prst="round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2</a:t>
          </a:r>
          <a:r>
            <a:rPr lang="zh-CN" altLang="en-US" sz="1200" kern="1200" dirty="0" smtClean="0"/>
            <a:t>：录入学生成绩的信息</a:t>
          </a:r>
          <a:endParaRPr lang="zh-CN" altLang="en-US" sz="1200" kern="1200" dirty="0"/>
        </a:p>
      </dsp:txBody>
      <dsp:txXfrm>
        <a:off x="2798445" y="713246"/>
        <a:ext cx="2162810" cy="337939"/>
      </dsp:txXfrm>
    </dsp:sp>
    <dsp:sp modelId="{B73E8CB1-1CA5-4E6E-AEE4-47C4A063602B}">
      <dsp:nvSpPr>
        <dsp:cNvPr id="0" name=""/>
        <dsp:cNvSpPr/>
      </dsp:nvSpPr>
      <dsp:spPr>
        <a:xfrm>
          <a:off x="2798445" y="1093427"/>
          <a:ext cx="2162810" cy="337939"/>
        </a:xfrm>
        <a:prstGeom prst="roundRect">
          <a:avLst/>
        </a:prstGeom>
        <a:gradFill flip="none" rotWithShape="0">
          <a:gsLst>
            <a:gs pos="0">
              <a:schemeClr val="accent5">
                <a:lumMod val="75000"/>
                <a:tint val="66000"/>
                <a:satMod val="160000"/>
              </a:schemeClr>
            </a:gs>
            <a:gs pos="50000">
              <a:schemeClr val="accent5">
                <a:lumMod val="75000"/>
                <a:tint val="44500"/>
                <a:satMod val="160000"/>
              </a:schemeClr>
            </a:gs>
            <a:gs pos="100000">
              <a:schemeClr val="accent5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3</a:t>
          </a:r>
          <a:r>
            <a:rPr lang="zh-CN" altLang="en-US" sz="1200" kern="1200" dirty="0" smtClean="0"/>
            <a:t>：查询学生成绩的信息</a:t>
          </a:r>
          <a:endParaRPr lang="zh-CN" altLang="en-US" sz="1200" kern="1200" dirty="0"/>
        </a:p>
      </dsp:txBody>
      <dsp:txXfrm>
        <a:off x="2798445" y="1093427"/>
        <a:ext cx="2162810" cy="337939"/>
      </dsp:txXfrm>
    </dsp:sp>
    <dsp:sp modelId="{B4D8FBD9-E6C8-4F08-993E-E2FAD8A9A42A}">
      <dsp:nvSpPr>
        <dsp:cNvPr id="0" name=""/>
        <dsp:cNvSpPr/>
      </dsp:nvSpPr>
      <dsp:spPr>
        <a:xfrm>
          <a:off x="2798445" y="1473609"/>
          <a:ext cx="2162810" cy="337939"/>
        </a:xfrm>
        <a:prstGeom prst="roundRect">
          <a:avLst/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4</a:t>
          </a:r>
          <a:r>
            <a:rPr lang="zh-CN" altLang="en-US" sz="1200" kern="1200" dirty="0" smtClean="0"/>
            <a:t>：删除学生成绩的信息</a:t>
          </a:r>
          <a:endParaRPr lang="zh-CN" altLang="en-US" sz="1200" kern="1200" dirty="0"/>
        </a:p>
      </dsp:txBody>
      <dsp:txXfrm>
        <a:off x="2798445" y="1473609"/>
        <a:ext cx="2162810" cy="337939"/>
      </dsp:txXfrm>
    </dsp:sp>
    <dsp:sp modelId="{5FD4634E-9C43-4F15-B466-B386457B584A}">
      <dsp:nvSpPr>
        <dsp:cNvPr id="0" name=""/>
        <dsp:cNvSpPr/>
      </dsp:nvSpPr>
      <dsp:spPr>
        <a:xfrm>
          <a:off x="2798445" y="1853790"/>
          <a:ext cx="2162810" cy="337939"/>
        </a:xfrm>
        <a:prstGeom prst="round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5</a:t>
          </a:r>
          <a:r>
            <a:rPr lang="zh-CN" altLang="en-US" sz="1200" kern="1200" dirty="0" smtClean="0"/>
            <a:t>：修改学生成绩的信息</a:t>
          </a:r>
          <a:endParaRPr lang="zh-CN" altLang="en-US" sz="1200" kern="1200" dirty="0"/>
        </a:p>
      </dsp:txBody>
      <dsp:txXfrm>
        <a:off x="2798445" y="1853790"/>
        <a:ext cx="2162810" cy="337939"/>
      </dsp:txXfrm>
    </dsp:sp>
    <dsp:sp modelId="{2281B657-8E1F-40A1-B2E7-5F4C0A259C54}">
      <dsp:nvSpPr>
        <dsp:cNvPr id="0" name=""/>
        <dsp:cNvSpPr/>
      </dsp:nvSpPr>
      <dsp:spPr>
        <a:xfrm>
          <a:off x="2798445" y="2233972"/>
          <a:ext cx="2162810" cy="337939"/>
        </a:xfrm>
        <a:prstGeom prst="roundRect">
          <a:avLst/>
        </a:prstGeom>
        <a:gradFill flip="none" rotWithShape="0">
          <a:gsLst>
            <a:gs pos="0">
              <a:srgbClr val="FF9900">
                <a:tint val="66000"/>
                <a:satMod val="160000"/>
              </a:srgbClr>
            </a:gs>
            <a:gs pos="50000">
              <a:srgbClr val="FF9900">
                <a:tint val="44500"/>
                <a:satMod val="160000"/>
              </a:srgbClr>
            </a:gs>
            <a:gs pos="100000">
              <a:srgbClr val="FF99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6</a:t>
          </a:r>
          <a:r>
            <a:rPr lang="zh-CN" altLang="en-US" sz="1200" kern="1200" dirty="0" smtClean="0"/>
            <a:t>：插入学生成绩的信息</a:t>
          </a:r>
          <a:endParaRPr lang="zh-CN" altLang="en-US" sz="1200" kern="1200" dirty="0"/>
        </a:p>
      </dsp:txBody>
      <dsp:txXfrm>
        <a:off x="2798445" y="2233972"/>
        <a:ext cx="2162810" cy="337939"/>
      </dsp:txXfrm>
    </dsp:sp>
    <dsp:sp modelId="{27973D2A-2768-4881-A27B-A6B0BAD68210}">
      <dsp:nvSpPr>
        <dsp:cNvPr id="0" name=""/>
        <dsp:cNvSpPr/>
      </dsp:nvSpPr>
      <dsp:spPr>
        <a:xfrm>
          <a:off x="2798445" y="2614153"/>
          <a:ext cx="2162810" cy="337939"/>
        </a:xfrm>
        <a:prstGeom prst="round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</a:t>
          </a:r>
          <a:r>
            <a:rPr lang="en-US" altLang="zh-CN" sz="1200" kern="1200" dirty="0" smtClean="0"/>
            <a:t>7</a:t>
          </a:r>
          <a:r>
            <a:rPr lang="zh-CN" altLang="en-US" sz="1200" kern="1200" dirty="0" smtClean="0"/>
            <a:t>：统计学生成绩的信息</a:t>
          </a:r>
          <a:endParaRPr lang="zh-CN" altLang="en-US" sz="1200" kern="1200" dirty="0"/>
        </a:p>
      </dsp:txBody>
      <dsp:txXfrm>
        <a:off x="2798445" y="2614153"/>
        <a:ext cx="2162810" cy="33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50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9295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xmlns="" val="176862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7</a:t>
            </a:r>
            <a:r>
              <a:rPr lang="zh-CN" altLang="en-US" sz="4000" dirty="0" smtClean="0"/>
              <a:t>个功能</a:t>
            </a:r>
            <a:endParaRPr lang="zh-CN" altLang="en-US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1208554707"/>
              </p:ext>
            </p:extLst>
          </p:nvPr>
        </p:nvGraphicFramePr>
        <p:xfrm>
          <a:off x="1257300" y="1504950"/>
          <a:ext cx="6096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1882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191678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功能选择界面</a:t>
            </a:r>
          </a:p>
        </p:txBody>
      </p:sp>
    </p:spTree>
    <p:extLst>
      <p:ext uri="{BB962C8B-B14F-4D97-AF65-F5344CB8AC3E}">
        <p14:creationId xmlns:p14="http://schemas.microsoft.com/office/powerpoint/2010/main" xmlns="" val="76546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功能选择界面</a:t>
            </a:r>
            <a:endParaRPr lang="zh-CN" altLang="en-US" sz="4000" dirty="0"/>
          </a:p>
        </p:txBody>
      </p:sp>
      <p:pic>
        <p:nvPicPr>
          <p:cNvPr id="2050" name="Picture 2" descr="E:\SVN\零基础学系列\C语言\文档\18 学生成绩管理系统\第18章图片\图18.2  功能选择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74788"/>
            <a:ext cx="591661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98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录入学生的信息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76546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录入学生的信息</a:t>
            </a:r>
            <a:endParaRPr lang="zh-CN" altLang="en-US" sz="4000" dirty="0"/>
          </a:p>
        </p:txBody>
      </p:sp>
      <p:pic>
        <p:nvPicPr>
          <p:cNvPr id="4098" name="Picture 2" descr="E:\SVN\零基础学系列\C语言\文档\18 学生成绩管理系统\第18章图片\图18.3  学生成绩信息录入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048000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20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查询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学生的信息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42750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录入学生的信息</a:t>
            </a:r>
            <a:endParaRPr lang="zh-CN" altLang="en-US" sz="4000" dirty="0"/>
          </a:p>
        </p:txBody>
      </p:sp>
      <p:pic>
        <p:nvPicPr>
          <p:cNvPr id="5122" name="Picture 2" descr="E:\SVN\零基础学系列\C语言\文档\18 学生成绩管理系统\第18章图片\图18.4  查询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905000"/>
            <a:ext cx="5305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删除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学生的信息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42750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录入学生的信息</a:t>
            </a:r>
            <a:endParaRPr lang="zh-CN" altLang="en-US" sz="4000" dirty="0"/>
          </a:p>
        </p:txBody>
      </p:sp>
      <p:pic>
        <p:nvPicPr>
          <p:cNvPr id="6146" name="Picture 2" descr="E:\SVN\零基础学系列\C语言\文档\18 学生成绩管理系统\第18章图片\图18.5  删除学生成绩信息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038350"/>
            <a:ext cx="360106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学生管理系统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修改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学生的信息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42750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/>
              <a:t>修改</a:t>
            </a:r>
            <a:r>
              <a:rPr lang="zh-CN" altLang="en-US" sz="4000" dirty="0" smtClean="0"/>
              <a:t>学生的信息</a:t>
            </a:r>
            <a:endParaRPr lang="zh-CN" altLang="en-US" sz="4000" dirty="0"/>
          </a:p>
        </p:txBody>
      </p:sp>
      <p:pic>
        <p:nvPicPr>
          <p:cNvPr id="7170" name="Picture 2" descr="E:\SVN\零基础学系列\C语言\文档\18 学生成绩管理系统\第18章图片\图18.6  修改学生成绩信息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581150"/>
            <a:ext cx="55340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插入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学生的信息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42750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/>
              <a:t>插入</a:t>
            </a:r>
            <a:r>
              <a:rPr lang="zh-CN" altLang="en-US" sz="4000" dirty="0" smtClean="0"/>
              <a:t>学生的信息</a:t>
            </a:r>
            <a:endParaRPr lang="zh-CN" altLang="en-US" sz="4000" dirty="0"/>
          </a:p>
        </p:txBody>
      </p:sp>
      <p:pic>
        <p:nvPicPr>
          <p:cNvPr id="8194" name="Picture 2" descr="E:\SVN\零基础学系列\C语言\文档\18 学生成绩管理系统\第18章图片\图18.7  插入学生成绩信息界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524000"/>
            <a:ext cx="568801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19295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统计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学生人数</a:t>
            </a:r>
          </a:p>
        </p:txBody>
      </p:sp>
    </p:spTree>
    <p:extLst>
      <p:ext uri="{BB962C8B-B14F-4D97-AF65-F5344CB8AC3E}">
        <p14:creationId xmlns:p14="http://schemas.microsoft.com/office/powerpoint/2010/main" xmlns="" val="42750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统计学生人数</a:t>
            </a:r>
            <a:endParaRPr lang="zh-CN" altLang="en-US" sz="4000" dirty="0"/>
          </a:p>
        </p:txBody>
      </p:sp>
      <p:pic>
        <p:nvPicPr>
          <p:cNvPr id="9218" name="Picture 2" descr="E:\SVN\零基础学系列\C语言\文档\18 学生成绩管理系统\第18章图片\图18.8  统计学生人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38350"/>
            <a:ext cx="361660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25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0668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694587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本章主要通过学生成绩管理系统的开发实例，介绍了开发</a:t>
            </a:r>
            <a:r>
              <a:rPr lang="en-US" altLang="zh-CN" dirty="0"/>
              <a:t>C</a:t>
            </a:r>
            <a:r>
              <a:rPr lang="zh-CN" altLang="zh-CN" dirty="0"/>
              <a:t>语言系统的流程和技巧。本项目并没有太多难点，项目中介绍的几种功能都是在对文件进行操作的基础上实现的。通过该项目的学习，可以理解一个管理系统开发的过程，为今后开发其他程序奠定基础。只要能够多读、多写、多练习，那么编写程序根本不是一个很难的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6869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4880" y="1404640"/>
            <a:ext cx="4876920" cy="793143"/>
            <a:chOff x="1025977" y="864207"/>
            <a:chExt cx="5058473" cy="793143"/>
          </a:xfrm>
        </p:grpSpPr>
        <p:pic>
          <p:nvPicPr>
            <p:cNvPr id="14" name="图片 1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977" y="864207"/>
              <a:ext cx="5058473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12310" y="1016607"/>
              <a:ext cx="2618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需求分析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7432" y="1067678"/>
              <a:ext cx="75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04880" y="2635895"/>
            <a:ext cx="4953120" cy="793143"/>
            <a:chOff x="1130572" y="875964"/>
            <a:chExt cx="4953120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4953120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913863" y="1041702"/>
              <a:ext cx="2174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系统设计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04880" y="3867150"/>
            <a:ext cx="5029320" cy="793143"/>
            <a:chOff x="1130572" y="875964"/>
            <a:chExt cx="5029320" cy="793143"/>
          </a:xfrm>
        </p:grpSpPr>
        <p:pic>
          <p:nvPicPr>
            <p:cNvPr id="11" name="图片 1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5029320" cy="79314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13863" y="1016607"/>
              <a:ext cx="210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功能设计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8536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7100" y="1929512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xmlns="" val="169665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3244783734"/>
              </p:ext>
            </p:extLst>
          </p:nvPr>
        </p:nvGraphicFramePr>
        <p:xfrm>
          <a:off x="2133600" y="1131111"/>
          <a:ext cx="4191000" cy="3348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K:\18\开学季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2090"/>
            <a:ext cx="36576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K:\18\上学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33550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需求分析</a:t>
            </a:r>
            <a:endParaRPr lang="zh-CN" altLang="en-US" sz="40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4203672710"/>
              </p:ext>
            </p:extLst>
          </p:nvPr>
        </p:nvGraphicFramePr>
        <p:xfrm>
          <a:off x="2133600" y="2800350"/>
          <a:ext cx="4419600" cy="231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椭圆 6"/>
          <p:cNvSpPr/>
          <p:nvPr/>
        </p:nvSpPr>
        <p:spPr>
          <a:xfrm>
            <a:off x="990600" y="1657350"/>
            <a:ext cx="11430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集中管理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59100" y="1657350"/>
            <a:ext cx="1143000" cy="990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提高效率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27600" y="1657350"/>
            <a:ext cx="1143000" cy="990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实现增、删、改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96100" y="1657350"/>
            <a:ext cx="1143000" cy="990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3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741 C 0.01459 -0.00278 0.02431 0.00802 0.03386 0.01697 C 0.03785 0.02068 0.04341 0.01975 0.04723 0.02438 C 0.05174 0.02963 0.05903 0.04043 0.06372 0.04321 C 0.06719 0.04969 0.0691 0.05216 0.07396 0.05432 C 0.07917 0.06389 0.08629 0.06667 0.09236 0.07315 C 0.1007 0.08179 0.10886 0.09105 0.11702 0.09938 C 0.12448 0.10679 0.13056 0.11697 0.13872 0.12191 C 0.14809 0.1358 0.13907 0.12438 0.15209 0.13333 C 0.15573 0.1358 0.15868 0.1429 0.16233 0.14629 C 0.16528 0.14907 0.16858 0.15092 0.17153 0.15401 C 0.17379 0.15617 0.17535 0.16049 0.17778 0.16142 C 0.18316 0.16389 0.18802 0.16759 0.19306 0.17253 C 0.2007 0.18025 0.20851 0.19012 0.2158 0.19876 C 0.21789 0.20154 0.22066 0.20216 0.22292 0.20463 C 0.22795 0.20988 0.23177 0.21605 0.23733 0.21944 C 0.24115 0.22654 0.24497 0.2287 0.24966 0.23271 C 0.25417 0.23673 0.25174 0.23611 0.25573 0.24197 C 0.2599 0.24784 0.26545 0.25216 0.2691 0.25895 C 0.26997 0.26049 0.27032 0.26296 0.27118 0.2645 C 0.27726 0.27562 0.27153 0.26018 0.27743 0.27407 C 0.28386 0.28889 0.27865 0.28179 0.28455 0.28889 C 0.28802 0.29846 0.2915 0.30771 0.2948 0.31728 C 0.29618 0.32099 0.29896 0.32839 0.29896 0.3287 C 0.30261 0.35432 0.30417 0.38025 0.30417 0.40741 " pathEditMode="relative" rAng="0" ptsTypes="ffffffffffffffffffffffffA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1667 -0.00741 L 0.01389 0.2666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6 -0.08148 C -0.01511 -0.06636 -0.0158 -0.04198 -0.02014 -0.03025 C -0.02257 -0.01358 -0.02066 -0.02006 -0.02431 -0.01019 C -0.02743 0.0179 -0.03142 0.04568 -0.03368 0.07407 C -0.03646 0.10802 -0.03785 0.14228 -0.0441 0.17469 C -0.04497 0.1858 -0.04809 0.21728 -0.05139 0.22623 C -0.05469 0.23457 -0.05972 0.24907 -0.05972 0.25926 " pathEditMode="relative" rAng="0" ptsTypes="ffffffA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2.59259E-6 C -0.05503 -0.01389 -0.11128 -0.00525 -0.16667 0.00185 C -0.18802 0.00802 -0.20972 0.01543 -0.23125 0.01851 C -0.24323 0.02191 -0.25486 0.02438 -0.26667 0.02963 C -0.2783 0.03487 -0.28976 0.03487 -0.30104 0.04259 C -0.30278 0.04382 -0.3066 0.04444 -0.30833 0.04629 C -0.31528 0.05308 -0.32101 0.06234 -0.32812 0.06851 C -0.33194 0.07191 -0.3375 0.08333 -0.3375 0.08333 C -0.33976 0.09506 -0.34306 0.10463 -0.34687 0.11481 C -0.35174 0.12777 -0.35208 0.16172 -0.35208 0.17592 " pathEditMode="relative" ptsTypes="fffffffffA">
                                      <p:cBhvr>
                                        <p:cTn id="5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7" grpId="1" animBg="1"/>
      <p:bldP spid="8" grpId="0" animBg="1"/>
      <p:bldP spid="8" grpId="2" animBg="1"/>
      <p:bldP spid="9" grpId="0" animBg="1"/>
      <p:bldP spid="9" grpId="1" animBg="1"/>
      <p:bldP spid="10" grpId="0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47800" y="742950"/>
          <a:ext cx="57150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B0C262-A613-4581-8B08-BE328EAD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100" fill="hold"/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animClr clrSpc="rgb">
                                      <p:cBhvr>
                                        <p:cTn id="17" dur="100" fill="hold"/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6556C2-1439-4871-B16D-273A3F88C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C050A4-DA29-4F2E-AAE6-ABB2A4274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A2C050A4-DA29-4F2E-AAE6-ABB2A4274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A2C050A4-DA29-4F2E-AAE6-ABB2A4274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159EC-A543-4B97-B203-A5B9A2544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118159EC-A543-4B97-B203-A5B9A2544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graphicEl>
                                              <a:dgm id="{118159EC-A543-4B97-B203-A5B9A2544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graphicEl>
                                              <a:dgm id="{118159EC-A543-4B97-B203-A5B9A2544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159EC-A543-4B97-B203-A5B9A2544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D590C0-587E-4890-82BB-811B91DF6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A6D590C0-587E-4890-82BB-811B91DF6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A6D590C0-587E-4890-82BB-811B91DF6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EE5F43-5027-4EB5-8650-C71B1E6DE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9CEE5F43-5027-4EB5-8650-C71B1E6DE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9CEE5F43-5027-4EB5-8650-C71B1E6DE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29C630-F4A4-44E8-B32F-9A3EE1174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graphicEl>
                                              <a:dgm id="{FA29C630-F4A4-44E8-B32F-9A3EE1174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graphicEl>
                                              <a:dgm id="{FA29C630-F4A4-44E8-B32F-9A3EE1174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FA29C630-F4A4-44E8-B32F-9A3EE1174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686C7A-F61E-4E09-876D-4C09B3300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graphicEl>
                                              <a:dgm id="{99686C7A-F61E-4E09-876D-4C09B3300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99686C7A-F61E-4E09-876D-4C09B3300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99686C7A-F61E-4E09-876D-4C09B3300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graphicEl>
                                              <a:dgm id="{99686C7A-F61E-4E09-876D-4C09B3300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9295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xmlns="" val="41101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系统设计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600200" y="1581150"/>
            <a:ext cx="5029200" cy="533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学生成绩管理系统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114800" y="2114550"/>
            <a:ext cx="0" cy="304800"/>
          </a:xfrm>
          <a:prstGeom prst="straightConnector1">
            <a:avLst/>
          </a:prstGeom>
          <a:ln w="19050">
            <a:solidFill>
              <a:srgbClr val="B31B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76400" y="2419350"/>
            <a:ext cx="48768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76400" y="2419350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53000" y="2419350"/>
            <a:ext cx="0" cy="3048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14600" y="2419350"/>
            <a:ext cx="0" cy="3048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429000" y="2419350"/>
            <a:ext cx="0" cy="3048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14800" y="2419350"/>
            <a:ext cx="0" cy="3048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91200" y="2419350"/>
            <a:ext cx="0" cy="304800"/>
          </a:xfrm>
          <a:prstGeom prst="straightConnector1">
            <a:avLst/>
          </a:prstGeom>
          <a:ln w="19050">
            <a:solidFill>
              <a:srgbClr val="FF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53200" y="2419350"/>
            <a:ext cx="0" cy="3048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478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学生成绩信息录入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60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学生</a:t>
            </a:r>
            <a:r>
              <a:rPr lang="zh-CN" altLang="en-US" sz="1600" dirty="0">
                <a:solidFill>
                  <a:schemeClr val="tx1"/>
                </a:solidFill>
              </a:rPr>
              <a:t>成绩</a:t>
            </a:r>
            <a:r>
              <a:rPr lang="zh-CN" altLang="en-US" sz="1600" dirty="0" smtClean="0">
                <a:solidFill>
                  <a:schemeClr val="tx1"/>
                </a:solidFill>
              </a:rPr>
              <a:t>信息</a:t>
            </a:r>
            <a:r>
              <a:rPr lang="zh-CN" altLang="en-US" sz="1600" dirty="0">
                <a:solidFill>
                  <a:schemeClr val="tx1"/>
                </a:solidFill>
              </a:rPr>
              <a:t>查找</a:t>
            </a:r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004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学生成绩</a:t>
            </a:r>
            <a:r>
              <a:rPr lang="zh-CN" altLang="en-US" sz="1600" dirty="0" smtClean="0">
                <a:solidFill>
                  <a:schemeClr val="tx1"/>
                </a:solidFill>
              </a:rPr>
              <a:t>信息删除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862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学生成绩</a:t>
            </a:r>
            <a:r>
              <a:rPr lang="zh-CN" altLang="en-US" sz="1600" dirty="0" smtClean="0">
                <a:solidFill>
                  <a:schemeClr val="tx1"/>
                </a:solidFill>
              </a:rPr>
              <a:t>信息</a:t>
            </a:r>
            <a:r>
              <a:rPr lang="zh-CN" altLang="en-US" sz="1600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24" name="矩形 23"/>
          <p:cNvSpPr/>
          <p:nvPr/>
        </p:nvSpPr>
        <p:spPr>
          <a:xfrm>
            <a:off x="4724400" y="2724150"/>
            <a:ext cx="457200" cy="228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学生成绩</a:t>
            </a:r>
            <a:r>
              <a:rPr lang="zh-CN" altLang="en-US" sz="1600" dirty="0" smtClean="0">
                <a:solidFill>
                  <a:schemeClr val="tx1"/>
                </a:solidFill>
              </a:rPr>
              <a:t>信息</a:t>
            </a:r>
            <a:r>
              <a:rPr lang="zh-CN" altLang="en-US" sz="1600" dirty="0">
                <a:solidFill>
                  <a:schemeClr val="tx1"/>
                </a:solidFill>
              </a:rPr>
              <a:t>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55626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FF7D7D">
                  <a:tint val="66000"/>
                  <a:satMod val="160000"/>
                </a:srgbClr>
              </a:gs>
              <a:gs pos="50000">
                <a:srgbClr val="FF7D7D">
                  <a:tint val="44500"/>
                  <a:satMod val="160000"/>
                </a:srgbClr>
              </a:gs>
              <a:gs pos="100000">
                <a:srgbClr val="FF7D7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学生</a:t>
            </a:r>
            <a:r>
              <a:rPr lang="zh-CN" altLang="en-US" sz="1600" dirty="0" smtClean="0">
                <a:solidFill>
                  <a:schemeClr val="tx1"/>
                </a:solidFill>
              </a:rPr>
              <a:t>成绩</a:t>
            </a:r>
            <a:r>
              <a:rPr lang="zh-CN" altLang="en-US" sz="1600" dirty="0">
                <a:solidFill>
                  <a:schemeClr val="tx1"/>
                </a:solidFill>
              </a:rPr>
              <a:t>排名</a:t>
            </a:r>
          </a:p>
        </p:txBody>
      </p:sp>
      <p:sp>
        <p:nvSpPr>
          <p:cNvPr id="26" name="矩形 25"/>
          <p:cNvSpPr/>
          <p:nvPr/>
        </p:nvSpPr>
        <p:spPr>
          <a:xfrm>
            <a:off x="6324600" y="2724150"/>
            <a:ext cx="457200" cy="2286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学生人数统计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3009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17164</TotalTime>
  <Words>486</Words>
  <Application>Microsoft Office PowerPoint</Application>
  <PresentationFormat>全屏显示(16:9)</PresentationFormat>
  <Paragraphs>61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1812</cp:revision>
  <cp:lastPrinted>1601-01-01T00:00:00Z</cp:lastPrinted>
  <dcterms:created xsi:type="dcterms:W3CDTF">2014-11-20T08:27:06Z</dcterms:created>
  <dcterms:modified xsi:type="dcterms:W3CDTF">2017-09-11T01:21:45Z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