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7"/>
    <p:restoredTop sz="94657"/>
  </p:normalViewPr>
  <p:slideViewPr>
    <p:cSldViewPr snapToGrid="0">
      <p:cViewPr varScale="1">
        <p:scale>
          <a:sx n="61" d="100"/>
          <a:sy n="61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9905C7-6AC1-8340-933D-9A9520CA142B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B19773-5BD1-6546-888E-0C36FF99A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82AE-BF33-D6C8-6EC0-282EE5994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</a:t>
            </a:r>
            <a:r>
              <a:rPr lang="en-US"/>
              <a:t>Resort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2BCBE-74F2-CF7D-50E3-5080C6065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Cyndie Jean</a:t>
            </a:r>
          </a:p>
        </p:txBody>
      </p:sp>
    </p:spTree>
    <p:extLst>
      <p:ext uri="{BB962C8B-B14F-4D97-AF65-F5344CB8AC3E}">
        <p14:creationId xmlns:p14="http://schemas.microsoft.com/office/powerpoint/2010/main" val="209859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ECE3-9E68-AE94-6A12-E5E8A58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6C30-930B-5CAF-3912-764D806D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Big Mountain Resort has decided to add one chair lift which will increase operating costs by 1.5 million dollars.</a:t>
            </a:r>
          </a:p>
          <a:p>
            <a:r>
              <a:rPr lang="en-US" sz="2400" dirty="0"/>
              <a:t>Big Mountain Resort must decide whether to:</a:t>
            </a:r>
          </a:p>
          <a:p>
            <a:pPr lvl="1"/>
            <a:r>
              <a:rPr lang="en-US" sz="2000" dirty="0"/>
              <a:t>Increase ticket prices</a:t>
            </a:r>
          </a:p>
          <a:p>
            <a:pPr lvl="1"/>
            <a:r>
              <a:rPr lang="en-US" sz="2000" dirty="0"/>
              <a:t>Cut costs in another department</a:t>
            </a:r>
          </a:p>
        </p:txBody>
      </p:sp>
    </p:spTree>
    <p:extLst>
      <p:ext uri="{BB962C8B-B14F-4D97-AF65-F5344CB8AC3E}">
        <p14:creationId xmlns:p14="http://schemas.microsoft.com/office/powerpoint/2010/main" val="19599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B0F8-9ECC-90A6-7BD4-ACC3890B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Recommendation and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7181-0BB7-DF47-B51C-55A0F302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model that saw the biggest revenue was 17 million dollars:</a:t>
            </a:r>
          </a:p>
          <a:p>
            <a:pPr lvl="1"/>
            <a:r>
              <a:rPr lang="en-US" sz="2000" dirty="0"/>
              <a:t>Increased ticket prices by  $9.90</a:t>
            </a:r>
          </a:p>
          <a:p>
            <a:pPr lvl="1"/>
            <a:r>
              <a:rPr lang="en-US" sz="2000" dirty="0"/>
              <a:t>Increased the total number of runs by 1</a:t>
            </a:r>
          </a:p>
          <a:p>
            <a:pPr lvl="1"/>
            <a:r>
              <a:rPr lang="en-US" sz="2000" dirty="0"/>
              <a:t>Increased the vertical drop by 150 feet</a:t>
            </a:r>
          </a:p>
          <a:p>
            <a:pPr lvl="1"/>
            <a:r>
              <a:rPr lang="en-US" sz="2000" dirty="0"/>
              <a:t>Increased an additional chair lift</a:t>
            </a:r>
          </a:p>
          <a:p>
            <a:pPr lvl="1"/>
            <a:r>
              <a:rPr lang="en-US" sz="2000" dirty="0"/>
              <a:t>Added 2 acres of snow making</a:t>
            </a:r>
          </a:p>
        </p:txBody>
      </p:sp>
    </p:spTree>
    <p:extLst>
      <p:ext uri="{BB962C8B-B14F-4D97-AF65-F5344CB8AC3E}">
        <p14:creationId xmlns:p14="http://schemas.microsoft.com/office/powerpoint/2010/main" val="1124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B6AC-68F3-FFFB-D071-B557B7F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Modeling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006A-E288-3BCF-4B41-E2C707D2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048" y="2569211"/>
            <a:ext cx="4140543" cy="3607752"/>
          </a:xfrm>
        </p:spPr>
        <p:txBody>
          <a:bodyPr>
            <a:normAutofit/>
          </a:bodyPr>
          <a:lstStyle/>
          <a:p>
            <a:r>
              <a:rPr lang="en-US" sz="2400" dirty="0"/>
              <a:t>In this model, they looked at what would happen depending on how many runs were closed.</a:t>
            </a:r>
          </a:p>
          <a:p>
            <a:r>
              <a:rPr lang="en-US" sz="2400" dirty="0"/>
              <a:t>Closing runs saw a drop in revenue and ticket prices, especially closing 3-10 runs down.</a:t>
            </a:r>
          </a:p>
        </p:txBody>
      </p:sp>
      <p:pic>
        <p:nvPicPr>
          <p:cNvPr id="8" name="Picture 7" descr="A graph of a price change&#10;&#10;Description automatically generated with medium confidence">
            <a:extLst>
              <a:ext uri="{FF2B5EF4-FFF2-40B4-BE49-F238E27FC236}">
                <a16:creationId xmlns:a16="http://schemas.microsoft.com/office/drawing/2014/main" id="{B1919EE9-360B-DCB2-9CBC-5DB50466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2569211"/>
            <a:ext cx="6666498" cy="36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9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2AAD-558F-C169-E6B0-882637C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Modeling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0F75-4008-014F-A7BE-22E06FA0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model  added a run, increased the vertical drop by 150 ft., and installed an extra chair lift.</a:t>
            </a:r>
          </a:p>
          <a:p>
            <a:r>
              <a:rPr lang="en-US" sz="2000" dirty="0"/>
              <a:t>In this model, it saw the expected revenue to be around 15 million dollars.</a:t>
            </a:r>
          </a:p>
          <a:p>
            <a:r>
              <a:rPr lang="en-US" sz="2000" dirty="0"/>
              <a:t>It supported a ticket price increase by $8.61</a:t>
            </a:r>
          </a:p>
        </p:txBody>
      </p:sp>
    </p:spTree>
    <p:extLst>
      <p:ext uri="{BB962C8B-B14F-4D97-AF65-F5344CB8AC3E}">
        <p14:creationId xmlns:p14="http://schemas.microsoft.com/office/powerpoint/2010/main" val="151620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2AAD-558F-C169-E6B0-882637C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affer XH"/>
              </a:rPr>
              <a:t>Modeling 3 &amp;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0F75-4008-014F-A7BE-22E06FA0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Model 3:</a:t>
            </a:r>
          </a:p>
          <a:p>
            <a:pPr lvl="1"/>
            <a:r>
              <a:rPr lang="en-US" sz="1800" dirty="0"/>
              <a:t>This model increased the number of runs by 1, the vertical drop by 150 ft, chair lift by 1, and snow making acres by 2.</a:t>
            </a:r>
          </a:p>
          <a:p>
            <a:pPr lvl="1"/>
            <a:r>
              <a:rPr lang="en-US" sz="1800" dirty="0"/>
              <a:t>This model expected a revenue of 17 million dollars and supported an increase of ticket prices by $9.90</a:t>
            </a:r>
          </a:p>
          <a:p>
            <a:r>
              <a:rPr lang="en-US" sz="2000" dirty="0"/>
              <a:t>Model 4:</a:t>
            </a:r>
          </a:p>
          <a:p>
            <a:pPr lvl="1"/>
            <a:r>
              <a:rPr lang="en-US" sz="1800" dirty="0"/>
              <a:t>Increases the longest run by .2 miles, adding 4 acres of snow making </a:t>
            </a:r>
          </a:p>
          <a:p>
            <a:pPr lvl="1"/>
            <a:r>
              <a:rPr lang="en-US" sz="1800" dirty="0"/>
              <a:t>This saw no difference in revenue. So, this model should not be considered</a:t>
            </a:r>
          </a:p>
        </p:txBody>
      </p:sp>
    </p:spTree>
    <p:extLst>
      <p:ext uri="{BB962C8B-B14F-4D97-AF65-F5344CB8AC3E}">
        <p14:creationId xmlns:p14="http://schemas.microsoft.com/office/powerpoint/2010/main" val="22284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2AAD-558F-C169-E6B0-882637C2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Haffer XH"/>
              </a:rPr>
              <a:t>Summary and 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0F75-4008-014F-A7BE-22E06FA0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the resort is already planning on adding an extra chair lift, which will increase operating cost, the best option is to increase ticket prices by $9.90 for the biggest increase in revenue.</a:t>
            </a:r>
          </a:p>
          <a:p>
            <a:r>
              <a:rPr lang="en-US" sz="2000" dirty="0"/>
              <a:t>Closing any number of runs would cause a drop in ticket prices and revenue.</a:t>
            </a:r>
          </a:p>
          <a:p>
            <a:r>
              <a:rPr lang="en-US" sz="2000" dirty="0"/>
              <a:t>The best option is to add additional 1 chair lift, 1 run, 2 acres of snow making, and 150 ft vertical drop for the most revenue from the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5148463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{9BB0FB63-FADF-D049-9183-85AC34D52A9F}tf10001120</Template>
  <TotalTime>91</TotalTime>
  <Words>355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Haffer XH</vt:lpstr>
      <vt:lpstr>Parcel</vt:lpstr>
      <vt:lpstr>Big Mountain Resort Report</vt:lpstr>
      <vt:lpstr>Problem identification</vt:lpstr>
      <vt:lpstr>Recommendation and key findings</vt:lpstr>
      <vt:lpstr>Modeling 1</vt:lpstr>
      <vt:lpstr>Modeling 2</vt:lpstr>
      <vt:lpstr>Modeling 3 &amp; 4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Cyndie Yva Jean</dc:creator>
  <cp:lastModifiedBy>Cyndie Yva Jean</cp:lastModifiedBy>
  <cp:revision>11</cp:revision>
  <dcterms:created xsi:type="dcterms:W3CDTF">2023-11-10T18:18:04Z</dcterms:created>
  <dcterms:modified xsi:type="dcterms:W3CDTF">2023-11-18T21:32:01Z</dcterms:modified>
</cp:coreProperties>
</file>