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58" r:id="rId5"/>
    <p:sldId id="257" r:id="rId6"/>
    <p:sldId id="260" r:id="rId7"/>
    <p:sldId id="261" r:id="rId8"/>
    <p:sldId id="262" r:id="rId9"/>
    <p:sldId id="263" r:id="rId10"/>
    <p:sldId id="266" r:id="rId11"/>
    <p:sldId id="267" r:id="rId12"/>
    <p:sldId id="268" r:id="rId1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E46"/>
    <a:srgbClr val="8F2C2F"/>
    <a:srgbClr val="EFA146"/>
    <a:srgbClr val="0D243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7DA39-5928-4C6D-B04C-E01CDE49A864}" v="19" dt="2025-01-16T18:22:47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9" d="100"/>
          <a:sy n="49" d="100"/>
        </p:scale>
        <p:origin x="2280" y="36"/>
      </p:cViewPr>
      <p:guideLst>
        <p:guide orient="horz" pos="314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di Mizuouchi Galdino" userId="0cd074eb-ae90-4b83-bd59-ff5e6e4e87ce" providerId="ADAL" clId="{2E77DA39-5928-4C6D-B04C-E01CDE49A864}"/>
    <pc:docChg chg="undo custSel addSld delSld modSld sldOrd">
      <pc:chgData name="Cyndi Mizuouchi Galdino" userId="0cd074eb-ae90-4b83-bd59-ff5e6e4e87ce" providerId="ADAL" clId="{2E77DA39-5928-4C6D-B04C-E01CDE49A864}" dt="2025-01-16T18:29:01.225" v="559" actId="1035"/>
      <pc:docMkLst>
        <pc:docMk/>
      </pc:docMkLst>
      <pc:sldChg chg="addSp delSp modSp mod">
        <pc:chgData name="Cyndi Mizuouchi Galdino" userId="0cd074eb-ae90-4b83-bd59-ff5e6e4e87ce" providerId="ADAL" clId="{2E77DA39-5928-4C6D-B04C-E01CDE49A864}" dt="2025-01-16T18:28:20.631" v="503" actId="1037"/>
        <pc:sldMkLst>
          <pc:docMk/>
          <pc:sldMk cId="198109876" sldId="257"/>
        </pc:sldMkLst>
        <pc:spChg chg="del">
          <ac:chgData name="Cyndi Mizuouchi Galdino" userId="0cd074eb-ae90-4b83-bd59-ff5e6e4e87ce" providerId="ADAL" clId="{2E77DA39-5928-4C6D-B04C-E01CDE49A864}" dt="2025-01-16T17:51:13.451" v="67" actId="478"/>
          <ac:spMkLst>
            <pc:docMk/>
            <pc:sldMk cId="198109876" sldId="257"/>
            <ac:spMk id="2" creationId="{5ECB7967-CE9B-DECD-7C21-2D49F2B16C95}"/>
          </ac:spMkLst>
        </pc:spChg>
        <pc:spChg chg="del mod">
          <ac:chgData name="Cyndi Mizuouchi Galdino" userId="0cd074eb-ae90-4b83-bd59-ff5e6e4e87ce" providerId="ADAL" clId="{2E77DA39-5928-4C6D-B04C-E01CDE49A864}" dt="2025-01-16T17:51:13.451" v="67" actId="478"/>
          <ac:spMkLst>
            <pc:docMk/>
            <pc:sldMk cId="198109876" sldId="257"/>
            <ac:spMk id="3" creationId="{245A7CFD-E9AC-C38E-D151-8C2E81BA6DE6}"/>
          </ac:spMkLst>
        </pc:spChg>
        <pc:spChg chg="del">
          <ac:chgData name="Cyndi Mizuouchi Galdino" userId="0cd074eb-ae90-4b83-bd59-ff5e6e4e87ce" providerId="ADAL" clId="{2E77DA39-5928-4C6D-B04C-E01CDE49A864}" dt="2025-01-16T17:51:13.451" v="67" actId="478"/>
          <ac:spMkLst>
            <pc:docMk/>
            <pc:sldMk cId="198109876" sldId="257"/>
            <ac:spMk id="4" creationId="{3A2AE724-E5A3-F72D-70BA-C74299409EA8}"/>
          </ac:spMkLst>
        </pc:spChg>
        <pc:spChg chg="add mod">
          <ac:chgData name="Cyndi Mizuouchi Galdino" userId="0cd074eb-ae90-4b83-bd59-ff5e6e4e87ce" providerId="ADAL" clId="{2E77DA39-5928-4C6D-B04C-E01CDE49A864}" dt="2025-01-16T18:12:34.629" v="145" actId="207"/>
          <ac:spMkLst>
            <pc:docMk/>
            <pc:sldMk cId="198109876" sldId="257"/>
            <ac:spMk id="5" creationId="{3E83669D-800A-F836-DE4F-6F87D7BDC34F}"/>
          </ac:spMkLst>
        </pc:spChg>
        <pc:spChg chg="add mod">
          <ac:chgData name="Cyndi Mizuouchi Galdino" userId="0cd074eb-ae90-4b83-bd59-ff5e6e4e87ce" providerId="ADAL" clId="{2E77DA39-5928-4C6D-B04C-E01CDE49A864}" dt="2025-01-16T18:27:50.380" v="478" actId="1035"/>
          <ac:spMkLst>
            <pc:docMk/>
            <pc:sldMk cId="198109876" sldId="257"/>
            <ac:spMk id="6" creationId="{0986DCE5-F7EE-0D7C-F39A-D32A465A62D7}"/>
          </ac:spMkLst>
        </pc:spChg>
        <pc:spChg chg="add mod">
          <ac:chgData name="Cyndi Mizuouchi Galdino" userId="0cd074eb-ae90-4b83-bd59-ff5e6e4e87ce" providerId="ADAL" clId="{2E77DA39-5928-4C6D-B04C-E01CDE49A864}" dt="2025-01-16T18:28:20.631" v="503" actId="1037"/>
          <ac:spMkLst>
            <pc:docMk/>
            <pc:sldMk cId="198109876" sldId="257"/>
            <ac:spMk id="7" creationId="{5658A96C-731D-853A-B16B-A5106889ED4F}"/>
          </ac:spMkLst>
        </pc:spChg>
        <pc:spChg chg="add del">
          <ac:chgData name="Cyndi Mizuouchi Galdino" userId="0cd074eb-ae90-4b83-bd59-ff5e6e4e87ce" providerId="ADAL" clId="{2E77DA39-5928-4C6D-B04C-E01CDE49A864}" dt="2025-01-16T18:10:34.684" v="133"/>
          <ac:spMkLst>
            <pc:docMk/>
            <pc:sldMk cId="198109876" sldId="257"/>
            <ac:spMk id="8" creationId="{DC9E7284-9FE2-F631-6F01-F1C6F43402A4}"/>
          </ac:spMkLst>
        </pc:spChg>
        <pc:spChg chg="add del mod">
          <ac:chgData name="Cyndi Mizuouchi Galdino" userId="0cd074eb-ae90-4b83-bd59-ff5e6e4e87ce" providerId="ADAL" clId="{2E77DA39-5928-4C6D-B04C-E01CDE49A864}" dt="2025-01-16T18:10:50.864" v="137" actId="478"/>
          <ac:spMkLst>
            <pc:docMk/>
            <pc:sldMk cId="198109876" sldId="257"/>
            <ac:spMk id="9" creationId="{89CBB224-677C-6117-551D-EF0D40DACF4A}"/>
          </ac:spMkLst>
        </pc:spChg>
        <pc:spChg chg="add mod">
          <ac:chgData name="Cyndi Mizuouchi Galdino" userId="0cd074eb-ae90-4b83-bd59-ff5e6e4e87ce" providerId="ADAL" clId="{2E77DA39-5928-4C6D-B04C-E01CDE49A864}" dt="2025-01-16T18:17:19.768" v="232" actId="164"/>
          <ac:spMkLst>
            <pc:docMk/>
            <pc:sldMk cId="198109876" sldId="257"/>
            <ac:spMk id="10" creationId="{3A478395-E29A-C8BA-EAE2-19F19705FD03}"/>
          </ac:spMkLst>
        </pc:spChg>
        <pc:spChg chg="add mod">
          <ac:chgData name="Cyndi Mizuouchi Galdino" userId="0cd074eb-ae90-4b83-bd59-ff5e6e4e87ce" providerId="ADAL" clId="{2E77DA39-5928-4C6D-B04C-E01CDE49A864}" dt="2025-01-16T18:24:08.930" v="386" actId="20577"/>
          <ac:spMkLst>
            <pc:docMk/>
            <pc:sldMk cId="198109876" sldId="257"/>
            <ac:spMk id="11" creationId="{74D6669E-1908-5B91-73FE-B187DC1693CB}"/>
          </ac:spMkLst>
        </pc:spChg>
        <pc:grpChg chg="add mod">
          <ac:chgData name="Cyndi Mizuouchi Galdino" userId="0cd074eb-ae90-4b83-bd59-ff5e6e4e87ce" providerId="ADAL" clId="{2E77DA39-5928-4C6D-B04C-E01CDE49A864}" dt="2025-01-16T18:17:19.768" v="232" actId="164"/>
          <ac:grpSpMkLst>
            <pc:docMk/>
            <pc:sldMk cId="198109876" sldId="257"/>
            <ac:grpSpMk id="12" creationId="{7E70FFF9-6708-1D52-DBF6-7CF355BEC331}"/>
          </ac:grpSpMkLst>
        </pc:grpChg>
      </pc:sldChg>
      <pc:sldChg chg="addSp modSp add mod setBg">
        <pc:chgData name="Cyndi Mizuouchi Galdino" userId="0cd074eb-ae90-4b83-bd59-ff5e6e4e87ce" providerId="ADAL" clId="{2E77DA39-5928-4C6D-B04C-E01CDE49A864}" dt="2025-01-16T18:16:15.077" v="225" actId="1076"/>
        <pc:sldMkLst>
          <pc:docMk/>
          <pc:sldMk cId="4079931203" sldId="258"/>
        </pc:sldMkLst>
        <pc:spChg chg="add mod">
          <ac:chgData name="Cyndi Mizuouchi Galdino" userId="0cd074eb-ae90-4b83-bd59-ff5e6e4e87ce" providerId="ADAL" clId="{2E77DA39-5928-4C6D-B04C-E01CDE49A864}" dt="2025-01-16T17:47:47.793" v="9" actId="14100"/>
          <ac:spMkLst>
            <pc:docMk/>
            <pc:sldMk cId="4079931203" sldId="258"/>
            <ac:spMk id="2" creationId="{BA40B270-6CEA-ADD3-0AF6-35B4B58FC621}"/>
          </ac:spMkLst>
        </pc:spChg>
        <pc:spChg chg="add mod">
          <ac:chgData name="Cyndi Mizuouchi Galdino" userId="0cd074eb-ae90-4b83-bd59-ff5e6e4e87ce" providerId="ADAL" clId="{2E77DA39-5928-4C6D-B04C-E01CDE49A864}" dt="2025-01-16T17:49:32.682" v="36" actId="1076"/>
          <ac:spMkLst>
            <pc:docMk/>
            <pc:sldMk cId="4079931203" sldId="258"/>
            <ac:spMk id="3" creationId="{30C0E09F-EADB-BE6A-B5C8-FDC84047BAA5}"/>
          </ac:spMkLst>
        </pc:spChg>
        <pc:spChg chg="add mod">
          <ac:chgData name="Cyndi Mizuouchi Galdino" userId="0cd074eb-ae90-4b83-bd59-ff5e6e4e87ce" providerId="ADAL" clId="{2E77DA39-5928-4C6D-B04C-E01CDE49A864}" dt="2025-01-16T18:16:15.077" v="225" actId="1076"/>
          <ac:spMkLst>
            <pc:docMk/>
            <pc:sldMk cId="4079931203" sldId="258"/>
            <ac:spMk id="4" creationId="{9D881F96-6069-26F9-7F89-1F4F2C706DE0}"/>
          </ac:spMkLst>
        </pc:spChg>
      </pc:sldChg>
      <pc:sldChg chg="add del">
        <pc:chgData name="Cyndi Mizuouchi Galdino" userId="0cd074eb-ae90-4b83-bd59-ff5e6e4e87ce" providerId="ADAL" clId="{2E77DA39-5928-4C6D-B04C-E01CDE49A864}" dt="2025-01-16T18:24:47.403" v="389" actId="47"/>
        <pc:sldMkLst>
          <pc:docMk/>
          <pc:sldMk cId="1607030391" sldId="259"/>
        </pc:sldMkLst>
      </pc:sldChg>
      <pc:sldChg chg="addSp delSp modSp add mod">
        <pc:chgData name="Cyndi Mizuouchi Galdino" userId="0cd074eb-ae90-4b83-bd59-ff5e6e4e87ce" providerId="ADAL" clId="{2E77DA39-5928-4C6D-B04C-E01CDE49A864}" dt="2025-01-16T18:28:43.355" v="537" actId="1037"/>
        <pc:sldMkLst>
          <pc:docMk/>
          <pc:sldMk cId="2116343392" sldId="260"/>
        </pc:sldMkLst>
        <pc:spChg chg="del">
          <ac:chgData name="Cyndi Mizuouchi Galdino" userId="0cd074eb-ae90-4b83-bd59-ff5e6e4e87ce" providerId="ADAL" clId="{2E77DA39-5928-4C6D-B04C-E01CDE49A864}" dt="2025-01-16T18:13:20.274" v="149" actId="478"/>
          <ac:spMkLst>
            <pc:docMk/>
            <pc:sldMk cId="2116343392" sldId="260"/>
            <ac:spMk id="5" creationId="{3E83669D-800A-F836-DE4F-6F87D7BDC34F}"/>
          </ac:spMkLst>
        </pc:spChg>
        <pc:spChg chg="del">
          <ac:chgData name="Cyndi Mizuouchi Galdino" userId="0cd074eb-ae90-4b83-bd59-ff5e6e4e87ce" providerId="ADAL" clId="{2E77DA39-5928-4C6D-B04C-E01CDE49A864}" dt="2025-01-16T18:13:19.482" v="148" actId="478"/>
          <ac:spMkLst>
            <pc:docMk/>
            <pc:sldMk cId="2116343392" sldId="260"/>
            <ac:spMk id="6" creationId="{0986DCE5-F7EE-0D7C-F39A-D32A465A62D7}"/>
          </ac:spMkLst>
        </pc:spChg>
        <pc:spChg chg="mod">
          <ac:chgData name="Cyndi Mizuouchi Galdino" userId="0cd074eb-ae90-4b83-bd59-ff5e6e4e87ce" providerId="ADAL" clId="{2E77DA39-5928-4C6D-B04C-E01CDE49A864}" dt="2025-01-16T18:28:43.355" v="537" actId="1037"/>
          <ac:spMkLst>
            <pc:docMk/>
            <pc:sldMk cId="2116343392" sldId="260"/>
            <ac:spMk id="7" creationId="{5658A96C-731D-853A-B16B-A5106889ED4F}"/>
          </ac:spMkLst>
        </pc:spChg>
        <pc:spChg chg="mod">
          <ac:chgData name="Cyndi Mizuouchi Galdino" userId="0cd074eb-ae90-4b83-bd59-ff5e6e4e87ce" providerId="ADAL" clId="{2E77DA39-5928-4C6D-B04C-E01CDE49A864}" dt="2025-01-16T18:17:22.577" v="233"/>
          <ac:spMkLst>
            <pc:docMk/>
            <pc:sldMk cId="2116343392" sldId="260"/>
            <ac:spMk id="10" creationId="{41D64761-B7FB-7426-76E9-546FDDD4E4DF}"/>
          </ac:spMkLst>
        </pc:spChg>
        <pc:spChg chg="mod">
          <ac:chgData name="Cyndi Mizuouchi Galdino" userId="0cd074eb-ae90-4b83-bd59-ff5e6e4e87ce" providerId="ADAL" clId="{2E77DA39-5928-4C6D-B04C-E01CDE49A864}" dt="2025-01-16T18:24:13.100" v="388" actId="20577"/>
          <ac:spMkLst>
            <pc:docMk/>
            <pc:sldMk cId="2116343392" sldId="260"/>
            <ac:spMk id="11" creationId="{8C8A0D1C-0F16-A216-D369-5C71FFC6653B}"/>
          </ac:spMkLst>
        </pc:spChg>
        <pc:grpChg chg="add mod">
          <ac:chgData name="Cyndi Mizuouchi Galdino" userId="0cd074eb-ae90-4b83-bd59-ff5e6e4e87ce" providerId="ADAL" clId="{2E77DA39-5928-4C6D-B04C-E01CDE49A864}" dt="2025-01-16T18:17:22.577" v="233"/>
          <ac:grpSpMkLst>
            <pc:docMk/>
            <pc:sldMk cId="2116343392" sldId="260"/>
            <ac:grpSpMk id="9" creationId="{1B604D3B-BE0A-AA5D-7C28-C035AD25C2AB}"/>
          </ac:grpSpMkLst>
        </pc:grpChg>
        <pc:picChg chg="add del">
          <ac:chgData name="Cyndi Mizuouchi Galdino" userId="0cd074eb-ae90-4b83-bd59-ff5e6e4e87ce" providerId="ADAL" clId="{2E77DA39-5928-4C6D-B04C-E01CDE49A864}" dt="2025-01-16T18:13:31.899" v="154" actId="22"/>
          <ac:picMkLst>
            <pc:docMk/>
            <pc:sldMk cId="2116343392" sldId="260"/>
            <ac:picMk id="3" creationId="{FFEE50D3-F1F3-D6B3-AB02-23D45F29FA95}"/>
          </ac:picMkLst>
        </pc:picChg>
        <pc:picChg chg="add mod">
          <ac:chgData name="Cyndi Mizuouchi Galdino" userId="0cd074eb-ae90-4b83-bd59-ff5e6e4e87ce" providerId="ADAL" clId="{2E77DA39-5928-4C6D-B04C-E01CDE49A864}" dt="2025-01-16T18:13:59.585" v="169" actId="1076"/>
          <ac:picMkLst>
            <pc:docMk/>
            <pc:sldMk cId="2116343392" sldId="260"/>
            <ac:picMk id="8" creationId="{51DCA090-5C2C-8E59-AE4B-7FDCE01B9143}"/>
          </ac:picMkLst>
        </pc:picChg>
      </pc:sldChg>
      <pc:sldChg chg="modSp add mod ord">
        <pc:chgData name="Cyndi Mizuouchi Galdino" userId="0cd074eb-ae90-4b83-bd59-ff5e6e4e87ce" providerId="ADAL" clId="{2E77DA39-5928-4C6D-B04C-E01CDE49A864}" dt="2025-01-16T18:18:37.548" v="314" actId="1076"/>
        <pc:sldMkLst>
          <pc:docMk/>
          <pc:sldMk cId="3810131627" sldId="261"/>
        </pc:sldMkLst>
        <pc:spChg chg="mod">
          <ac:chgData name="Cyndi Mizuouchi Galdino" userId="0cd074eb-ae90-4b83-bd59-ff5e6e4e87ce" providerId="ADAL" clId="{2E77DA39-5928-4C6D-B04C-E01CDE49A864}" dt="2025-01-16T18:18:37.548" v="314" actId="1076"/>
          <ac:spMkLst>
            <pc:docMk/>
            <pc:sldMk cId="3810131627" sldId="261"/>
            <ac:spMk id="3" creationId="{30C0E09F-EADB-BE6A-B5C8-FDC84047BAA5}"/>
          </ac:spMkLst>
        </pc:spChg>
        <pc:spChg chg="mod">
          <ac:chgData name="Cyndi Mizuouchi Galdino" userId="0cd074eb-ae90-4b83-bd59-ff5e6e4e87ce" providerId="ADAL" clId="{2E77DA39-5928-4C6D-B04C-E01CDE49A864}" dt="2025-01-16T18:16:42.797" v="229" actId="1076"/>
          <ac:spMkLst>
            <pc:docMk/>
            <pc:sldMk cId="3810131627" sldId="261"/>
            <ac:spMk id="4" creationId="{9D881F96-6069-26F9-7F89-1F4F2C706DE0}"/>
          </ac:spMkLst>
        </pc:spChg>
      </pc:sldChg>
      <pc:sldChg chg="modSp add mod ord">
        <pc:chgData name="Cyndi Mizuouchi Galdino" userId="0cd074eb-ae90-4b83-bd59-ff5e6e4e87ce" providerId="ADAL" clId="{2E77DA39-5928-4C6D-B04C-E01CDE49A864}" dt="2025-01-16T18:28:48.848" v="544" actId="1037"/>
        <pc:sldMkLst>
          <pc:docMk/>
          <pc:sldMk cId="1300732310" sldId="262"/>
        </pc:sldMkLst>
        <pc:spChg chg="mod">
          <ac:chgData name="Cyndi Mizuouchi Galdino" userId="0cd074eb-ae90-4b83-bd59-ff5e6e4e87ce" providerId="ADAL" clId="{2E77DA39-5928-4C6D-B04C-E01CDE49A864}" dt="2025-01-16T18:27:40.245" v="467" actId="1035"/>
          <ac:spMkLst>
            <pc:docMk/>
            <pc:sldMk cId="1300732310" sldId="262"/>
            <ac:spMk id="6" creationId="{0986DCE5-F7EE-0D7C-F39A-D32A465A62D7}"/>
          </ac:spMkLst>
        </pc:spChg>
        <pc:spChg chg="mod">
          <ac:chgData name="Cyndi Mizuouchi Galdino" userId="0cd074eb-ae90-4b83-bd59-ff5e6e4e87ce" providerId="ADAL" clId="{2E77DA39-5928-4C6D-B04C-E01CDE49A864}" dt="2025-01-16T18:28:48.848" v="544" actId="1037"/>
          <ac:spMkLst>
            <pc:docMk/>
            <pc:sldMk cId="1300732310" sldId="262"/>
            <ac:spMk id="7" creationId="{5658A96C-731D-853A-B16B-A5106889ED4F}"/>
          </ac:spMkLst>
        </pc:spChg>
        <pc:spChg chg="mod">
          <ac:chgData name="Cyndi Mizuouchi Galdino" userId="0cd074eb-ae90-4b83-bd59-ff5e6e4e87ce" providerId="ADAL" clId="{2E77DA39-5928-4C6D-B04C-E01CDE49A864}" dt="2025-01-16T18:19:36.668" v="318" actId="20577"/>
          <ac:spMkLst>
            <pc:docMk/>
            <pc:sldMk cId="1300732310" sldId="262"/>
            <ac:spMk id="11" creationId="{74D6669E-1908-5B91-73FE-B187DC1693CB}"/>
          </ac:spMkLst>
        </pc:spChg>
      </pc:sldChg>
      <pc:sldChg chg="delSp modSp add mod ord">
        <pc:chgData name="Cyndi Mizuouchi Galdino" userId="0cd074eb-ae90-4b83-bd59-ff5e6e4e87ce" providerId="ADAL" clId="{2E77DA39-5928-4C6D-B04C-E01CDE49A864}" dt="2025-01-16T18:28:52.025" v="550" actId="1037"/>
        <pc:sldMkLst>
          <pc:docMk/>
          <pc:sldMk cId="956479026" sldId="263"/>
        </pc:sldMkLst>
        <pc:spChg chg="mod">
          <ac:chgData name="Cyndi Mizuouchi Galdino" userId="0cd074eb-ae90-4b83-bd59-ff5e6e4e87ce" providerId="ADAL" clId="{2E77DA39-5928-4C6D-B04C-E01CDE49A864}" dt="2025-01-16T18:28:52.025" v="550" actId="1037"/>
          <ac:spMkLst>
            <pc:docMk/>
            <pc:sldMk cId="956479026" sldId="263"/>
            <ac:spMk id="7" creationId="{5658A96C-731D-853A-B16B-A5106889ED4F}"/>
          </ac:spMkLst>
        </pc:spChg>
        <pc:spChg chg="mod">
          <ac:chgData name="Cyndi Mizuouchi Galdino" userId="0cd074eb-ae90-4b83-bd59-ff5e6e4e87ce" providerId="ADAL" clId="{2E77DA39-5928-4C6D-B04C-E01CDE49A864}" dt="2025-01-16T18:19:53.181" v="322" actId="20577"/>
          <ac:spMkLst>
            <pc:docMk/>
            <pc:sldMk cId="956479026" sldId="263"/>
            <ac:spMk id="11" creationId="{8C8A0D1C-0F16-A216-D369-5C71FFC6653B}"/>
          </ac:spMkLst>
        </pc:spChg>
        <pc:picChg chg="del mod">
          <ac:chgData name="Cyndi Mizuouchi Galdino" userId="0cd074eb-ae90-4b83-bd59-ff5e6e4e87ce" providerId="ADAL" clId="{2E77DA39-5928-4C6D-B04C-E01CDE49A864}" dt="2025-01-16T18:19:58.549" v="324" actId="478"/>
          <ac:picMkLst>
            <pc:docMk/>
            <pc:sldMk cId="956479026" sldId="263"/>
            <ac:picMk id="8" creationId="{51DCA090-5C2C-8E59-AE4B-7FDCE01B9143}"/>
          </ac:picMkLst>
        </pc:picChg>
      </pc:sldChg>
      <pc:sldChg chg="addSp delSp modSp add mod ord">
        <pc:chgData name="Cyndi Mizuouchi Galdino" userId="0cd074eb-ae90-4b83-bd59-ff5e6e4e87ce" providerId="ADAL" clId="{2E77DA39-5928-4C6D-B04C-E01CDE49A864}" dt="2025-01-16T18:28:08.471" v="494" actId="1035"/>
        <pc:sldMkLst>
          <pc:docMk/>
          <pc:sldMk cId="983402978" sldId="264"/>
        </pc:sldMkLst>
        <pc:spChg chg="add del">
          <ac:chgData name="Cyndi Mizuouchi Galdino" userId="0cd074eb-ae90-4b83-bd59-ff5e6e4e87ce" providerId="ADAL" clId="{2E77DA39-5928-4C6D-B04C-E01CDE49A864}" dt="2025-01-16T18:22:47.070" v="332"/>
          <ac:spMkLst>
            <pc:docMk/>
            <pc:sldMk cId="983402978" sldId="264"/>
            <ac:spMk id="2" creationId="{795F76CE-AC95-617D-3CBD-C7D9BDE6C329}"/>
          </ac:spMkLst>
        </pc:spChg>
        <pc:spChg chg="add del">
          <ac:chgData name="Cyndi Mizuouchi Galdino" userId="0cd074eb-ae90-4b83-bd59-ff5e6e4e87ce" providerId="ADAL" clId="{2E77DA39-5928-4C6D-B04C-E01CDE49A864}" dt="2025-01-16T18:22:47.070" v="332"/>
          <ac:spMkLst>
            <pc:docMk/>
            <pc:sldMk cId="983402978" sldId="264"/>
            <ac:spMk id="3" creationId="{BA0E4D32-D0A2-E16A-A2D8-88C2A6294901}"/>
          </ac:spMkLst>
        </pc:spChg>
        <pc:spChg chg="add del">
          <ac:chgData name="Cyndi Mizuouchi Galdino" userId="0cd074eb-ae90-4b83-bd59-ff5e6e4e87ce" providerId="ADAL" clId="{2E77DA39-5928-4C6D-B04C-E01CDE49A864}" dt="2025-01-16T18:22:47.070" v="332"/>
          <ac:spMkLst>
            <pc:docMk/>
            <pc:sldMk cId="983402978" sldId="264"/>
            <ac:spMk id="4" creationId="{F2262730-284F-339D-2B06-58381029E83F}"/>
          </ac:spMkLst>
        </pc:spChg>
        <pc:spChg chg="mod">
          <ac:chgData name="Cyndi Mizuouchi Galdino" userId="0cd074eb-ae90-4b83-bd59-ff5e6e4e87ce" providerId="ADAL" clId="{2E77DA39-5928-4C6D-B04C-E01CDE49A864}" dt="2025-01-16T18:28:08.471" v="494" actId="1035"/>
          <ac:spMkLst>
            <pc:docMk/>
            <pc:sldMk cId="983402978" sldId="264"/>
            <ac:spMk id="6" creationId="{0986DCE5-F7EE-0D7C-F39A-D32A465A62D7}"/>
          </ac:spMkLst>
        </pc:spChg>
        <pc:spChg chg="mod">
          <ac:chgData name="Cyndi Mizuouchi Galdino" userId="0cd074eb-ae90-4b83-bd59-ff5e6e4e87ce" providerId="ADAL" clId="{2E77DA39-5928-4C6D-B04C-E01CDE49A864}" dt="2025-01-16T18:28:04.701" v="486" actId="1037"/>
          <ac:spMkLst>
            <pc:docMk/>
            <pc:sldMk cId="983402978" sldId="264"/>
            <ac:spMk id="7" creationId="{5658A96C-731D-853A-B16B-A5106889ED4F}"/>
          </ac:spMkLst>
        </pc:spChg>
        <pc:spChg chg="mod">
          <ac:chgData name="Cyndi Mizuouchi Galdino" userId="0cd074eb-ae90-4b83-bd59-ff5e6e4e87ce" providerId="ADAL" clId="{2E77DA39-5928-4C6D-B04C-E01CDE49A864}" dt="2025-01-16T18:23:29.102" v="377" actId="20577"/>
          <ac:spMkLst>
            <pc:docMk/>
            <pc:sldMk cId="983402978" sldId="264"/>
            <ac:spMk id="11" creationId="{74D6669E-1908-5B91-73FE-B187DC1693CB}"/>
          </ac:spMkLst>
        </pc:spChg>
      </pc:sldChg>
      <pc:sldChg chg="delSp modSp add mod">
        <pc:chgData name="Cyndi Mizuouchi Galdino" userId="0cd074eb-ae90-4b83-bd59-ff5e6e4e87ce" providerId="ADAL" clId="{2E77DA39-5928-4C6D-B04C-E01CDE49A864}" dt="2025-01-16T18:28:30.629" v="531" actId="1035"/>
        <pc:sldMkLst>
          <pc:docMk/>
          <pc:sldMk cId="4287322617" sldId="265"/>
        </pc:sldMkLst>
        <pc:spChg chg="del">
          <ac:chgData name="Cyndi Mizuouchi Galdino" userId="0cd074eb-ae90-4b83-bd59-ff5e6e4e87ce" providerId="ADAL" clId="{2E77DA39-5928-4C6D-B04C-E01CDE49A864}" dt="2025-01-16T18:23:45.129" v="382" actId="478"/>
          <ac:spMkLst>
            <pc:docMk/>
            <pc:sldMk cId="4287322617" sldId="265"/>
            <ac:spMk id="5" creationId="{3E83669D-800A-F836-DE4F-6F87D7BDC34F}"/>
          </ac:spMkLst>
        </pc:spChg>
        <pc:spChg chg="del">
          <ac:chgData name="Cyndi Mizuouchi Galdino" userId="0cd074eb-ae90-4b83-bd59-ff5e6e4e87ce" providerId="ADAL" clId="{2E77DA39-5928-4C6D-B04C-E01CDE49A864}" dt="2025-01-16T18:23:44.603" v="381" actId="478"/>
          <ac:spMkLst>
            <pc:docMk/>
            <pc:sldMk cId="4287322617" sldId="265"/>
            <ac:spMk id="6" creationId="{0986DCE5-F7EE-0D7C-F39A-D32A465A62D7}"/>
          </ac:spMkLst>
        </pc:spChg>
        <pc:spChg chg="mod">
          <ac:chgData name="Cyndi Mizuouchi Galdino" userId="0cd074eb-ae90-4b83-bd59-ff5e6e4e87ce" providerId="ADAL" clId="{2E77DA39-5928-4C6D-B04C-E01CDE49A864}" dt="2025-01-16T18:28:30.629" v="531" actId="1035"/>
          <ac:spMkLst>
            <pc:docMk/>
            <pc:sldMk cId="4287322617" sldId="265"/>
            <ac:spMk id="7" creationId="{5658A96C-731D-853A-B16B-A5106889ED4F}"/>
          </ac:spMkLst>
        </pc:spChg>
        <pc:spChg chg="mod">
          <ac:chgData name="Cyndi Mizuouchi Galdino" userId="0cd074eb-ae90-4b83-bd59-ff5e6e4e87ce" providerId="ADAL" clId="{2E77DA39-5928-4C6D-B04C-E01CDE49A864}" dt="2025-01-16T18:24:03.680" v="385" actId="20577"/>
          <ac:spMkLst>
            <pc:docMk/>
            <pc:sldMk cId="4287322617" sldId="265"/>
            <ac:spMk id="11" creationId="{74D6669E-1908-5B91-73FE-B187DC1693CB}"/>
          </ac:spMkLst>
        </pc:spChg>
      </pc:sldChg>
      <pc:sldChg chg="modSp add mod ord">
        <pc:chgData name="Cyndi Mizuouchi Galdino" userId="0cd074eb-ae90-4b83-bd59-ff5e6e4e87ce" providerId="ADAL" clId="{2E77DA39-5928-4C6D-B04C-E01CDE49A864}" dt="2025-01-16T18:26:37.940" v="408" actId="20577"/>
        <pc:sldMkLst>
          <pc:docMk/>
          <pc:sldMk cId="3167320549" sldId="266"/>
        </pc:sldMkLst>
        <pc:spChg chg="mod">
          <ac:chgData name="Cyndi Mizuouchi Galdino" userId="0cd074eb-ae90-4b83-bd59-ff5e6e4e87ce" providerId="ADAL" clId="{2E77DA39-5928-4C6D-B04C-E01CDE49A864}" dt="2025-01-16T18:26:35.942" v="407" actId="20577"/>
          <ac:spMkLst>
            <pc:docMk/>
            <pc:sldMk cId="3167320549" sldId="266"/>
            <ac:spMk id="3" creationId="{30C0E09F-EADB-BE6A-B5C8-FDC84047BAA5}"/>
          </ac:spMkLst>
        </pc:spChg>
        <pc:spChg chg="mod">
          <ac:chgData name="Cyndi Mizuouchi Galdino" userId="0cd074eb-ae90-4b83-bd59-ff5e6e4e87ce" providerId="ADAL" clId="{2E77DA39-5928-4C6D-B04C-E01CDE49A864}" dt="2025-01-16T18:26:37.940" v="408" actId="20577"/>
          <ac:spMkLst>
            <pc:docMk/>
            <pc:sldMk cId="3167320549" sldId="266"/>
            <ac:spMk id="4" creationId="{9D881F96-6069-26F9-7F89-1F4F2C706DE0}"/>
          </ac:spMkLst>
        </pc:spChg>
      </pc:sldChg>
      <pc:sldChg chg="modSp add mod ord">
        <pc:chgData name="Cyndi Mizuouchi Galdino" userId="0cd074eb-ae90-4b83-bd59-ff5e6e4e87ce" providerId="ADAL" clId="{2E77DA39-5928-4C6D-B04C-E01CDE49A864}" dt="2025-01-16T18:29:01.225" v="559" actId="1035"/>
        <pc:sldMkLst>
          <pc:docMk/>
          <pc:sldMk cId="3354196348" sldId="267"/>
        </pc:sldMkLst>
        <pc:spChg chg="mod">
          <ac:chgData name="Cyndi Mizuouchi Galdino" userId="0cd074eb-ae90-4b83-bd59-ff5e6e4e87ce" providerId="ADAL" clId="{2E77DA39-5928-4C6D-B04C-E01CDE49A864}" dt="2025-01-16T18:28:58.635" v="558" actId="1035"/>
          <ac:spMkLst>
            <pc:docMk/>
            <pc:sldMk cId="3354196348" sldId="267"/>
            <ac:spMk id="6" creationId="{0986DCE5-F7EE-0D7C-F39A-D32A465A62D7}"/>
          </ac:spMkLst>
        </pc:spChg>
        <pc:spChg chg="mod">
          <ac:chgData name="Cyndi Mizuouchi Galdino" userId="0cd074eb-ae90-4b83-bd59-ff5e6e4e87ce" providerId="ADAL" clId="{2E77DA39-5928-4C6D-B04C-E01CDE49A864}" dt="2025-01-16T18:29:01.225" v="559" actId="1035"/>
          <ac:spMkLst>
            <pc:docMk/>
            <pc:sldMk cId="3354196348" sldId="267"/>
            <ac:spMk id="7" creationId="{5658A96C-731D-853A-B16B-A5106889ED4F}"/>
          </ac:spMkLst>
        </pc:spChg>
      </pc:sldChg>
      <pc:sldChg chg="delSp modSp add mod">
        <pc:chgData name="Cyndi Mizuouchi Galdino" userId="0cd074eb-ae90-4b83-bd59-ff5e6e4e87ce" providerId="ADAL" clId="{2E77DA39-5928-4C6D-B04C-E01CDE49A864}" dt="2025-01-16T18:27:31.360" v="460" actId="1035"/>
        <pc:sldMkLst>
          <pc:docMk/>
          <pc:sldMk cId="2623498763" sldId="268"/>
        </pc:sldMkLst>
        <pc:spChg chg="del">
          <ac:chgData name="Cyndi Mizuouchi Galdino" userId="0cd074eb-ae90-4b83-bd59-ff5e6e4e87ce" providerId="ADAL" clId="{2E77DA39-5928-4C6D-B04C-E01CDE49A864}" dt="2025-01-16T18:27:27.370" v="444" actId="478"/>
          <ac:spMkLst>
            <pc:docMk/>
            <pc:sldMk cId="2623498763" sldId="268"/>
            <ac:spMk id="5" creationId="{3E83669D-800A-F836-DE4F-6F87D7BDC34F}"/>
          </ac:spMkLst>
        </pc:spChg>
        <pc:spChg chg="del">
          <ac:chgData name="Cyndi Mizuouchi Galdino" userId="0cd074eb-ae90-4b83-bd59-ff5e6e4e87ce" providerId="ADAL" clId="{2E77DA39-5928-4C6D-B04C-E01CDE49A864}" dt="2025-01-16T18:27:26.702" v="443" actId="478"/>
          <ac:spMkLst>
            <pc:docMk/>
            <pc:sldMk cId="2623498763" sldId="268"/>
            <ac:spMk id="6" creationId="{0986DCE5-F7EE-0D7C-F39A-D32A465A62D7}"/>
          </ac:spMkLst>
        </pc:spChg>
        <pc:spChg chg="mod">
          <ac:chgData name="Cyndi Mizuouchi Galdino" userId="0cd074eb-ae90-4b83-bd59-ff5e6e4e87ce" providerId="ADAL" clId="{2E77DA39-5928-4C6D-B04C-E01CDE49A864}" dt="2025-01-16T18:27:31.360" v="460" actId="1035"/>
          <ac:spMkLst>
            <pc:docMk/>
            <pc:sldMk cId="2623498763" sldId="268"/>
            <ac:spMk id="7" creationId="{5658A96C-731D-853A-B16B-A5106889ED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975C-68E4-430B-9008-BA5FC3E2F53F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DD2E-A4D5-4BF2-9604-696AC277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47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975C-68E4-430B-9008-BA5FC3E2F53F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DD2E-A4D5-4BF2-9604-696AC277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08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975C-68E4-430B-9008-BA5FC3E2F53F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DD2E-A4D5-4BF2-9604-696AC277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64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975C-68E4-430B-9008-BA5FC3E2F53F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DD2E-A4D5-4BF2-9604-696AC277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87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975C-68E4-430B-9008-BA5FC3E2F53F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DD2E-A4D5-4BF2-9604-696AC277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03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975C-68E4-430B-9008-BA5FC3E2F53F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DD2E-A4D5-4BF2-9604-696AC277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02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975C-68E4-430B-9008-BA5FC3E2F53F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DD2E-A4D5-4BF2-9604-696AC277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04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975C-68E4-430B-9008-BA5FC3E2F53F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DD2E-A4D5-4BF2-9604-696AC277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85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975C-68E4-430B-9008-BA5FC3E2F53F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DD2E-A4D5-4BF2-9604-696AC277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1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975C-68E4-430B-9008-BA5FC3E2F53F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DD2E-A4D5-4BF2-9604-696AC277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5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975C-68E4-430B-9008-BA5FC3E2F53F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DD2E-A4D5-4BF2-9604-696AC277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90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B975C-68E4-430B-9008-BA5FC3E2F53F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2DD2E-A4D5-4BF2-9604-696AC277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82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4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48272" cy="6848272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0" y="6789906"/>
            <a:ext cx="6848272" cy="3116094"/>
          </a:xfrm>
          <a:prstGeom prst="rect">
            <a:avLst/>
          </a:prstGeom>
          <a:solidFill>
            <a:srgbClr val="1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De Zero a Herói com HTML: </a:t>
            </a:r>
            <a:endParaRPr lang="pt-BR" sz="4000" dirty="0" smtClean="0">
              <a:latin typeface="Impact" panose="020B0806030902050204" pitchFamily="34" charset="0"/>
            </a:endParaRPr>
          </a:p>
          <a:p>
            <a:pPr algn="ctr"/>
            <a:r>
              <a:rPr lang="pt-BR" sz="4000" dirty="0" smtClean="0">
                <a:latin typeface="Impact" panose="020B0806030902050204" pitchFamily="34" charset="0"/>
              </a:rPr>
              <a:t>A </a:t>
            </a:r>
            <a:r>
              <a:rPr lang="pt-BR" sz="4000" dirty="0">
                <a:latin typeface="Impact" panose="020B0806030902050204" pitchFamily="34" charset="0"/>
              </a:rPr>
              <a:t>Jornada Divertida na </a:t>
            </a:r>
            <a:r>
              <a:rPr lang="pt-BR" sz="4000" dirty="0" smtClean="0">
                <a:latin typeface="Impact" panose="020B0806030902050204" pitchFamily="34" charset="0"/>
              </a:rPr>
              <a:t>Programação.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138464" y="9338552"/>
            <a:ext cx="2571344" cy="417513"/>
          </a:xfrm>
          <a:prstGeom prst="rect">
            <a:avLst/>
          </a:prstGeom>
          <a:solidFill>
            <a:srgbClr val="10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Cyndi</a:t>
            </a:r>
            <a:r>
              <a:rPr lang="pt-BR" sz="2400" dirty="0" smtClean="0"/>
              <a:t> Galdino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6621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A40B270-6CEA-ADD3-0AF6-35B4B58FC621}"/>
              </a:ext>
            </a:extLst>
          </p:cNvPr>
          <p:cNvSpPr/>
          <p:nvPr/>
        </p:nvSpPr>
        <p:spPr>
          <a:xfrm>
            <a:off x="2037347" y="6448925"/>
            <a:ext cx="5534526" cy="2133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0C0E09F-EADB-BE6A-B5C8-FDC84047BAA5}"/>
              </a:ext>
            </a:extLst>
          </p:cNvPr>
          <p:cNvSpPr txBox="1"/>
          <p:nvPr/>
        </p:nvSpPr>
        <p:spPr>
          <a:xfrm>
            <a:off x="16043" y="3383340"/>
            <a:ext cx="6841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Impact" panose="020B0806030902050204" pitchFamily="34" charset="0"/>
              </a:rPr>
              <a:t>CONCLUSÃO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D881F96-6069-26F9-7F89-1F4F2C706DE0}"/>
              </a:ext>
            </a:extLst>
          </p:cNvPr>
          <p:cNvSpPr txBox="1"/>
          <p:nvPr/>
        </p:nvSpPr>
        <p:spPr>
          <a:xfrm>
            <a:off x="4804610" y="5277854"/>
            <a:ext cx="203734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dirty="0">
                <a:solidFill>
                  <a:srgbClr val="FFC000"/>
                </a:solidFill>
                <a:latin typeface="Impact" panose="020B080603090205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6732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E83669D-800A-F836-DE4F-6F87D7BDC34F}"/>
              </a:ext>
            </a:extLst>
          </p:cNvPr>
          <p:cNvSpPr/>
          <p:nvPr/>
        </p:nvSpPr>
        <p:spPr>
          <a:xfrm>
            <a:off x="-834190" y="272714"/>
            <a:ext cx="1427748" cy="11389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86DCE5-F7EE-0D7C-F39A-D32A465A62D7}"/>
              </a:ext>
            </a:extLst>
          </p:cNvPr>
          <p:cNvSpPr txBox="1"/>
          <p:nvPr/>
        </p:nvSpPr>
        <p:spPr>
          <a:xfrm>
            <a:off x="756485" y="295762"/>
            <a:ext cx="5828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002060"/>
                </a:solidFill>
                <a:latin typeface="Impact" panose="020B0806030902050204" pitchFamily="34" charset="0"/>
              </a:rPr>
              <a:t>CONCLUSÃO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658A96C-731D-853A-B16B-A5106889ED4F}"/>
              </a:ext>
            </a:extLst>
          </p:cNvPr>
          <p:cNvSpPr txBox="1"/>
          <p:nvPr/>
        </p:nvSpPr>
        <p:spPr>
          <a:xfrm>
            <a:off x="593558" y="1339516"/>
            <a:ext cx="5700462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002060"/>
                </a:solidFill>
              </a:rPr>
              <a:t>E chegamos ao fim da nossa jornada pelo mundo do HTML! 🎉</a:t>
            </a:r>
          </a:p>
          <a:p>
            <a:pPr algn="just"/>
            <a:endParaRPr lang="pt-BR" sz="2400" dirty="0">
              <a:solidFill>
                <a:srgbClr val="002060"/>
              </a:solidFill>
            </a:endParaRPr>
          </a:p>
          <a:p>
            <a:pPr algn="just"/>
            <a:r>
              <a:rPr lang="pt-BR" sz="2400" dirty="0">
                <a:solidFill>
                  <a:srgbClr val="002060"/>
                </a:solidFill>
              </a:rPr>
              <a:t>Esperamos que você tenha se divertido tanto quanto nós ao explorar os fundamentos dessa linguagem incrível. Agora, você já sabe como criar páginas web, adicionar imagens, links e muito mais. Quem diria que aqueles sites que você visita todos os dias têm uma estrutura tão interessante por trás, não é mesmo?</a:t>
            </a:r>
          </a:p>
          <a:p>
            <a:pPr algn="just"/>
            <a:endParaRPr lang="pt-BR" sz="2400" dirty="0">
              <a:solidFill>
                <a:srgbClr val="002060"/>
              </a:solidFill>
            </a:endParaRPr>
          </a:p>
          <a:p>
            <a:pPr algn="just"/>
            <a:r>
              <a:rPr lang="pt-BR" sz="2400" dirty="0">
                <a:solidFill>
                  <a:srgbClr val="002060"/>
                </a:solidFill>
              </a:rPr>
              <a:t>Queremos agradecer por ter embarcado nessa aventura conosco. Seu interesse e dedicação são o que tornam essa jornada tão especial. Lembre-se, o HTML é apenas o começo. Com ele, você pode abrir portas para aprender outras tecnologias e criar projetos ainda mais incríveis.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E70FFF9-6708-1D52-DBF6-7CF355BEC331}"/>
              </a:ext>
            </a:extLst>
          </p:cNvPr>
          <p:cNvGrpSpPr/>
          <p:nvPr/>
        </p:nvGrpSpPr>
        <p:grpSpPr>
          <a:xfrm>
            <a:off x="6320589" y="9280355"/>
            <a:ext cx="1427748" cy="1138991"/>
            <a:chOff x="6320589" y="9280355"/>
            <a:chExt cx="1427748" cy="113899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3A478395-E29A-C8BA-EAE2-19F19705FD03}"/>
                </a:ext>
              </a:extLst>
            </p:cNvPr>
            <p:cNvSpPr/>
            <p:nvPr/>
          </p:nvSpPr>
          <p:spPr>
            <a:xfrm>
              <a:off x="6320589" y="9280355"/>
              <a:ext cx="1427748" cy="113899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4D6669E-1908-5B91-73FE-B187DC1693CB}"/>
                </a:ext>
              </a:extLst>
            </p:cNvPr>
            <p:cNvSpPr txBox="1"/>
            <p:nvPr/>
          </p:nvSpPr>
          <p:spPr>
            <a:xfrm>
              <a:off x="6456947" y="9417734"/>
              <a:ext cx="4411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rgbClr val="002060"/>
                  </a:solidFill>
                </a:rPr>
                <a:t>10</a:t>
              </a:r>
              <a:endParaRPr lang="pt-BR" sz="20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4196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658A96C-731D-853A-B16B-A5106889ED4F}"/>
              </a:ext>
            </a:extLst>
          </p:cNvPr>
          <p:cNvSpPr txBox="1"/>
          <p:nvPr/>
        </p:nvSpPr>
        <p:spPr>
          <a:xfrm>
            <a:off x="593558" y="641686"/>
            <a:ext cx="57004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002060"/>
                </a:solidFill>
              </a:rPr>
              <a:t>Então, continue praticando, experimentando e, acima de tudo, se divertindo. A web é um lugar vasto e cheio de possibilidades, e agora você tem as ferramentas para explorar cada cantinho dela.</a:t>
            </a:r>
          </a:p>
          <a:p>
            <a:pPr algn="just"/>
            <a:endParaRPr lang="pt-BR" sz="2400" dirty="0">
              <a:solidFill>
                <a:srgbClr val="002060"/>
              </a:solidFill>
            </a:endParaRPr>
          </a:p>
          <a:p>
            <a:pPr algn="just"/>
            <a:r>
              <a:rPr lang="pt-BR" sz="2400" dirty="0">
                <a:solidFill>
                  <a:srgbClr val="002060"/>
                </a:solidFill>
              </a:rPr>
              <a:t>Muito obrigado por nos acompanhar até aqui. Nos vemos na próxima aventura digital!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E70FFF9-6708-1D52-DBF6-7CF355BEC331}"/>
              </a:ext>
            </a:extLst>
          </p:cNvPr>
          <p:cNvGrpSpPr/>
          <p:nvPr/>
        </p:nvGrpSpPr>
        <p:grpSpPr>
          <a:xfrm>
            <a:off x="6320589" y="9280355"/>
            <a:ext cx="1427748" cy="1138991"/>
            <a:chOff x="6320589" y="9280355"/>
            <a:chExt cx="1427748" cy="113899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3A478395-E29A-C8BA-EAE2-19F19705FD03}"/>
                </a:ext>
              </a:extLst>
            </p:cNvPr>
            <p:cNvSpPr/>
            <p:nvPr/>
          </p:nvSpPr>
          <p:spPr>
            <a:xfrm>
              <a:off x="6320589" y="9280355"/>
              <a:ext cx="1427748" cy="113899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4D6669E-1908-5B91-73FE-B187DC1693CB}"/>
                </a:ext>
              </a:extLst>
            </p:cNvPr>
            <p:cNvSpPr txBox="1"/>
            <p:nvPr/>
          </p:nvSpPr>
          <p:spPr>
            <a:xfrm>
              <a:off x="6456947" y="9417734"/>
              <a:ext cx="4411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rgbClr val="002060"/>
                  </a:solidFill>
                </a:rPr>
                <a:t>11</a:t>
              </a:r>
              <a:endParaRPr lang="pt-BR" sz="20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49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E83669D-800A-F836-DE4F-6F87D7BDC34F}"/>
              </a:ext>
            </a:extLst>
          </p:cNvPr>
          <p:cNvSpPr/>
          <p:nvPr/>
        </p:nvSpPr>
        <p:spPr>
          <a:xfrm>
            <a:off x="-834190" y="272714"/>
            <a:ext cx="1427748" cy="11389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86DCE5-F7EE-0D7C-F39A-D32A465A62D7}"/>
              </a:ext>
            </a:extLst>
          </p:cNvPr>
          <p:cNvSpPr txBox="1"/>
          <p:nvPr/>
        </p:nvSpPr>
        <p:spPr>
          <a:xfrm>
            <a:off x="756485" y="295762"/>
            <a:ext cx="5828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002060"/>
                </a:solidFill>
                <a:latin typeface="Impact" panose="020B0806030902050204" pitchFamily="34" charset="0"/>
              </a:rPr>
              <a:t>INTRODUÇÃO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658A96C-731D-853A-B16B-A5106889ED4F}"/>
              </a:ext>
            </a:extLst>
          </p:cNvPr>
          <p:cNvSpPr txBox="1"/>
          <p:nvPr/>
        </p:nvSpPr>
        <p:spPr>
          <a:xfrm>
            <a:off x="612107" y="1236257"/>
            <a:ext cx="5403683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002060"/>
                </a:solidFill>
              </a:rPr>
              <a:t>Bem-vindo ao maravilhoso mundo do HTML! 🌐</a:t>
            </a:r>
          </a:p>
          <a:p>
            <a:pPr algn="just"/>
            <a:endParaRPr lang="pt-BR" sz="2400" dirty="0">
              <a:solidFill>
                <a:srgbClr val="002060"/>
              </a:solidFill>
            </a:endParaRPr>
          </a:p>
          <a:p>
            <a:pPr algn="just"/>
            <a:r>
              <a:rPr lang="pt-BR" sz="2400" dirty="0">
                <a:solidFill>
                  <a:srgbClr val="002060"/>
                </a:solidFill>
              </a:rPr>
              <a:t>Se você já se perguntou como aquelas páginas incríveis da web são criadas, você está no lugar certo. Este ebook é como um guia de viagem para o universo do HTML, a linguagem que dá vida às páginas da internet. E não se preocupe, vamos fazer essa jornada de forma leve e divertida!</a:t>
            </a:r>
          </a:p>
          <a:p>
            <a:pPr algn="just"/>
            <a:endParaRPr lang="pt-BR" sz="2400" dirty="0">
              <a:solidFill>
                <a:srgbClr val="002060"/>
              </a:solidFill>
            </a:endParaRPr>
          </a:p>
          <a:p>
            <a:pPr algn="just"/>
            <a:r>
              <a:rPr lang="pt-BR" sz="2400" dirty="0">
                <a:solidFill>
                  <a:srgbClr val="002060"/>
                </a:solidFill>
              </a:rPr>
              <a:t>Imagine que o HTML é como a fundação de uma casa. Sem ele, não teríamos onde colocar as paredes, portas e janelas. Com o HTML, você pode construir desde uma simples página de apresentação até um site completo e interativo. E o melhor de tudo, você não precisa ser um gênio da programação para começar. Basta um pouco de curiosidade e vontade de aprender.</a:t>
            </a:r>
          </a:p>
          <a:p>
            <a:pPr algn="just"/>
            <a:endParaRPr lang="pt-BR" sz="2400" dirty="0">
              <a:solidFill>
                <a:srgbClr val="002060"/>
              </a:solidFill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E70FFF9-6708-1D52-DBF6-7CF355BEC331}"/>
              </a:ext>
            </a:extLst>
          </p:cNvPr>
          <p:cNvGrpSpPr/>
          <p:nvPr/>
        </p:nvGrpSpPr>
        <p:grpSpPr>
          <a:xfrm>
            <a:off x="6320589" y="9280355"/>
            <a:ext cx="1427748" cy="1138991"/>
            <a:chOff x="6320589" y="9280355"/>
            <a:chExt cx="1427748" cy="113899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3A478395-E29A-C8BA-EAE2-19F19705FD03}"/>
                </a:ext>
              </a:extLst>
            </p:cNvPr>
            <p:cNvSpPr/>
            <p:nvPr/>
          </p:nvSpPr>
          <p:spPr>
            <a:xfrm>
              <a:off x="6320589" y="9280355"/>
              <a:ext cx="1427748" cy="113899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4D6669E-1908-5B91-73FE-B187DC1693CB}"/>
                </a:ext>
              </a:extLst>
            </p:cNvPr>
            <p:cNvSpPr txBox="1"/>
            <p:nvPr/>
          </p:nvSpPr>
          <p:spPr>
            <a:xfrm>
              <a:off x="6456947" y="9417734"/>
              <a:ext cx="4411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rgbClr val="00206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34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658A96C-731D-853A-B16B-A5106889ED4F}"/>
              </a:ext>
            </a:extLst>
          </p:cNvPr>
          <p:cNvSpPr txBox="1"/>
          <p:nvPr/>
        </p:nvSpPr>
        <p:spPr>
          <a:xfrm>
            <a:off x="588044" y="658745"/>
            <a:ext cx="540368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002060"/>
                </a:solidFill>
              </a:rPr>
              <a:t>Neste ebook, vamos explorar os blocos de construção do HTML, desde as </a:t>
            </a:r>
            <a:r>
              <a:rPr lang="pt-BR" sz="2400" dirty="0" err="1">
                <a:solidFill>
                  <a:srgbClr val="002060"/>
                </a:solidFill>
              </a:rPr>
              <a:t>tags</a:t>
            </a:r>
            <a:r>
              <a:rPr lang="pt-BR" sz="2400" dirty="0">
                <a:solidFill>
                  <a:srgbClr val="002060"/>
                </a:solidFill>
              </a:rPr>
              <a:t> básicas até os atributos mais úteis. Vamos aprender a criar títulos chamativos, parágrafos bem organizados, imagens que saltam aos olhos e links que nos levam a qualquer lugar do ciberespaço. Tudo isso com exemplos práticos e explicações fáceis de entender.</a:t>
            </a:r>
          </a:p>
          <a:p>
            <a:pPr algn="just"/>
            <a:endParaRPr lang="pt-BR" sz="2400" dirty="0">
              <a:solidFill>
                <a:srgbClr val="002060"/>
              </a:solidFill>
            </a:endParaRPr>
          </a:p>
          <a:p>
            <a:pPr algn="just"/>
            <a:r>
              <a:rPr lang="pt-BR" sz="2400" dirty="0">
                <a:solidFill>
                  <a:srgbClr val="002060"/>
                </a:solidFill>
              </a:rPr>
              <a:t>Então, prepare-se para colocar as mãos na massa e descobrir como você pode criar suas próprias páginas web. Vamos desmistificar o HTML e mostrar que, com um pouco de prática, você pode se tornar um verdadeiro mestre da web!</a:t>
            </a:r>
          </a:p>
          <a:p>
            <a:pPr algn="just"/>
            <a:endParaRPr lang="pt-BR" sz="2400" dirty="0">
              <a:solidFill>
                <a:srgbClr val="002060"/>
              </a:solidFill>
            </a:endParaRPr>
          </a:p>
          <a:p>
            <a:pPr algn="just"/>
            <a:r>
              <a:rPr lang="pt-BR" sz="2400" dirty="0">
                <a:solidFill>
                  <a:srgbClr val="002060"/>
                </a:solidFill>
              </a:rPr>
              <a:t>Pronto para começar? Vamos nessa!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E70FFF9-6708-1D52-DBF6-7CF355BEC331}"/>
              </a:ext>
            </a:extLst>
          </p:cNvPr>
          <p:cNvGrpSpPr/>
          <p:nvPr/>
        </p:nvGrpSpPr>
        <p:grpSpPr>
          <a:xfrm>
            <a:off x="6320589" y="9280355"/>
            <a:ext cx="1427748" cy="1138991"/>
            <a:chOff x="6320589" y="9280355"/>
            <a:chExt cx="1427748" cy="113899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3A478395-E29A-C8BA-EAE2-19F19705FD03}"/>
                </a:ext>
              </a:extLst>
            </p:cNvPr>
            <p:cNvSpPr/>
            <p:nvPr/>
          </p:nvSpPr>
          <p:spPr>
            <a:xfrm>
              <a:off x="6320589" y="9280355"/>
              <a:ext cx="1427748" cy="113899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4D6669E-1908-5B91-73FE-B187DC1693CB}"/>
                </a:ext>
              </a:extLst>
            </p:cNvPr>
            <p:cNvSpPr txBox="1"/>
            <p:nvPr/>
          </p:nvSpPr>
          <p:spPr>
            <a:xfrm>
              <a:off x="6456947" y="9417734"/>
              <a:ext cx="4411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rgbClr val="002060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732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A40B270-6CEA-ADD3-0AF6-35B4B58FC621}"/>
              </a:ext>
            </a:extLst>
          </p:cNvPr>
          <p:cNvSpPr/>
          <p:nvPr/>
        </p:nvSpPr>
        <p:spPr>
          <a:xfrm>
            <a:off x="2037347" y="6448925"/>
            <a:ext cx="5534526" cy="2133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0C0E09F-EADB-BE6A-B5C8-FDC84047BAA5}"/>
              </a:ext>
            </a:extLst>
          </p:cNvPr>
          <p:cNvSpPr txBox="1"/>
          <p:nvPr/>
        </p:nvSpPr>
        <p:spPr>
          <a:xfrm>
            <a:off x="658979" y="4122003"/>
            <a:ext cx="5828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Impact" panose="020B0806030902050204" pitchFamily="34" charset="0"/>
              </a:rPr>
              <a:t>O QUE É HTML?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D881F96-6069-26F9-7F89-1F4F2C706DE0}"/>
              </a:ext>
            </a:extLst>
          </p:cNvPr>
          <p:cNvSpPr txBox="1"/>
          <p:nvPr/>
        </p:nvSpPr>
        <p:spPr>
          <a:xfrm>
            <a:off x="4804610" y="5301917"/>
            <a:ext cx="203734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dirty="0">
                <a:solidFill>
                  <a:srgbClr val="FFC000"/>
                </a:solidFill>
                <a:latin typeface="Impact" panose="020B0806030902050204" pitchFamily="34" charset="0"/>
              </a:rPr>
              <a:t>1</a:t>
            </a:r>
            <a:endParaRPr lang="pt-BR" sz="28700" dirty="0">
              <a:solidFill>
                <a:srgbClr val="FFC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93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E83669D-800A-F836-DE4F-6F87D7BDC34F}"/>
              </a:ext>
            </a:extLst>
          </p:cNvPr>
          <p:cNvSpPr/>
          <p:nvPr/>
        </p:nvSpPr>
        <p:spPr>
          <a:xfrm>
            <a:off x="-834190" y="272714"/>
            <a:ext cx="1427748" cy="11389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86DCE5-F7EE-0D7C-F39A-D32A465A62D7}"/>
              </a:ext>
            </a:extLst>
          </p:cNvPr>
          <p:cNvSpPr txBox="1"/>
          <p:nvPr/>
        </p:nvSpPr>
        <p:spPr>
          <a:xfrm>
            <a:off x="756485" y="319825"/>
            <a:ext cx="5828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002060"/>
                </a:solidFill>
                <a:latin typeface="Impact" panose="020B0806030902050204" pitchFamily="34" charset="0"/>
              </a:rPr>
              <a:t>O que é HTML?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658A96C-731D-853A-B16B-A5106889ED4F}"/>
              </a:ext>
            </a:extLst>
          </p:cNvPr>
          <p:cNvSpPr txBox="1"/>
          <p:nvPr/>
        </p:nvSpPr>
        <p:spPr>
          <a:xfrm>
            <a:off x="588044" y="1188131"/>
            <a:ext cx="540368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002060"/>
                </a:solidFill>
              </a:rPr>
              <a:t>Imagine que você está escrevendo uma carta. O HTML (</a:t>
            </a:r>
            <a:r>
              <a:rPr lang="pt-BR" sz="2400" dirty="0" err="1">
                <a:solidFill>
                  <a:srgbClr val="002060"/>
                </a:solidFill>
              </a:rPr>
              <a:t>HyperText</a:t>
            </a:r>
            <a:r>
              <a:rPr lang="pt-BR" sz="2400" dirty="0">
                <a:solidFill>
                  <a:srgbClr val="002060"/>
                </a:solidFill>
              </a:rPr>
              <a:t> Markup </a:t>
            </a:r>
            <a:r>
              <a:rPr lang="pt-BR" sz="2400" dirty="0" err="1">
                <a:solidFill>
                  <a:srgbClr val="002060"/>
                </a:solidFill>
              </a:rPr>
              <a:t>Language</a:t>
            </a:r>
            <a:r>
              <a:rPr lang="pt-BR" sz="2400" dirty="0">
                <a:solidFill>
                  <a:srgbClr val="002060"/>
                </a:solidFill>
              </a:rPr>
              <a:t>) é como se fosse a estrutura dessa carta. Ele ajuda a organizar o conteúdo, dizendo onde vai o título, os parágrafos, as imagens, os links, e por aí vai.</a:t>
            </a:r>
          </a:p>
          <a:p>
            <a:pPr algn="just"/>
            <a:endParaRPr lang="pt-BR" sz="2400" dirty="0">
              <a:solidFill>
                <a:srgbClr val="002060"/>
              </a:solidFill>
            </a:endParaRPr>
          </a:p>
          <a:p>
            <a:pPr algn="just"/>
            <a:r>
              <a:rPr lang="pt-BR" sz="2400" dirty="0">
                <a:solidFill>
                  <a:srgbClr val="002060"/>
                </a:solidFill>
              </a:rPr>
              <a:t>Pense no HTML como os blocos de construção de uma página da web. Cada "bloco" é uma </a:t>
            </a:r>
            <a:r>
              <a:rPr lang="pt-BR" sz="2400" dirty="0" err="1">
                <a:solidFill>
                  <a:srgbClr val="002060"/>
                </a:solidFill>
              </a:rPr>
              <a:t>tag</a:t>
            </a:r>
            <a:r>
              <a:rPr lang="pt-BR" sz="2400" dirty="0">
                <a:solidFill>
                  <a:srgbClr val="002060"/>
                </a:solidFill>
              </a:rPr>
              <a:t>, que é como uma instrução para o navegador. Por exemplo, a </a:t>
            </a:r>
            <a:r>
              <a:rPr lang="pt-BR" sz="2400" dirty="0" err="1">
                <a:solidFill>
                  <a:srgbClr val="002060"/>
                </a:solidFill>
              </a:rPr>
              <a:t>tag</a:t>
            </a:r>
            <a:r>
              <a:rPr lang="pt-BR" sz="2400" dirty="0">
                <a:solidFill>
                  <a:srgbClr val="002060"/>
                </a:solidFill>
              </a:rPr>
              <a:t> &lt;h1&gt; é usada para títulos grandes, a </a:t>
            </a:r>
            <a:r>
              <a:rPr lang="pt-BR" sz="2400" dirty="0" err="1">
                <a:solidFill>
                  <a:srgbClr val="002060"/>
                </a:solidFill>
              </a:rPr>
              <a:t>tag</a:t>
            </a:r>
            <a:r>
              <a:rPr lang="pt-BR" sz="2400" dirty="0">
                <a:solidFill>
                  <a:srgbClr val="002060"/>
                </a:solidFill>
              </a:rPr>
              <a:t> &lt;p&gt; para parágrafos, e a </a:t>
            </a:r>
            <a:r>
              <a:rPr lang="pt-BR" sz="2400" dirty="0" err="1">
                <a:solidFill>
                  <a:srgbClr val="002060"/>
                </a:solidFill>
              </a:rPr>
              <a:t>tag</a:t>
            </a:r>
            <a:r>
              <a:rPr lang="pt-BR" sz="2400" dirty="0">
                <a:solidFill>
                  <a:srgbClr val="002060"/>
                </a:solidFill>
              </a:rPr>
              <a:t> &lt;</a:t>
            </a:r>
            <a:r>
              <a:rPr lang="pt-BR" sz="2400" dirty="0" err="1">
                <a:solidFill>
                  <a:srgbClr val="002060"/>
                </a:solidFill>
              </a:rPr>
              <a:t>img</a:t>
            </a:r>
            <a:r>
              <a:rPr lang="pt-BR" sz="2400" dirty="0">
                <a:solidFill>
                  <a:srgbClr val="002060"/>
                </a:solidFill>
              </a:rPr>
              <a:t>&gt; para imagens.</a:t>
            </a:r>
          </a:p>
          <a:p>
            <a:pPr algn="just"/>
            <a:endParaRPr lang="pt-BR" sz="2400" dirty="0">
              <a:solidFill>
                <a:srgbClr val="002060"/>
              </a:solidFill>
            </a:endParaRPr>
          </a:p>
          <a:p>
            <a:pPr algn="just"/>
            <a:r>
              <a:rPr lang="pt-BR" sz="2400" dirty="0">
                <a:solidFill>
                  <a:srgbClr val="002060"/>
                </a:solidFill>
              </a:rPr>
              <a:t>Então, se você quiser criar uma página da web que diga "Olá, mundo!" com uma imagem de um gato, você escreveria algo assim: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E70FFF9-6708-1D52-DBF6-7CF355BEC331}"/>
              </a:ext>
            </a:extLst>
          </p:cNvPr>
          <p:cNvGrpSpPr/>
          <p:nvPr/>
        </p:nvGrpSpPr>
        <p:grpSpPr>
          <a:xfrm>
            <a:off x="6320589" y="9280355"/>
            <a:ext cx="1427748" cy="1138991"/>
            <a:chOff x="6320589" y="9280355"/>
            <a:chExt cx="1427748" cy="113899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3A478395-E29A-C8BA-EAE2-19F19705FD03}"/>
                </a:ext>
              </a:extLst>
            </p:cNvPr>
            <p:cNvSpPr/>
            <p:nvPr/>
          </p:nvSpPr>
          <p:spPr>
            <a:xfrm>
              <a:off x="6320589" y="9280355"/>
              <a:ext cx="1427748" cy="113899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4D6669E-1908-5B91-73FE-B187DC1693CB}"/>
                </a:ext>
              </a:extLst>
            </p:cNvPr>
            <p:cNvSpPr txBox="1"/>
            <p:nvPr/>
          </p:nvSpPr>
          <p:spPr>
            <a:xfrm>
              <a:off x="6456947" y="9417734"/>
              <a:ext cx="4411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rgbClr val="00206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0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658A96C-731D-853A-B16B-A5106889ED4F}"/>
              </a:ext>
            </a:extLst>
          </p:cNvPr>
          <p:cNvSpPr txBox="1"/>
          <p:nvPr/>
        </p:nvSpPr>
        <p:spPr>
          <a:xfrm>
            <a:off x="582780" y="658741"/>
            <a:ext cx="54036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002060"/>
                </a:solidFill>
              </a:rPr>
              <a:t>Então, se você quiser criar uma página da web que diga "Olá, mundo!" com uma imagem de um gato, você escreveria algo assim: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1DCA090-5C2C-8E59-AE4B-7FDCE01B9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94" y="2471955"/>
            <a:ext cx="4760210" cy="2989884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1B604D3B-BE0A-AA5D-7C28-C035AD25C2AB}"/>
              </a:ext>
            </a:extLst>
          </p:cNvPr>
          <p:cNvGrpSpPr/>
          <p:nvPr/>
        </p:nvGrpSpPr>
        <p:grpSpPr>
          <a:xfrm>
            <a:off x="6320589" y="9280355"/>
            <a:ext cx="1427748" cy="1138991"/>
            <a:chOff x="6320589" y="9280355"/>
            <a:chExt cx="1427748" cy="113899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41D64761-B7FB-7426-76E9-546FDDD4E4DF}"/>
                </a:ext>
              </a:extLst>
            </p:cNvPr>
            <p:cNvSpPr/>
            <p:nvPr/>
          </p:nvSpPr>
          <p:spPr>
            <a:xfrm>
              <a:off x="6320589" y="9280355"/>
              <a:ext cx="1427748" cy="113899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8C8A0D1C-0F16-A216-D369-5C71FFC6653B}"/>
                </a:ext>
              </a:extLst>
            </p:cNvPr>
            <p:cNvSpPr txBox="1"/>
            <p:nvPr/>
          </p:nvSpPr>
          <p:spPr>
            <a:xfrm>
              <a:off x="6456947" y="9417734"/>
              <a:ext cx="4411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rgbClr val="002060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6343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A40B270-6CEA-ADD3-0AF6-35B4B58FC621}"/>
              </a:ext>
            </a:extLst>
          </p:cNvPr>
          <p:cNvSpPr/>
          <p:nvPr/>
        </p:nvSpPr>
        <p:spPr>
          <a:xfrm>
            <a:off x="2037347" y="6448925"/>
            <a:ext cx="5534526" cy="2133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0C0E09F-EADB-BE6A-B5C8-FDC84047BAA5}"/>
              </a:ext>
            </a:extLst>
          </p:cNvPr>
          <p:cNvSpPr txBox="1"/>
          <p:nvPr/>
        </p:nvSpPr>
        <p:spPr>
          <a:xfrm>
            <a:off x="16043" y="3383340"/>
            <a:ext cx="68419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Impact" panose="020B0806030902050204" pitchFamily="34" charset="0"/>
              </a:rPr>
              <a:t>QUAIS SÃO AS PRINCIPAIS TAGS DO HTML?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D881F96-6069-26F9-7F89-1F4F2C706DE0}"/>
              </a:ext>
            </a:extLst>
          </p:cNvPr>
          <p:cNvSpPr txBox="1"/>
          <p:nvPr/>
        </p:nvSpPr>
        <p:spPr>
          <a:xfrm>
            <a:off x="4804610" y="5277854"/>
            <a:ext cx="203734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dirty="0">
                <a:solidFill>
                  <a:srgbClr val="FFC000"/>
                </a:solidFill>
                <a:latin typeface="Impact" panose="020B080603090205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1013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E83669D-800A-F836-DE4F-6F87D7BDC34F}"/>
              </a:ext>
            </a:extLst>
          </p:cNvPr>
          <p:cNvSpPr/>
          <p:nvPr/>
        </p:nvSpPr>
        <p:spPr>
          <a:xfrm>
            <a:off x="-834190" y="272714"/>
            <a:ext cx="1427748" cy="11389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86DCE5-F7EE-0D7C-F39A-D32A465A62D7}"/>
              </a:ext>
            </a:extLst>
          </p:cNvPr>
          <p:cNvSpPr txBox="1"/>
          <p:nvPr/>
        </p:nvSpPr>
        <p:spPr>
          <a:xfrm>
            <a:off x="756485" y="319825"/>
            <a:ext cx="5828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002060"/>
                </a:solidFill>
                <a:latin typeface="Impact" panose="020B0806030902050204" pitchFamily="34" charset="0"/>
              </a:rPr>
              <a:t>QUAIS SÃO AS PRINCIPAIS TAGAS DO HTML?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658A96C-731D-853A-B16B-A5106889ED4F}"/>
              </a:ext>
            </a:extLst>
          </p:cNvPr>
          <p:cNvSpPr txBox="1"/>
          <p:nvPr/>
        </p:nvSpPr>
        <p:spPr>
          <a:xfrm>
            <a:off x="588044" y="1789706"/>
            <a:ext cx="570046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002060"/>
                </a:solidFill>
              </a:rPr>
              <a:t> Aqui estão algumas das principais </a:t>
            </a:r>
            <a:r>
              <a:rPr lang="pt-BR" sz="2400" dirty="0" err="1">
                <a:solidFill>
                  <a:srgbClr val="002060"/>
                </a:solidFill>
              </a:rPr>
              <a:t>tags</a:t>
            </a:r>
            <a:r>
              <a:rPr lang="pt-BR" sz="2400" dirty="0">
                <a:solidFill>
                  <a:srgbClr val="002060"/>
                </a:solidFill>
              </a:rPr>
              <a:t> do HTML que você vai encontrar com frequência:</a:t>
            </a:r>
          </a:p>
          <a:p>
            <a:pPr algn="just"/>
            <a:endParaRPr lang="pt-BR" sz="2400" dirty="0">
              <a:solidFill>
                <a:srgbClr val="002060"/>
              </a:solidFill>
            </a:endParaRPr>
          </a:p>
          <a:p>
            <a:pPr algn="just"/>
            <a:r>
              <a:rPr lang="pt-BR" sz="2400" dirty="0">
                <a:solidFill>
                  <a:srgbClr val="002060"/>
                </a:solidFill>
              </a:rPr>
              <a:t>&lt;!DOCTYPE </a:t>
            </a:r>
            <a:r>
              <a:rPr lang="pt-BR" sz="2400" dirty="0" err="1">
                <a:solidFill>
                  <a:srgbClr val="002060"/>
                </a:solidFill>
              </a:rPr>
              <a:t>html</a:t>
            </a:r>
            <a:r>
              <a:rPr lang="pt-BR" sz="2400" dirty="0">
                <a:solidFill>
                  <a:srgbClr val="002060"/>
                </a:solidFill>
              </a:rPr>
              <a:t>&gt;: Declara o tipo de documento e a versão do HTML.</a:t>
            </a:r>
          </a:p>
          <a:p>
            <a:pPr algn="just"/>
            <a:r>
              <a:rPr lang="pt-BR" sz="2400" dirty="0">
                <a:solidFill>
                  <a:srgbClr val="002060"/>
                </a:solidFill>
              </a:rPr>
              <a:t>&lt;</a:t>
            </a:r>
            <a:r>
              <a:rPr lang="pt-BR" sz="2400" dirty="0" err="1">
                <a:solidFill>
                  <a:srgbClr val="002060"/>
                </a:solidFill>
              </a:rPr>
              <a:t>html</a:t>
            </a:r>
            <a:r>
              <a:rPr lang="pt-BR" sz="2400" dirty="0">
                <a:solidFill>
                  <a:srgbClr val="002060"/>
                </a:solidFill>
              </a:rPr>
              <a:t>&gt;: A </a:t>
            </a:r>
            <a:r>
              <a:rPr lang="pt-BR" sz="2400" dirty="0" err="1">
                <a:solidFill>
                  <a:srgbClr val="002060"/>
                </a:solidFill>
              </a:rPr>
              <a:t>tag</a:t>
            </a:r>
            <a:r>
              <a:rPr lang="pt-BR" sz="2400" dirty="0">
                <a:solidFill>
                  <a:srgbClr val="002060"/>
                </a:solidFill>
              </a:rPr>
              <a:t> raiz que envolve todo o conteúdo da página.</a:t>
            </a:r>
          </a:p>
          <a:p>
            <a:pPr algn="just"/>
            <a:r>
              <a:rPr lang="pt-BR" sz="2400" dirty="0">
                <a:solidFill>
                  <a:srgbClr val="002060"/>
                </a:solidFill>
              </a:rPr>
              <a:t>&lt;</a:t>
            </a:r>
            <a:r>
              <a:rPr lang="pt-BR" sz="2400" dirty="0" err="1">
                <a:solidFill>
                  <a:srgbClr val="002060"/>
                </a:solidFill>
              </a:rPr>
              <a:t>head</a:t>
            </a:r>
            <a:r>
              <a:rPr lang="pt-BR" sz="2400" dirty="0">
                <a:solidFill>
                  <a:srgbClr val="002060"/>
                </a:solidFill>
              </a:rPr>
              <a:t>&gt;: Contém metadados sobre o documento, como o título e links para estilos e scripts.</a:t>
            </a:r>
          </a:p>
          <a:p>
            <a:pPr algn="just"/>
            <a:r>
              <a:rPr lang="pt-BR" sz="2400" dirty="0">
                <a:solidFill>
                  <a:srgbClr val="002060"/>
                </a:solidFill>
              </a:rPr>
              <a:t>&lt;</a:t>
            </a:r>
            <a:r>
              <a:rPr lang="pt-BR" sz="2400" dirty="0" err="1">
                <a:solidFill>
                  <a:srgbClr val="002060"/>
                </a:solidFill>
              </a:rPr>
              <a:t>title</a:t>
            </a:r>
            <a:r>
              <a:rPr lang="pt-BR" sz="2400" dirty="0">
                <a:solidFill>
                  <a:srgbClr val="002060"/>
                </a:solidFill>
              </a:rPr>
              <a:t>&gt;: Define o título da página que aparece na aba do navegador.</a:t>
            </a:r>
          </a:p>
          <a:p>
            <a:pPr algn="just"/>
            <a:r>
              <a:rPr lang="pt-BR" sz="2400" dirty="0">
                <a:solidFill>
                  <a:srgbClr val="002060"/>
                </a:solidFill>
              </a:rPr>
              <a:t>&lt;body&gt;: Contém todo o conteúdo visível da página, como texto, imagens, links, etc.</a:t>
            </a:r>
          </a:p>
          <a:p>
            <a:pPr algn="just"/>
            <a:r>
              <a:rPr lang="pt-BR" sz="2400" dirty="0">
                <a:solidFill>
                  <a:srgbClr val="002060"/>
                </a:solidFill>
              </a:rPr>
              <a:t>&lt;h1&gt; a &lt;h6&gt;: </a:t>
            </a:r>
            <a:r>
              <a:rPr lang="pt-BR" sz="2400" dirty="0" err="1">
                <a:solidFill>
                  <a:srgbClr val="002060"/>
                </a:solidFill>
              </a:rPr>
              <a:t>Tags</a:t>
            </a:r>
            <a:r>
              <a:rPr lang="pt-BR" sz="2400" dirty="0">
                <a:solidFill>
                  <a:srgbClr val="002060"/>
                </a:solidFill>
              </a:rPr>
              <a:t> de cabeçalho, usadas para títulos e subtítulos, com &lt;h1&gt; sendo o mais importante e &lt;h6&gt; o menos importante.</a:t>
            </a:r>
          </a:p>
          <a:p>
            <a:pPr algn="just"/>
            <a:r>
              <a:rPr lang="pt-BR" sz="2400" dirty="0">
                <a:solidFill>
                  <a:srgbClr val="002060"/>
                </a:solidFill>
              </a:rPr>
              <a:t>&lt;p&gt;: Define um parágrafo de texto.</a:t>
            </a:r>
          </a:p>
          <a:p>
            <a:pPr algn="just"/>
            <a:r>
              <a:rPr lang="pt-BR" sz="2400" dirty="0">
                <a:solidFill>
                  <a:srgbClr val="002060"/>
                </a:solidFill>
              </a:rPr>
              <a:t>&lt;a&gt;: Cria um link para outra página ou recurso.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E70FFF9-6708-1D52-DBF6-7CF355BEC331}"/>
              </a:ext>
            </a:extLst>
          </p:cNvPr>
          <p:cNvGrpSpPr/>
          <p:nvPr/>
        </p:nvGrpSpPr>
        <p:grpSpPr>
          <a:xfrm>
            <a:off x="6320589" y="9280355"/>
            <a:ext cx="1427748" cy="1138991"/>
            <a:chOff x="6320589" y="9280355"/>
            <a:chExt cx="1427748" cy="113899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3A478395-E29A-C8BA-EAE2-19F19705FD03}"/>
                </a:ext>
              </a:extLst>
            </p:cNvPr>
            <p:cNvSpPr/>
            <p:nvPr/>
          </p:nvSpPr>
          <p:spPr>
            <a:xfrm>
              <a:off x="6320589" y="9280355"/>
              <a:ext cx="1427748" cy="113899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4D6669E-1908-5B91-73FE-B187DC1693CB}"/>
                </a:ext>
              </a:extLst>
            </p:cNvPr>
            <p:cNvSpPr txBox="1"/>
            <p:nvPr/>
          </p:nvSpPr>
          <p:spPr>
            <a:xfrm>
              <a:off x="6456947" y="9417734"/>
              <a:ext cx="4411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>
                  <a:solidFill>
                    <a:srgbClr val="002060"/>
                  </a:solidFill>
                </a:rPr>
                <a:t>7</a:t>
              </a:r>
              <a:endParaRPr lang="pt-BR" sz="20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732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658A96C-731D-853A-B16B-A5106889ED4F}"/>
              </a:ext>
            </a:extLst>
          </p:cNvPr>
          <p:cNvSpPr txBox="1"/>
          <p:nvPr/>
        </p:nvSpPr>
        <p:spPr>
          <a:xfrm>
            <a:off x="582780" y="658741"/>
            <a:ext cx="54036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002060"/>
                </a:solidFill>
              </a:rPr>
              <a:t>&lt;</a:t>
            </a:r>
            <a:r>
              <a:rPr lang="pt-BR" sz="2400" dirty="0" err="1">
                <a:solidFill>
                  <a:srgbClr val="002060"/>
                </a:solidFill>
              </a:rPr>
              <a:t>img</a:t>
            </a:r>
            <a:r>
              <a:rPr lang="pt-BR" sz="2400" dirty="0">
                <a:solidFill>
                  <a:srgbClr val="002060"/>
                </a:solidFill>
              </a:rPr>
              <a:t>&gt;: Insere uma imagem na página.</a:t>
            </a:r>
          </a:p>
          <a:p>
            <a:pPr algn="just"/>
            <a:r>
              <a:rPr lang="pt-BR" sz="2400" dirty="0">
                <a:solidFill>
                  <a:srgbClr val="002060"/>
                </a:solidFill>
              </a:rPr>
              <a:t>&lt;</a:t>
            </a:r>
            <a:r>
              <a:rPr lang="pt-BR" sz="2400" dirty="0" err="1">
                <a:solidFill>
                  <a:srgbClr val="002060"/>
                </a:solidFill>
              </a:rPr>
              <a:t>ul</a:t>
            </a:r>
            <a:r>
              <a:rPr lang="pt-BR" sz="2400" dirty="0">
                <a:solidFill>
                  <a:srgbClr val="002060"/>
                </a:solidFill>
              </a:rPr>
              <a:t>&gt;, &lt;</a:t>
            </a:r>
            <a:r>
              <a:rPr lang="pt-BR" sz="2400" dirty="0" err="1">
                <a:solidFill>
                  <a:srgbClr val="002060"/>
                </a:solidFill>
              </a:rPr>
              <a:t>ol</a:t>
            </a:r>
            <a:r>
              <a:rPr lang="pt-BR" sz="2400" dirty="0">
                <a:solidFill>
                  <a:srgbClr val="002060"/>
                </a:solidFill>
              </a:rPr>
              <a:t>&gt;, &lt;li&gt;: Usadas para criar listas não ordenadas (&lt;</a:t>
            </a:r>
            <a:r>
              <a:rPr lang="pt-BR" sz="2400" dirty="0" err="1">
                <a:solidFill>
                  <a:srgbClr val="002060"/>
                </a:solidFill>
              </a:rPr>
              <a:t>ul</a:t>
            </a:r>
            <a:r>
              <a:rPr lang="pt-BR" sz="2400" dirty="0">
                <a:solidFill>
                  <a:srgbClr val="002060"/>
                </a:solidFill>
              </a:rPr>
              <a:t>&gt;) e ordenadas (&lt;</a:t>
            </a:r>
            <a:r>
              <a:rPr lang="pt-BR" sz="2400" dirty="0" err="1">
                <a:solidFill>
                  <a:srgbClr val="002060"/>
                </a:solidFill>
              </a:rPr>
              <a:t>ol</a:t>
            </a:r>
            <a:r>
              <a:rPr lang="pt-BR" sz="2400" dirty="0">
                <a:solidFill>
                  <a:srgbClr val="002060"/>
                </a:solidFill>
              </a:rPr>
              <a:t>&gt;), com cada item de lista dentro de uma </a:t>
            </a:r>
            <a:r>
              <a:rPr lang="pt-BR" sz="2400" dirty="0" err="1">
                <a:solidFill>
                  <a:srgbClr val="002060"/>
                </a:solidFill>
              </a:rPr>
              <a:t>tag</a:t>
            </a:r>
            <a:r>
              <a:rPr lang="pt-BR" sz="2400" dirty="0">
                <a:solidFill>
                  <a:srgbClr val="002060"/>
                </a:solidFill>
              </a:rPr>
              <a:t> &lt;li&gt;.</a:t>
            </a:r>
          </a:p>
          <a:p>
            <a:pPr algn="just"/>
            <a:r>
              <a:rPr lang="pt-BR" sz="2400" dirty="0">
                <a:solidFill>
                  <a:srgbClr val="002060"/>
                </a:solidFill>
              </a:rPr>
              <a:t>&lt;</a:t>
            </a:r>
            <a:r>
              <a:rPr lang="pt-BR" sz="2400" dirty="0" err="1">
                <a:solidFill>
                  <a:srgbClr val="002060"/>
                </a:solidFill>
              </a:rPr>
              <a:t>div</a:t>
            </a:r>
            <a:r>
              <a:rPr lang="pt-BR" sz="2400" dirty="0">
                <a:solidFill>
                  <a:srgbClr val="002060"/>
                </a:solidFill>
              </a:rPr>
              <a:t>&gt;: Define uma divisão ou seção na página, usada para agrupar elementos e aplicar estilos.</a:t>
            </a:r>
          </a:p>
          <a:p>
            <a:pPr algn="just"/>
            <a:r>
              <a:rPr lang="pt-BR" sz="2400" dirty="0">
                <a:solidFill>
                  <a:srgbClr val="002060"/>
                </a:solidFill>
              </a:rPr>
              <a:t>&lt;</a:t>
            </a:r>
            <a:r>
              <a:rPr lang="pt-BR" sz="2400" dirty="0" err="1">
                <a:solidFill>
                  <a:srgbClr val="002060"/>
                </a:solidFill>
              </a:rPr>
              <a:t>span</a:t>
            </a:r>
            <a:r>
              <a:rPr lang="pt-BR" sz="2400" dirty="0">
                <a:solidFill>
                  <a:srgbClr val="002060"/>
                </a:solidFill>
              </a:rPr>
              <a:t>&gt;: Similar ao &lt;</a:t>
            </a:r>
            <a:r>
              <a:rPr lang="pt-BR" sz="2400" dirty="0" err="1">
                <a:solidFill>
                  <a:srgbClr val="002060"/>
                </a:solidFill>
              </a:rPr>
              <a:t>div</a:t>
            </a:r>
            <a:r>
              <a:rPr lang="pt-BR" sz="2400" dirty="0">
                <a:solidFill>
                  <a:srgbClr val="002060"/>
                </a:solidFill>
              </a:rPr>
              <a:t>&gt;, mas usado para agrupar elementos </a:t>
            </a:r>
            <a:r>
              <a:rPr lang="pt-BR" sz="2400" dirty="0" err="1">
                <a:solidFill>
                  <a:srgbClr val="002060"/>
                </a:solidFill>
              </a:rPr>
              <a:t>inline</a:t>
            </a:r>
            <a:r>
              <a:rPr lang="pt-BR" sz="2400" dirty="0">
                <a:solidFill>
                  <a:srgbClr val="002060"/>
                </a:solidFill>
              </a:rPr>
              <a:t>, ou seja, dentro de uma linha de texto.</a:t>
            </a:r>
          </a:p>
          <a:p>
            <a:pPr algn="just"/>
            <a:r>
              <a:rPr lang="pt-BR" sz="2400" dirty="0">
                <a:solidFill>
                  <a:srgbClr val="002060"/>
                </a:solidFill>
              </a:rPr>
              <a:t>&lt;</a:t>
            </a:r>
            <a:r>
              <a:rPr lang="pt-BR" sz="2400" dirty="0" err="1">
                <a:solidFill>
                  <a:srgbClr val="002060"/>
                </a:solidFill>
              </a:rPr>
              <a:t>form</a:t>
            </a:r>
            <a:r>
              <a:rPr lang="pt-BR" sz="2400" dirty="0">
                <a:solidFill>
                  <a:srgbClr val="002060"/>
                </a:solidFill>
              </a:rPr>
              <a:t>&gt;: Cria um formulário para entrada de dados do usuário.</a:t>
            </a:r>
          </a:p>
          <a:p>
            <a:pPr algn="just"/>
            <a:r>
              <a:rPr lang="pt-BR" sz="2400" dirty="0">
                <a:solidFill>
                  <a:srgbClr val="002060"/>
                </a:solidFill>
              </a:rPr>
              <a:t>&lt;input&gt;: Define um campo de entrada dentro de um formulário.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1B604D3B-BE0A-AA5D-7C28-C035AD25C2AB}"/>
              </a:ext>
            </a:extLst>
          </p:cNvPr>
          <p:cNvGrpSpPr/>
          <p:nvPr/>
        </p:nvGrpSpPr>
        <p:grpSpPr>
          <a:xfrm>
            <a:off x="6320589" y="9280355"/>
            <a:ext cx="1427748" cy="1138991"/>
            <a:chOff x="6320589" y="9280355"/>
            <a:chExt cx="1427748" cy="113899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41D64761-B7FB-7426-76E9-546FDDD4E4DF}"/>
                </a:ext>
              </a:extLst>
            </p:cNvPr>
            <p:cNvSpPr/>
            <p:nvPr/>
          </p:nvSpPr>
          <p:spPr>
            <a:xfrm>
              <a:off x="6320589" y="9280355"/>
              <a:ext cx="1427748" cy="113899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8C8A0D1C-0F16-A216-D369-5C71FFC6653B}"/>
                </a:ext>
              </a:extLst>
            </p:cNvPr>
            <p:cNvSpPr txBox="1"/>
            <p:nvPr/>
          </p:nvSpPr>
          <p:spPr>
            <a:xfrm>
              <a:off x="6456947" y="9417734"/>
              <a:ext cx="4411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rgbClr val="002060"/>
                  </a:solidFill>
                </a:rPr>
                <a:t>8</a:t>
              </a:r>
              <a:endParaRPr lang="pt-BR" sz="20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64790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</TotalTime>
  <Words>917</Words>
  <Application>Microsoft Office PowerPoint</Application>
  <PresentationFormat>Papel A4 (210 x 297 mm)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Caixa Economica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Cyndi Mizuouchi Galdino</dc:creator>
  <cp:lastModifiedBy>Plinio Sebastiao</cp:lastModifiedBy>
  <cp:revision>2</cp:revision>
  <dcterms:created xsi:type="dcterms:W3CDTF">2025-01-16T15:27:10Z</dcterms:created>
  <dcterms:modified xsi:type="dcterms:W3CDTF">2025-01-16T22:12:31Z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33b259-87ee-4762-9a8c-7b0d155dd87f_Enabled">
    <vt:lpwstr>true</vt:lpwstr>
  </property>
  <property fmtid="{D5CDD505-2E9C-101B-9397-08002B2CF9AE}" pid="3" name="MSIP_Label_9333b259-87ee-4762-9a8c-7b0d155dd87f_SetDate">
    <vt:lpwstr>2025-01-16T17:45:49Z</vt:lpwstr>
  </property>
  <property fmtid="{D5CDD505-2E9C-101B-9397-08002B2CF9AE}" pid="4" name="MSIP_Label_9333b259-87ee-4762-9a8c-7b0d155dd87f_Method">
    <vt:lpwstr>Privileged</vt:lpwstr>
  </property>
  <property fmtid="{D5CDD505-2E9C-101B-9397-08002B2CF9AE}" pid="5" name="MSIP_Label_9333b259-87ee-4762-9a8c-7b0d155dd87f_Name">
    <vt:lpwstr>_PESSOAL</vt:lpwstr>
  </property>
  <property fmtid="{D5CDD505-2E9C-101B-9397-08002B2CF9AE}" pid="6" name="MSIP_Label_9333b259-87ee-4762-9a8c-7b0d155dd87f_SiteId">
    <vt:lpwstr>ab9bba98-684a-43fb-add8-9c2bebede229</vt:lpwstr>
  </property>
  <property fmtid="{D5CDD505-2E9C-101B-9397-08002B2CF9AE}" pid="7" name="MSIP_Label_9333b259-87ee-4762-9a8c-7b0d155dd87f_ActionId">
    <vt:lpwstr>31149567-e2bd-446e-bb39-85db7d7d81d7</vt:lpwstr>
  </property>
  <property fmtid="{D5CDD505-2E9C-101B-9397-08002B2CF9AE}" pid="8" name="MSIP_Label_9333b259-87ee-4762-9a8c-7b0d155dd87f_ContentBits">
    <vt:lpwstr>1</vt:lpwstr>
  </property>
</Properties>
</file>