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65721" autoAdjust="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70B4F-BCF8-4EC3-BA4C-9436F7186743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18D2-0881-4675-A445-52D3AC83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18D2-0881-4675-A445-52D3AC8301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3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5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25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9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37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59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3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2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7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0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3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8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80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694" y="772739"/>
            <a:ext cx="8791575" cy="338137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6882" y="1110876"/>
            <a:ext cx="99465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First non sequential data structure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Very similar to “traditional dictionaries”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non- sequential means, there are no indexes so, there is no such thing as a element at location 3 like you can do with lists </a:t>
            </a:r>
          </a:p>
          <a:p>
            <a:r>
              <a:rPr lang="en-US" sz="2800" b="1" dirty="0"/>
              <a:t>What is a key? </a:t>
            </a:r>
          </a:p>
          <a:p>
            <a:r>
              <a:rPr lang="en-US" sz="2800" dirty="0"/>
              <a:t>-  the thing that’s being indexed in the dictionary essentially like that “word” in a traditional dictionary  </a:t>
            </a:r>
          </a:p>
          <a:p>
            <a:r>
              <a:rPr lang="en-US" sz="2800" b="1" dirty="0"/>
              <a:t>What is a value?</a:t>
            </a:r>
          </a:p>
          <a:p>
            <a:r>
              <a:rPr lang="en-US" sz="2800" dirty="0"/>
              <a:t>-   The data that is stored with the key, Key must be there </a:t>
            </a:r>
          </a:p>
          <a:p>
            <a:r>
              <a:rPr lang="en-US" sz="2800" b="1" dirty="0"/>
              <a:t>Are dictionaries mutable? </a:t>
            </a:r>
          </a:p>
          <a:p>
            <a:r>
              <a:rPr lang="en-US" sz="2800" dirty="0"/>
              <a:t>-   Dictionaries are mutable! However, the key must be a immutable type (</a:t>
            </a:r>
            <a:r>
              <a:rPr lang="en-US" sz="2800" dirty="0" err="1"/>
              <a:t>int</a:t>
            </a:r>
            <a:r>
              <a:rPr lang="en-US" sz="2800" dirty="0"/>
              <a:t>, string, tuple)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693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647" y="570315"/>
            <a:ext cx="10939549" cy="5747357"/>
          </a:xfrm>
        </p:spPr>
        <p:txBody>
          <a:bodyPr>
            <a:normAutofit/>
          </a:bodyPr>
          <a:lstStyle/>
          <a:p>
            <a:r>
              <a:rPr lang="en-US" dirty="0"/>
              <a:t>Creating a Dictionary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 = {}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 = </a:t>
            </a:r>
            <a:r>
              <a:rPr lang="en-US" dirty="0" err="1">
                <a:solidFill>
                  <a:srgbClr val="FFFF00"/>
                </a:solidFill>
              </a:rPr>
              <a:t>dict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 = {“</a:t>
            </a:r>
            <a:r>
              <a:rPr lang="en-US" dirty="0" err="1">
                <a:solidFill>
                  <a:srgbClr val="FFFF00"/>
                </a:solidFill>
              </a:rPr>
              <a:t>cyndy</a:t>
            </a:r>
            <a:r>
              <a:rPr lang="en-US" dirty="0">
                <a:solidFill>
                  <a:srgbClr val="FFFF00"/>
                </a:solidFill>
              </a:rPr>
              <a:t>”: 100}   # print(D[“</a:t>
            </a:r>
            <a:r>
              <a:rPr lang="en-US" dirty="0" err="1">
                <a:solidFill>
                  <a:srgbClr val="FFFF00"/>
                </a:solidFill>
              </a:rPr>
              <a:t>cyndy</a:t>
            </a:r>
            <a:r>
              <a:rPr lang="en-US" dirty="0">
                <a:solidFill>
                  <a:srgbClr val="FFFF00"/>
                </a:solidFill>
              </a:rPr>
              <a:t>”]) prints 100</a:t>
            </a:r>
          </a:p>
          <a:p>
            <a:r>
              <a:rPr lang="en-US" dirty="0"/>
              <a:t>Adding a element in a Dictionary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D[“</a:t>
            </a:r>
            <a:r>
              <a:rPr lang="en-US" dirty="0" err="1">
                <a:solidFill>
                  <a:srgbClr val="FFFF00"/>
                </a:solidFill>
              </a:rPr>
              <a:t>enbody</a:t>
            </a:r>
            <a:r>
              <a:rPr lang="en-US" dirty="0">
                <a:solidFill>
                  <a:srgbClr val="FFFF00"/>
                </a:solidFill>
              </a:rPr>
              <a:t>”] = 99</a:t>
            </a:r>
          </a:p>
          <a:p>
            <a:r>
              <a:rPr lang="en-US" dirty="0"/>
              <a:t>modifying to the </a:t>
            </a:r>
            <a:r>
              <a:rPr lang="en-US" b="1" u="sng" dirty="0"/>
              <a:t>value </a:t>
            </a:r>
            <a:r>
              <a:rPr lang="en-US" dirty="0"/>
              <a:t>a element in a Dictionary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D[“</a:t>
            </a:r>
            <a:r>
              <a:rPr lang="en-US" dirty="0" err="1">
                <a:solidFill>
                  <a:srgbClr val="FFFF00"/>
                </a:solidFill>
              </a:rPr>
              <a:t>cyndy</a:t>
            </a:r>
            <a:r>
              <a:rPr lang="en-US" dirty="0">
                <a:solidFill>
                  <a:srgbClr val="FFFF00"/>
                </a:solidFill>
              </a:rPr>
              <a:t>”] += 100 # print(D[“</a:t>
            </a:r>
            <a:r>
              <a:rPr lang="en-US" dirty="0" err="1">
                <a:solidFill>
                  <a:srgbClr val="FFFF00"/>
                </a:solidFill>
              </a:rPr>
              <a:t>cyndy</a:t>
            </a:r>
            <a:r>
              <a:rPr lang="en-US" dirty="0">
                <a:solidFill>
                  <a:srgbClr val="FFFF00"/>
                </a:solidFill>
              </a:rPr>
              <a:t>”]) prints 200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D[“</a:t>
            </a:r>
            <a:r>
              <a:rPr lang="en-US" dirty="0" err="1">
                <a:solidFill>
                  <a:srgbClr val="FFFF00"/>
                </a:solidFill>
              </a:rPr>
              <a:t>cyndy</a:t>
            </a:r>
            <a:r>
              <a:rPr lang="en-US" dirty="0">
                <a:solidFill>
                  <a:srgbClr val="FFFF00"/>
                </a:solidFill>
              </a:rPr>
              <a:t>”] = “hi mom” # print(D[“</a:t>
            </a:r>
            <a:r>
              <a:rPr lang="en-US" dirty="0" err="1">
                <a:solidFill>
                  <a:srgbClr val="FFFF00"/>
                </a:solidFill>
              </a:rPr>
              <a:t>cyndy</a:t>
            </a:r>
            <a:r>
              <a:rPr lang="en-US" dirty="0">
                <a:solidFill>
                  <a:srgbClr val="FFFF00"/>
                </a:solidFill>
              </a:rPr>
              <a:t>”]) prints “hi mom”, value has been overwritten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2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542" y="120977"/>
            <a:ext cx="9905998" cy="1478570"/>
          </a:xfrm>
        </p:spPr>
        <p:txBody>
          <a:bodyPr/>
          <a:lstStyle/>
          <a:p>
            <a:r>
              <a:rPr lang="en-US" dirty="0"/>
              <a:t>Fun things about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282" y="1281298"/>
            <a:ext cx="10275142" cy="4823667"/>
          </a:xfrm>
        </p:spPr>
        <p:txBody>
          <a:bodyPr>
            <a:normAutofit/>
          </a:bodyPr>
          <a:lstStyle/>
          <a:p>
            <a:r>
              <a:rPr lang="en-US" dirty="0"/>
              <a:t>Iteration, I </a:t>
            </a:r>
            <a:r>
              <a:rPr lang="en-US" i="1" dirty="0"/>
              <a:t>always </a:t>
            </a:r>
            <a:r>
              <a:rPr lang="en-US" dirty="0"/>
              <a:t>use </a:t>
            </a:r>
            <a:r>
              <a:rPr lang="en-US" dirty="0" err="1"/>
              <a:t>dictionary.items</a:t>
            </a:r>
            <a:r>
              <a:rPr lang="en-US" dirty="0"/>
              <a:t>(), gives both key &amp; values </a:t>
            </a:r>
          </a:p>
          <a:p>
            <a:r>
              <a:rPr lang="en-US" dirty="0"/>
              <a:t>Be careful with creating keys in a dictionary,</a:t>
            </a:r>
          </a:p>
          <a:p>
            <a:pPr marL="0" indent="0">
              <a:buNone/>
            </a:pPr>
            <a:r>
              <a:rPr lang="en-US" dirty="0"/>
              <a:t>What happens here?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current_dictionary</a:t>
            </a:r>
            <a:r>
              <a:rPr lang="en-US" dirty="0">
                <a:solidFill>
                  <a:srgbClr val="FFFF00"/>
                </a:solidFill>
              </a:rPr>
              <a:t>[“Cyndy”] = 43  		# I want to add 12 now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current_dictionary</a:t>
            </a:r>
            <a:r>
              <a:rPr lang="en-US" dirty="0">
                <a:solidFill>
                  <a:srgbClr val="FFFF00"/>
                </a:solidFill>
              </a:rPr>
              <a:t>[“Cyndy”] = 12   	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 doesn’t add 12, it overwrites 43, and now assigns the value as 12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</a:t>
            </a:r>
            <a:r>
              <a:rPr lang="en-US" dirty="0" err="1">
                <a:solidFill>
                  <a:srgbClr val="FFFF00"/>
                </a:solidFill>
              </a:rPr>
              <a:t>current_dictionary</a:t>
            </a:r>
            <a:r>
              <a:rPr lang="en-US" dirty="0">
                <a:solidFill>
                  <a:srgbClr val="FFFF00"/>
                </a:solidFill>
              </a:rPr>
              <a:t>[“Cyndy”])    # prints 12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331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should Add elements in a dictionary always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4" y="2097088"/>
            <a:ext cx="11402964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for element in range(n):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if element not in </a:t>
            </a:r>
            <a:r>
              <a:rPr lang="en-US" dirty="0" err="1">
                <a:solidFill>
                  <a:srgbClr val="FFFF00"/>
                </a:solidFill>
              </a:rPr>
              <a:t>current_dictionary</a:t>
            </a:r>
            <a:r>
              <a:rPr lang="en-US" dirty="0">
                <a:solidFill>
                  <a:srgbClr val="FFFF00"/>
                </a:solidFill>
              </a:rPr>
              <a:t>:   # checks to see if element is a key in directory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current_dictionary</a:t>
            </a:r>
            <a:r>
              <a:rPr lang="en-US" dirty="0">
                <a:solidFill>
                  <a:srgbClr val="FFFF00"/>
                </a:solidFill>
              </a:rPr>
              <a:t>[element] = “new value in dictionary” # add key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else:     # here is an example of modifying the value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current_dictionary</a:t>
            </a:r>
            <a:r>
              <a:rPr lang="en-US" dirty="0">
                <a:solidFill>
                  <a:srgbClr val="FFFF00"/>
                </a:solidFill>
              </a:rPr>
              <a:t>[element] += “ – its now an </a:t>
            </a:r>
            <a:r>
              <a:rPr lang="en-US">
                <a:solidFill>
                  <a:srgbClr val="FFFF00"/>
                </a:solidFill>
              </a:rPr>
              <a:t>old value”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33936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Sorting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86" y="1617718"/>
            <a:ext cx="11981613" cy="4608513"/>
          </a:xfrm>
        </p:spPr>
        <p:txBody>
          <a:bodyPr/>
          <a:lstStyle/>
          <a:p>
            <a:r>
              <a:rPr lang="en-US" dirty="0"/>
              <a:t>I recommend creating a list of tuples and sorting that, there are other ways.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 = {“</a:t>
            </a:r>
            <a:r>
              <a:rPr lang="en-US" dirty="0" err="1">
                <a:solidFill>
                  <a:srgbClr val="FFFF00"/>
                </a:solidFill>
              </a:rPr>
              <a:t>cyndy</a:t>
            </a:r>
            <a:r>
              <a:rPr lang="en-US" dirty="0">
                <a:solidFill>
                  <a:srgbClr val="FFFF00"/>
                </a:solidFill>
              </a:rPr>
              <a:t>”: 100,  “</a:t>
            </a:r>
            <a:r>
              <a:rPr lang="en-US" dirty="0" err="1">
                <a:solidFill>
                  <a:srgbClr val="FFFF00"/>
                </a:solidFill>
              </a:rPr>
              <a:t>enbody</a:t>
            </a:r>
            <a:r>
              <a:rPr lang="en-US" dirty="0">
                <a:solidFill>
                  <a:srgbClr val="FFFF00"/>
                </a:solidFill>
              </a:rPr>
              <a:t>”: 99, “joe”: 96, “</a:t>
            </a:r>
            <a:r>
              <a:rPr lang="en-US" dirty="0" err="1">
                <a:solidFill>
                  <a:srgbClr val="FFFF00"/>
                </a:solidFill>
              </a:rPr>
              <a:t>chris</a:t>
            </a:r>
            <a:r>
              <a:rPr lang="en-US" dirty="0">
                <a:solidFill>
                  <a:srgbClr val="FFFF00"/>
                </a:solidFill>
              </a:rPr>
              <a:t>”: 50}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L = [(</a:t>
            </a:r>
            <a:r>
              <a:rPr lang="en-US" dirty="0" err="1">
                <a:solidFill>
                  <a:srgbClr val="FFFF00"/>
                </a:solidFill>
              </a:rPr>
              <a:t>k,v</a:t>
            </a:r>
            <a:r>
              <a:rPr lang="en-US" dirty="0">
                <a:solidFill>
                  <a:srgbClr val="FFFF00"/>
                </a:solidFill>
              </a:rPr>
              <a:t>) for </a:t>
            </a:r>
            <a:r>
              <a:rPr lang="en-US" dirty="0" err="1">
                <a:solidFill>
                  <a:srgbClr val="FFFF00"/>
                </a:solidFill>
              </a:rPr>
              <a:t>k,v</a:t>
            </a:r>
            <a:r>
              <a:rPr lang="en-US" dirty="0">
                <a:solidFill>
                  <a:srgbClr val="FFFF00"/>
                </a:solidFill>
              </a:rPr>
              <a:t> in </a:t>
            </a:r>
            <a:r>
              <a:rPr lang="en-US" dirty="0" err="1">
                <a:solidFill>
                  <a:srgbClr val="FFFF00"/>
                </a:solidFill>
              </a:rPr>
              <a:t>D.items</a:t>
            </a:r>
            <a:r>
              <a:rPr lang="en-US" dirty="0">
                <a:solidFill>
                  <a:srgbClr val="FFFF00"/>
                </a:solidFill>
              </a:rPr>
              <a:t>() ] # simple list comprehension, can do  normal for loop too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print(L)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#prints [(“</a:t>
            </a:r>
            <a:r>
              <a:rPr lang="en-US" dirty="0" err="1">
                <a:solidFill>
                  <a:srgbClr val="FFFF00"/>
                </a:solidFill>
              </a:rPr>
              <a:t>chris</a:t>
            </a:r>
            <a:r>
              <a:rPr lang="en-US" dirty="0">
                <a:solidFill>
                  <a:srgbClr val="FFFF00"/>
                </a:solidFill>
              </a:rPr>
              <a:t>”, 50), (“</a:t>
            </a:r>
            <a:r>
              <a:rPr lang="en-US" dirty="0" err="1">
                <a:solidFill>
                  <a:srgbClr val="FFFF00"/>
                </a:solidFill>
              </a:rPr>
              <a:t>cyndy</a:t>
            </a:r>
            <a:r>
              <a:rPr lang="en-US" dirty="0">
                <a:solidFill>
                  <a:srgbClr val="FFFF00"/>
                </a:solidFill>
              </a:rPr>
              <a:t>”, 100),(“enbody”,99),(“joe”,96)]</a:t>
            </a:r>
          </a:p>
        </p:txBody>
      </p:sp>
    </p:spTree>
    <p:extLst>
      <p:ext uri="{BB962C8B-B14F-4D97-AF65-F5344CB8AC3E}">
        <p14:creationId xmlns:p14="http://schemas.microsoft.com/office/powerpoint/2010/main" val="8804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8123"/>
            <a:ext cx="9905999" cy="4103078"/>
          </a:xfrm>
        </p:spPr>
        <p:txBody>
          <a:bodyPr/>
          <a:lstStyle/>
          <a:p>
            <a:r>
              <a:rPr lang="en-US" dirty="0"/>
              <a:t>Think of sets as dictionaries but with only keys.</a:t>
            </a:r>
          </a:p>
          <a:p>
            <a:r>
              <a:rPr lang="en-US" dirty="0"/>
              <a:t>All the properties about dictionaries are still true, not index-based, by definition cannot be sorted</a:t>
            </a:r>
          </a:p>
          <a:p>
            <a:r>
              <a:rPr lang="en-US" dirty="0"/>
              <a:t>In the book, there are specific operations that work with lists like intersection, differences, union, </a:t>
            </a:r>
            <a:r>
              <a:rPr lang="en-US" dirty="0" err="1"/>
              <a:t>etc</a:t>
            </a:r>
            <a:r>
              <a:rPr lang="en-US" dirty="0"/>
              <a:t>… (exam questions) </a:t>
            </a:r>
          </a:p>
          <a:p>
            <a:r>
              <a:rPr lang="en-US" dirty="0"/>
              <a:t>Other CSE classes will talk </a:t>
            </a:r>
            <a:r>
              <a:rPr lang="en-US"/>
              <a:t>more in depth </a:t>
            </a:r>
            <a:r>
              <a:rPr lang="en-US" dirty="0"/>
              <a:t>about how sets work, and why its so important </a:t>
            </a:r>
          </a:p>
        </p:txBody>
      </p:sp>
    </p:spTree>
    <p:extLst>
      <p:ext uri="{BB962C8B-B14F-4D97-AF65-F5344CB8AC3E}">
        <p14:creationId xmlns:p14="http://schemas.microsoft.com/office/powerpoint/2010/main" val="391349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699" y="-349915"/>
            <a:ext cx="9905998" cy="1478570"/>
          </a:xfrm>
        </p:spPr>
        <p:txBody>
          <a:bodyPr/>
          <a:lstStyle/>
          <a:p>
            <a:r>
              <a:rPr lang="en-US" dirty="0"/>
              <a:t>How I solved This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13" y="616355"/>
            <a:ext cx="9905999" cy="59590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Part A</a:t>
            </a:r>
          </a:p>
          <a:p>
            <a:r>
              <a:rPr lang="en-US" dirty="0"/>
              <a:t> follow the tasks specified  (a through g)</a:t>
            </a:r>
          </a:p>
          <a:p>
            <a:r>
              <a:rPr lang="en-US" dirty="0"/>
              <a:t>Map literally just means dictionary! </a:t>
            </a:r>
          </a:p>
          <a:p>
            <a:r>
              <a:rPr lang="en-US" dirty="0" err="1"/>
              <a:t>itemgetter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 is just a way of sorting by a specific key</a:t>
            </a:r>
          </a:p>
          <a:p>
            <a:pPr marL="0" indent="0">
              <a:buNone/>
            </a:pPr>
            <a:r>
              <a:rPr lang="en-US" dirty="0"/>
              <a:t>Part B</a:t>
            </a:r>
          </a:p>
          <a:p>
            <a:r>
              <a:rPr lang="en-US" dirty="0"/>
              <a:t>Create a function </a:t>
            </a:r>
            <a:r>
              <a:rPr lang="en-US" dirty="0" err="1"/>
              <a:t>readline</a:t>
            </a:r>
            <a:r>
              <a:rPr lang="en-US" dirty="0"/>
              <a:t>, that takes in a dictionary and a file object as parameters., for every line in the file (for loop) use the strip and split methods. The first element is the name, and the second is the score.</a:t>
            </a:r>
          </a:p>
          <a:p>
            <a:r>
              <a:rPr lang="en-US" dirty="0"/>
              <a:t>Convert appropriate elements to correct object types (should one of them be </a:t>
            </a:r>
            <a:r>
              <a:rPr lang="en-US" dirty="0" err="1"/>
              <a:t>int</a:t>
            </a:r>
            <a:r>
              <a:rPr lang="en-US" dirty="0"/>
              <a:t>?)</a:t>
            </a:r>
          </a:p>
          <a:p>
            <a:r>
              <a:rPr lang="en-US" dirty="0"/>
              <a:t>If the name is in the dictionary, add the score to the associated value, else create a new dictionary element the key as the name and the score as the value, once finished return the dictionary </a:t>
            </a:r>
          </a:p>
          <a:p>
            <a:r>
              <a:rPr lang="en-US" dirty="0"/>
              <a:t>Create another function that will take in a dictionary, convert the dictionary to a list of tuples. Sort it by name. for every element in list, print it nicely (.format()!!). Returns nothing </a:t>
            </a:r>
          </a:p>
          <a:p>
            <a:r>
              <a:rPr lang="en-US" dirty="0"/>
              <a:t>In main, ask for two files (No Error Checking!) , create an empty dictionary, call the </a:t>
            </a:r>
            <a:r>
              <a:rPr lang="en-US" dirty="0" err="1"/>
              <a:t>readline</a:t>
            </a:r>
            <a:r>
              <a:rPr lang="en-US" dirty="0"/>
              <a:t> for file1, than file2, finally call second function</a:t>
            </a:r>
          </a:p>
        </p:txBody>
      </p:sp>
    </p:spTree>
    <p:extLst>
      <p:ext uri="{BB962C8B-B14F-4D97-AF65-F5344CB8AC3E}">
        <p14:creationId xmlns:p14="http://schemas.microsoft.com/office/powerpoint/2010/main" val="3357913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273</TotalTime>
  <Words>602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Dictionaries</vt:lpstr>
      <vt:lpstr>PowerPoint Presentation</vt:lpstr>
      <vt:lpstr>Fun things about Dictionaries</vt:lpstr>
      <vt:lpstr>How you should Add elements in a dictionary always</vt:lpstr>
      <vt:lpstr>Sorting Dictionaries</vt:lpstr>
      <vt:lpstr>Sets</vt:lpstr>
      <vt:lpstr>How I solved This lab</vt:lpstr>
    </vt:vector>
  </TitlesOfParts>
  <Company>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Cyndy Ishida</dc:creator>
  <cp:lastModifiedBy>Cyndy Ishida</cp:lastModifiedBy>
  <cp:revision>18</cp:revision>
  <dcterms:created xsi:type="dcterms:W3CDTF">2016-10-28T17:04:28Z</dcterms:created>
  <dcterms:modified xsi:type="dcterms:W3CDTF">2017-03-15T03:27:06Z</dcterms:modified>
</cp:coreProperties>
</file>