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60" r:id="rId2"/>
    <p:sldId id="258" r:id="rId3"/>
    <p:sldId id="261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76" autoAdjust="0"/>
  </p:normalViewPr>
  <p:slideViewPr>
    <p:cSldViewPr snapToGrid="0">
      <p:cViewPr varScale="1">
        <p:scale>
          <a:sx n="92" d="100"/>
          <a:sy n="92" d="100"/>
        </p:scale>
        <p:origin x="13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1ED94-333E-4342-A89C-362D8BA51D1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0A25C-C7A3-4B64-8EFB-C2D17D22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Intersection : creates a new set of elements are common</a:t>
            </a:r>
            <a:r>
              <a:rPr lang="en-US" baseline="0" dirty="0"/>
              <a:t> in both sets (order doesn’t matter)</a:t>
            </a:r>
          </a:p>
          <a:p>
            <a:r>
              <a:rPr lang="en-US" baseline="0" dirty="0"/>
              <a:t>Union: creates a new set of elements contains all the elements in both sets (order doesn’t matter)</a:t>
            </a:r>
          </a:p>
          <a:p>
            <a:r>
              <a:rPr lang="en-US" baseline="0" dirty="0"/>
              <a:t>Difference : new set whose elements are in the first set but NOT in the other set (order matters ) </a:t>
            </a:r>
          </a:p>
          <a:p>
            <a:r>
              <a:rPr lang="en-US" baseline="0" dirty="0"/>
              <a:t>Symmetric difference: creates a new set of elements are different, opposite of intersection (order doesn’t matter)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A25C-C7A3-4B64-8EFB-C2D17D2213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2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0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4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96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866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9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9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96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4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3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0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8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3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93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8123"/>
            <a:ext cx="9905999" cy="4103078"/>
          </a:xfrm>
        </p:spPr>
        <p:txBody>
          <a:bodyPr>
            <a:normAutofit/>
          </a:bodyPr>
          <a:lstStyle/>
          <a:p>
            <a:r>
              <a:rPr lang="en-US" dirty="0"/>
              <a:t>Think of sets as dictionaries but with only keys.</a:t>
            </a:r>
          </a:p>
          <a:p>
            <a:r>
              <a:rPr lang="en-US" dirty="0"/>
              <a:t>All the properties about dictionaries are still true, not index-based, by definition cannot be sorted</a:t>
            </a:r>
          </a:p>
          <a:p>
            <a:r>
              <a:rPr lang="en-US" dirty="0"/>
              <a:t>In the book, there are specific operations that work with lists like intersection, differences, union, </a:t>
            </a:r>
            <a:r>
              <a:rPr lang="en-US" dirty="0" err="1"/>
              <a:t>etc</a:t>
            </a:r>
            <a:r>
              <a:rPr lang="en-US" dirty="0"/>
              <a:t>… (exam questions) </a:t>
            </a:r>
          </a:p>
          <a:p>
            <a:r>
              <a:rPr lang="en-US" dirty="0"/>
              <a:t>Other CSE classes will talk more in depth about how sets work, and why its so important </a:t>
            </a:r>
          </a:p>
        </p:txBody>
      </p:sp>
    </p:spTree>
    <p:extLst>
      <p:ext uri="{BB962C8B-B14F-4D97-AF65-F5344CB8AC3E}">
        <p14:creationId xmlns:p14="http://schemas.microsoft.com/office/powerpoint/2010/main" val="18815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41" y="1193180"/>
            <a:ext cx="11318487" cy="5430644"/>
          </a:xfrm>
        </p:spPr>
        <p:txBody>
          <a:bodyPr>
            <a:noAutofit/>
          </a:bodyPr>
          <a:lstStyle/>
          <a:p>
            <a:r>
              <a:rPr lang="en-US" sz="2800" dirty="0"/>
              <a:t>Good things to put on the notecard are the main set operations (in text book &amp; online)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“ </a:t>
            </a:r>
            <a:r>
              <a:rPr lang="en-US" sz="2800" dirty="0" err="1">
                <a:solidFill>
                  <a:srgbClr val="FFFF00"/>
                </a:solidFill>
              </a:rPr>
              <a:t>set_a</a:t>
            </a:r>
            <a:r>
              <a:rPr lang="en-US" sz="2800" dirty="0">
                <a:solidFill>
                  <a:srgbClr val="FFFF00"/>
                </a:solidFill>
              </a:rPr>
              <a:t> | </a:t>
            </a:r>
            <a:r>
              <a:rPr lang="en-US" sz="2800" dirty="0" err="1">
                <a:solidFill>
                  <a:srgbClr val="FFFF00"/>
                </a:solidFill>
              </a:rPr>
              <a:t>set_b</a:t>
            </a:r>
            <a:r>
              <a:rPr lang="en-US" sz="2800" dirty="0">
                <a:solidFill>
                  <a:srgbClr val="FFFF00"/>
                </a:solidFill>
              </a:rPr>
              <a:t>“ or “</a:t>
            </a:r>
            <a:r>
              <a:rPr lang="en-US" sz="2800" dirty="0" err="1">
                <a:solidFill>
                  <a:srgbClr val="FFFF00"/>
                </a:solidFill>
              </a:rPr>
              <a:t>set_a.union</a:t>
            </a:r>
            <a:r>
              <a:rPr lang="en-US" sz="2800" dirty="0">
                <a:solidFill>
                  <a:srgbClr val="FFFF00"/>
                </a:solidFill>
              </a:rPr>
              <a:t>(</a:t>
            </a:r>
            <a:r>
              <a:rPr lang="en-US" sz="2800" dirty="0" err="1">
                <a:solidFill>
                  <a:srgbClr val="FFFF00"/>
                </a:solidFill>
              </a:rPr>
              <a:t>set_b</a:t>
            </a:r>
            <a:r>
              <a:rPr lang="en-US" sz="2800" dirty="0">
                <a:solidFill>
                  <a:srgbClr val="FFFF00"/>
                </a:solidFill>
              </a:rPr>
              <a:t>)” # All elements of both sets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 dirty="0" err="1">
                <a:solidFill>
                  <a:srgbClr val="FFFF00"/>
                </a:solidFill>
              </a:rPr>
              <a:t>set_a</a:t>
            </a:r>
            <a:r>
              <a:rPr lang="en-US" sz="2800" dirty="0">
                <a:solidFill>
                  <a:srgbClr val="FFFF00"/>
                </a:solidFill>
              </a:rPr>
              <a:t> &amp; </a:t>
            </a:r>
            <a:r>
              <a:rPr lang="en-US" sz="2800" dirty="0" err="1">
                <a:solidFill>
                  <a:srgbClr val="FFFF00"/>
                </a:solidFill>
              </a:rPr>
              <a:t>set_b</a:t>
            </a:r>
            <a:r>
              <a:rPr lang="en-US" sz="2800" dirty="0">
                <a:solidFill>
                  <a:srgbClr val="FFFF00"/>
                </a:solidFill>
              </a:rPr>
              <a:t>” or “</a:t>
            </a:r>
            <a:r>
              <a:rPr lang="en-US" sz="2800" dirty="0" err="1">
                <a:solidFill>
                  <a:srgbClr val="FFFF00"/>
                </a:solidFill>
              </a:rPr>
              <a:t>set_a.intersection</a:t>
            </a:r>
            <a:r>
              <a:rPr lang="en-US" sz="2800" dirty="0">
                <a:solidFill>
                  <a:srgbClr val="FFFF00"/>
                </a:solidFill>
              </a:rPr>
              <a:t>(</a:t>
            </a:r>
            <a:r>
              <a:rPr lang="en-US" sz="2800" dirty="0" err="1">
                <a:solidFill>
                  <a:srgbClr val="FFFF00"/>
                </a:solidFill>
              </a:rPr>
              <a:t>set_b</a:t>
            </a:r>
            <a:r>
              <a:rPr lang="en-US" sz="2800" dirty="0">
                <a:solidFill>
                  <a:srgbClr val="FFFF00"/>
                </a:solidFill>
              </a:rPr>
              <a:t>) ” Elements that exist in both sets</a:t>
            </a:r>
          </a:p>
          <a:p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 dirty="0" err="1">
                <a:solidFill>
                  <a:srgbClr val="FFFF00"/>
                </a:solidFill>
              </a:rPr>
              <a:t>set_a</a:t>
            </a:r>
            <a:r>
              <a:rPr lang="en-US" sz="2800">
                <a:solidFill>
                  <a:srgbClr val="FFFF00"/>
                </a:solidFill>
              </a:rPr>
              <a:t> - </a:t>
            </a:r>
            <a:r>
              <a:rPr lang="en-US" sz="2800" dirty="0" err="1">
                <a:solidFill>
                  <a:srgbClr val="FFFF00"/>
                </a:solidFill>
              </a:rPr>
              <a:t>set_b</a:t>
            </a:r>
            <a:r>
              <a:rPr lang="en-US" sz="2800" dirty="0">
                <a:solidFill>
                  <a:srgbClr val="FFFF00"/>
                </a:solidFill>
              </a:rPr>
              <a:t>” or “</a:t>
            </a:r>
            <a:r>
              <a:rPr lang="en-US" sz="2800" dirty="0" err="1">
                <a:solidFill>
                  <a:srgbClr val="FFFF00"/>
                </a:solidFill>
              </a:rPr>
              <a:t>set_a.difference</a:t>
            </a:r>
            <a:r>
              <a:rPr lang="en-US" sz="2800" dirty="0">
                <a:solidFill>
                  <a:srgbClr val="FFFF00"/>
                </a:solidFill>
              </a:rPr>
              <a:t>(</a:t>
            </a:r>
            <a:r>
              <a:rPr lang="en-US" sz="2800" dirty="0" err="1">
                <a:solidFill>
                  <a:srgbClr val="FFFF00"/>
                </a:solidFill>
              </a:rPr>
              <a:t>set_b</a:t>
            </a:r>
            <a:r>
              <a:rPr lang="en-US" sz="2800" dirty="0">
                <a:solidFill>
                  <a:srgbClr val="FFFF00"/>
                </a:solidFill>
              </a:rPr>
              <a:t>)” # all elements that in set A but not set b 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Does order matter for these things?</a:t>
            </a:r>
          </a:p>
        </p:txBody>
      </p:sp>
    </p:spTree>
    <p:extLst>
      <p:ext uri="{BB962C8B-B14F-4D97-AF65-F5344CB8AC3E}">
        <p14:creationId xmlns:p14="http://schemas.microsoft.com/office/powerpoint/2010/main" val="417971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values to 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 = set()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for </a:t>
            </a:r>
            <a:r>
              <a:rPr lang="en-US" dirty="0" err="1">
                <a:solidFill>
                  <a:srgbClr val="FFFF00"/>
                </a:solidFill>
              </a:rPr>
              <a:t>n,i</a:t>
            </a:r>
            <a:r>
              <a:rPr lang="en-US" dirty="0">
                <a:solidFill>
                  <a:srgbClr val="FFFF00"/>
                </a:solidFill>
              </a:rPr>
              <a:t> in enumerate(“Cyndy”):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S.add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S.add</a:t>
            </a:r>
            <a:r>
              <a:rPr lang="en-US" dirty="0">
                <a:solidFill>
                  <a:srgbClr val="FFFF00"/>
                </a:solidFill>
              </a:rPr>
              <a:t>(n)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 after the end of the for loop S prints { “C”,0, “y”,1 , “n”, 2, “d”,3 , “y”, 4 }</a:t>
            </a:r>
          </a:p>
        </p:txBody>
      </p:sp>
    </p:spTree>
    <p:extLst>
      <p:ext uri="{BB962C8B-B14F-4D97-AF65-F5344CB8AC3E}">
        <p14:creationId xmlns:p14="http://schemas.microsoft.com/office/powerpoint/2010/main" val="293965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6498"/>
            <a:ext cx="9905999" cy="4705814"/>
          </a:xfrm>
        </p:spPr>
        <p:txBody>
          <a:bodyPr>
            <a:normAutofit/>
          </a:bodyPr>
          <a:lstStyle/>
          <a:p>
            <a:r>
              <a:rPr lang="en-US" dirty="0"/>
              <a:t>Intersection : creates a new set of elements that are in both sets (order doesn’t matter) </a:t>
            </a:r>
          </a:p>
          <a:p>
            <a:r>
              <a:rPr lang="en-US" dirty="0"/>
              <a:t>Union: creates a new set of elements containing all the elements in set A &amp; set B (order doesn’t matter)</a:t>
            </a:r>
          </a:p>
          <a:p>
            <a:r>
              <a:rPr lang="en-US" dirty="0"/>
              <a:t>Difference : new set whose elements are in the first set but NOT in the other set (order matters ) </a:t>
            </a:r>
          </a:p>
          <a:p>
            <a:r>
              <a:rPr lang="en-US" dirty="0"/>
              <a:t>Symmetric difference: creates a new set of elements are different, opposite of intersection (order doesn’t matter)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63" y="-288758"/>
            <a:ext cx="9905998" cy="1478570"/>
          </a:xfrm>
        </p:spPr>
        <p:txBody>
          <a:bodyPr/>
          <a:lstStyle/>
          <a:p>
            <a:r>
              <a:rPr lang="en-US" dirty="0"/>
              <a:t>How I Solved this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253" y="654080"/>
            <a:ext cx="11251568" cy="5963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Part A</a:t>
            </a:r>
          </a:p>
          <a:p>
            <a:r>
              <a:rPr lang="en-US" dirty="0"/>
              <a:t> Add comments to appropriate places</a:t>
            </a:r>
          </a:p>
          <a:p>
            <a:r>
              <a:rPr lang="en-US" dirty="0"/>
              <a:t>In the </a:t>
            </a:r>
            <a:r>
              <a:rPr lang="en-US" dirty="0" err="1"/>
              <a:t>compare_files</a:t>
            </a:r>
            <a:r>
              <a:rPr lang="en-US" dirty="0"/>
              <a:t> function, call the </a:t>
            </a:r>
            <a:r>
              <a:rPr lang="en-US" dirty="0" err="1"/>
              <a:t>build_word_set</a:t>
            </a:r>
            <a:r>
              <a:rPr lang="en-US" dirty="0"/>
              <a:t> function for file 1, and file 2 </a:t>
            </a:r>
          </a:p>
          <a:p>
            <a:r>
              <a:rPr lang="en-US" dirty="0"/>
              <a:t>Find the correct set method that will return all the words in both files</a:t>
            </a:r>
          </a:p>
          <a:p>
            <a:r>
              <a:rPr lang="en-US" dirty="0"/>
              <a:t>Find the correct set method that will return the common words between both files </a:t>
            </a:r>
          </a:p>
          <a:p>
            <a:pPr marL="0" indent="0">
              <a:buNone/>
            </a:pPr>
            <a:r>
              <a:rPr lang="en-US" dirty="0"/>
              <a:t>Part B</a:t>
            </a:r>
          </a:p>
          <a:p>
            <a:r>
              <a:rPr lang="en-US" dirty="0"/>
              <a:t>In </a:t>
            </a:r>
            <a:r>
              <a:rPr lang="en-US" dirty="0" err="1"/>
              <a:t>build_word_index</a:t>
            </a:r>
            <a:r>
              <a:rPr lang="en-US" dirty="0"/>
              <a:t> function, we are going to build a dictionary where the word is the key, and the value is a set of the line numbers it exists through a file</a:t>
            </a:r>
          </a:p>
          <a:p>
            <a:r>
              <a:rPr lang="en-US" dirty="0"/>
              <a:t>That means, iterate through the </a:t>
            </a:r>
            <a:r>
              <a:rPr lang="en-US" dirty="0" err="1"/>
              <a:t>input_file</a:t>
            </a:r>
            <a:r>
              <a:rPr lang="en-US" dirty="0"/>
              <a:t>,  for each line in the file,</a:t>
            </a:r>
          </a:p>
          <a:p>
            <a:r>
              <a:rPr lang="en-US" dirty="0"/>
              <a:t>Make sure you are keeping track of the line number because that’s needed later! (use enumerate or a counter)</a:t>
            </a:r>
          </a:p>
          <a:p>
            <a:r>
              <a:rPr lang="en-US" dirty="0"/>
              <a:t>Turn the line to the list (.strip().split())  Now, you have the list of all the words. </a:t>
            </a:r>
          </a:p>
          <a:p>
            <a:r>
              <a:rPr lang="en-US" dirty="0"/>
              <a:t>For each word that list, make it lower, remove the punctuation (you can actually use strip for that)</a:t>
            </a:r>
          </a:p>
          <a:p>
            <a:r>
              <a:rPr lang="en-US" dirty="0"/>
              <a:t>Check to see if the word is whitespace, if it isn’t, check to see if the word is already in our dictionary, if so, add the line number, else create a key in the dictionary and assign the value as the set of the current line number .</a:t>
            </a:r>
          </a:p>
        </p:txBody>
      </p:sp>
    </p:spTree>
    <p:extLst>
      <p:ext uri="{BB962C8B-B14F-4D97-AF65-F5344CB8AC3E}">
        <p14:creationId xmlns:p14="http://schemas.microsoft.com/office/powerpoint/2010/main" val="2823787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529</TotalTime>
  <Words>553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Sets</vt:lpstr>
      <vt:lpstr>Sets </vt:lpstr>
      <vt:lpstr>Adding values to sets </vt:lpstr>
      <vt:lpstr>Ordering </vt:lpstr>
      <vt:lpstr>How I Solved this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Cyndy Ishida</dc:creator>
  <cp:lastModifiedBy>Cyndy Ishida</cp:lastModifiedBy>
  <cp:revision>10</cp:revision>
  <dcterms:created xsi:type="dcterms:W3CDTF">2016-11-04T02:18:54Z</dcterms:created>
  <dcterms:modified xsi:type="dcterms:W3CDTF">2017-03-27T20:07:04Z</dcterms:modified>
</cp:coreProperties>
</file>