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440" y="0"/>
            <a:ext cx="9905998" cy="1478570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8508"/>
            <a:ext cx="10016026" cy="5249007"/>
          </a:xfrm>
        </p:spPr>
        <p:txBody>
          <a:bodyPr>
            <a:normAutofit/>
          </a:bodyPr>
          <a:lstStyle/>
          <a:p>
            <a:r>
              <a:rPr lang="en-US" dirty="0"/>
              <a:t>Heart of OOP</a:t>
            </a:r>
          </a:p>
          <a:p>
            <a:r>
              <a:rPr lang="en-US" dirty="0"/>
              <a:t>If you’ve never read a chapter in the book, please read chapter 11.</a:t>
            </a:r>
          </a:p>
          <a:p>
            <a:r>
              <a:rPr lang="en-US" dirty="0"/>
              <a:t> You know how you can .add(number) to a set, but not a dictionary?</a:t>
            </a:r>
          </a:p>
          <a:p>
            <a:r>
              <a:rPr lang="en-US" dirty="0"/>
              <a:t>You can .pop() to a list but not a string?</a:t>
            </a:r>
          </a:p>
          <a:p>
            <a:r>
              <a:rPr lang="en-US" dirty="0"/>
              <a:t>Those are methods specific to that object type, and every object has different capabilities</a:t>
            </a:r>
          </a:p>
          <a:p>
            <a:r>
              <a:rPr lang="en-US" dirty="0"/>
              <a:t>But how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36319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with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346"/>
            <a:ext cx="9905999" cy="3900855"/>
          </a:xfrm>
        </p:spPr>
        <p:txBody>
          <a:bodyPr/>
          <a:lstStyle/>
          <a:p>
            <a:r>
              <a:rPr lang="en-US" dirty="0"/>
              <a:t>We define classes, tell it what can do, and what characteristics it has (the blueprint for it) </a:t>
            </a:r>
          </a:p>
          <a:p>
            <a:r>
              <a:rPr lang="en-US" dirty="0"/>
              <a:t>Then when we want to use one, instead of “calling” it we create a instance of it</a:t>
            </a:r>
          </a:p>
        </p:txBody>
      </p:sp>
    </p:spTree>
    <p:extLst>
      <p:ext uri="{BB962C8B-B14F-4D97-AF65-F5344CB8AC3E}">
        <p14:creationId xmlns:p14="http://schemas.microsoft.com/office/powerpoint/2010/main" val="366312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of </a:t>
            </a:r>
            <a:r>
              <a:rPr lang="en-US" dirty="0" err="1"/>
              <a:t>defintion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2" y="1608992"/>
            <a:ext cx="11447584" cy="52490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class </a:t>
            </a:r>
            <a:r>
              <a:rPr lang="en-US" dirty="0" err="1">
                <a:solidFill>
                  <a:srgbClr val="FFFF00"/>
                </a:solidFill>
              </a:rPr>
              <a:t>Pokemon</a:t>
            </a:r>
            <a:r>
              <a:rPr lang="en-US" dirty="0">
                <a:solidFill>
                  <a:srgbClr val="FFFF00"/>
                </a:solidFill>
              </a:rPr>
              <a:t>(object):</a:t>
            </a:r>
          </a:p>
          <a:p>
            <a:r>
              <a:rPr lang="en-US" dirty="0">
                <a:solidFill>
                  <a:srgbClr val="FFFF00"/>
                </a:solidFill>
              </a:rPr>
              <a:t>       </a:t>
            </a:r>
            <a:r>
              <a:rPr lang="en-US" dirty="0" err="1">
                <a:solidFill>
                  <a:srgbClr val="FFFF00"/>
                </a:solidFill>
              </a:rPr>
              <a:t>def</a:t>
            </a:r>
            <a:r>
              <a:rPr lang="en-US" dirty="0">
                <a:solidFill>
                  <a:srgbClr val="FFFF00"/>
                </a:solidFill>
              </a:rPr>
              <a:t> __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__(self ,type , name )   #think of initializer, notice the double underscore?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     </a:t>
            </a:r>
            <a:r>
              <a:rPr lang="en-US" dirty="0" err="1">
                <a:solidFill>
                  <a:srgbClr val="FFFF00"/>
                </a:solidFill>
              </a:rPr>
              <a:t>self.type_str</a:t>
            </a:r>
            <a:r>
              <a:rPr lang="en-US" dirty="0">
                <a:solidFill>
                  <a:srgbClr val="FFFF00"/>
                </a:solidFill>
              </a:rPr>
              <a:t>  =  type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     </a:t>
            </a:r>
            <a:r>
              <a:rPr lang="en-US" dirty="0" err="1">
                <a:solidFill>
                  <a:srgbClr val="FFFF00"/>
                </a:solidFill>
              </a:rPr>
              <a:t>self.name_str</a:t>
            </a:r>
            <a:r>
              <a:rPr lang="en-US" dirty="0">
                <a:solidFill>
                  <a:srgbClr val="FFFF00"/>
                </a:solidFill>
              </a:rPr>
              <a:t> = name</a:t>
            </a:r>
          </a:p>
          <a:p>
            <a:r>
              <a:rPr lang="en-US" dirty="0"/>
              <a:t> So when I now, want to create a </a:t>
            </a:r>
            <a:r>
              <a:rPr lang="en-US" dirty="0" err="1"/>
              <a:t>pokemon</a:t>
            </a:r>
            <a:r>
              <a:rPr lang="en-US" dirty="0"/>
              <a:t> I do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Pika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Pokemon</a:t>
            </a:r>
            <a:r>
              <a:rPr lang="en-US" dirty="0">
                <a:solidFill>
                  <a:srgbClr val="FFFF00"/>
                </a:solidFill>
              </a:rPr>
              <a:t>(“Pikachu”, “</a:t>
            </a:r>
            <a:r>
              <a:rPr lang="en-US" dirty="0" err="1">
                <a:solidFill>
                  <a:srgbClr val="FFFF00"/>
                </a:solidFill>
              </a:rPr>
              <a:t>Pika</a:t>
            </a:r>
            <a:r>
              <a:rPr lang="en-US" dirty="0">
                <a:solidFill>
                  <a:srgbClr val="FFFF00"/>
                </a:solidFill>
              </a:rPr>
              <a:t>”)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Double underscore means it’s a private method, should never be explicitly called.</a:t>
            </a:r>
          </a:p>
        </p:txBody>
      </p:sp>
    </p:spTree>
    <p:extLst>
      <p:ext uri="{BB962C8B-B14F-4D97-AF65-F5344CB8AC3E}">
        <p14:creationId xmlns:p14="http://schemas.microsoft.com/office/powerpoint/2010/main" val="6103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us as programmers define objects, we want to use and set attributes to those objects </a:t>
            </a:r>
          </a:p>
          <a:p>
            <a:r>
              <a:rPr lang="en-US" dirty="0"/>
              <a:t>Like a Person object, has a name, number, Social Security, so every time I create a person, I also need her name, number and Social Security</a:t>
            </a:r>
          </a:p>
        </p:txBody>
      </p:sp>
    </p:spTree>
    <p:extLst>
      <p:ext uri="{BB962C8B-B14F-4D97-AF65-F5344CB8AC3E}">
        <p14:creationId xmlns:p14="http://schemas.microsoft.com/office/powerpoint/2010/main" val="6887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 around this weeks lab,</a:t>
            </a:r>
          </a:p>
          <a:p>
            <a:r>
              <a:rPr lang="en-US" dirty="0"/>
              <a:t>And will be a project later this semester </a:t>
            </a:r>
          </a:p>
          <a:p>
            <a:r>
              <a:rPr lang="en-US" dirty="0"/>
              <a:t> It’s a python file that defines what a card object is, and the attributes that each card will have like a rank, value, suit.  And how we are allowed to work with it as the users of this class. </a:t>
            </a:r>
          </a:p>
        </p:txBody>
      </p:sp>
    </p:spTree>
    <p:extLst>
      <p:ext uri="{BB962C8B-B14F-4D97-AF65-F5344CB8AC3E}">
        <p14:creationId xmlns:p14="http://schemas.microsoft.com/office/powerpoint/2010/main" val="6144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340705"/>
            <a:ext cx="9905998" cy="1478570"/>
          </a:xfrm>
        </p:spPr>
        <p:txBody>
          <a:bodyPr/>
          <a:lstStyle/>
          <a:p>
            <a:r>
              <a:rPr lang="en-US" dirty="0"/>
              <a:t>How I Solved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30" y="398580"/>
            <a:ext cx="11283670" cy="62113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Part A</a:t>
            </a:r>
          </a:p>
          <a:p>
            <a:r>
              <a:rPr lang="en-US" dirty="0"/>
              <a:t>Pay close attention to the directions and the source code given, there’s a lot of copying and pasting.</a:t>
            </a:r>
          </a:p>
          <a:p>
            <a:r>
              <a:rPr lang="en-US" dirty="0"/>
              <a:t>Random seed is just a way to have random generations that always start out the same. </a:t>
            </a:r>
          </a:p>
          <a:p>
            <a:pPr marL="0" indent="0">
              <a:buNone/>
            </a:pPr>
            <a:r>
              <a:rPr lang="en-US" dirty="0"/>
              <a:t>Part B </a:t>
            </a:r>
          </a:p>
          <a:p>
            <a:pPr>
              <a:buFontTx/>
              <a:buChar char="-"/>
            </a:pPr>
            <a:r>
              <a:rPr lang="en-US" dirty="0"/>
              <a:t>Creating war, I created a function called </a:t>
            </a:r>
            <a:r>
              <a:rPr lang="en-US" dirty="0" err="1"/>
              <a:t>warwinner</a:t>
            </a:r>
            <a:r>
              <a:rPr lang="en-US" dirty="0"/>
              <a:t> (player1’card, player2’s card, player1’s list and players2’s list) that determined the winner, and </a:t>
            </a:r>
            <a:r>
              <a:rPr lang="en-US" dirty="0" err="1"/>
              <a:t>appened</a:t>
            </a:r>
            <a:r>
              <a:rPr lang="en-US" dirty="0"/>
              <a:t> the correct cards into the players hand, no return</a:t>
            </a:r>
          </a:p>
          <a:p>
            <a:pPr>
              <a:buFontTx/>
              <a:buChar char="-"/>
            </a:pPr>
            <a:r>
              <a:rPr lang="en-US" dirty="0"/>
              <a:t>I created a function </a:t>
            </a:r>
            <a:r>
              <a:rPr lang="en-US" dirty="0" err="1"/>
              <a:t>ace_is_the_case</a:t>
            </a:r>
            <a:r>
              <a:rPr lang="en-US" dirty="0"/>
              <a:t> with the same parameters, determines the winner when one of the players have an ace. </a:t>
            </a:r>
          </a:p>
          <a:p>
            <a:pPr>
              <a:buFontTx/>
              <a:buChar char="-"/>
            </a:pPr>
            <a:r>
              <a:rPr lang="en-US" dirty="0"/>
              <a:t>Another function called, </a:t>
            </a:r>
            <a:r>
              <a:rPr lang="en-US" dirty="0" err="1"/>
              <a:t>battlescenerio</a:t>
            </a:r>
            <a:r>
              <a:rPr lang="en-US" dirty="0"/>
              <a:t> with </a:t>
            </a:r>
            <a:r>
              <a:rPr lang="en-US" dirty="0"/>
              <a:t>player1’card, player2’s card as parameters</a:t>
            </a:r>
            <a:r>
              <a:rPr lang="en-US" dirty="0"/>
              <a:t> that appends the tie case to an </a:t>
            </a:r>
            <a:r>
              <a:rPr lang="en-US" dirty="0" err="1"/>
              <a:t>draw_list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In main, I deal out all the cards in the deck </a:t>
            </a:r>
            <a:r>
              <a:rPr lang="en-US" dirty="0" err="1"/>
              <a:t>theres</a:t>
            </a:r>
            <a:r>
              <a:rPr lang="en-US" dirty="0"/>
              <a:t> 52 cards, so append to both 26 times (use range!)</a:t>
            </a:r>
          </a:p>
          <a:p>
            <a:pPr>
              <a:buFontTx/>
              <a:buChar char="-"/>
            </a:pPr>
            <a:r>
              <a:rPr lang="en-US" dirty="0"/>
              <a:t>While my </a:t>
            </a:r>
            <a:r>
              <a:rPr lang="en-US" dirty="0" err="1"/>
              <a:t>user_command</a:t>
            </a:r>
            <a:r>
              <a:rPr lang="en-US" dirty="0"/>
              <a:t> is a enter key ( == “ “) show the players list,  pop the cards out like usual, </a:t>
            </a:r>
          </a:p>
          <a:p>
            <a:pPr>
              <a:buFontTx/>
              <a:buChar char="-"/>
            </a:pPr>
            <a:r>
              <a:rPr lang="en-US" dirty="0"/>
              <a:t>If the rank is the same call battle scenario, </a:t>
            </a:r>
          </a:p>
          <a:p>
            <a:pPr>
              <a:buFontTx/>
              <a:buChar char="-"/>
            </a:pPr>
            <a:r>
              <a:rPr lang="en-US" dirty="0"/>
              <a:t>If either rank is an ace, call the </a:t>
            </a:r>
            <a:r>
              <a:rPr lang="en-US" dirty="0" err="1"/>
              <a:t>ace_is_the_case</a:t>
            </a:r>
            <a:r>
              <a:rPr lang="en-US" dirty="0"/>
              <a:t> function, else </a:t>
            </a:r>
            <a:r>
              <a:rPr lang="en-US" dirty="0" err="1"/>
              <a:t>war_winner</a:t>
            </a:r>
            <a:r>
              <a:rPr lang="en-US" dirty="0"/>
              <a:t> function </a:t>
            </a:r>
          </a:p>
          <a:p>
            <a:pPr>
              <a:buFontTx/>
              <a:buChar char="-"/>
            </a:pPr>
            <a:r>
              <a:rPr lang="en-US" dirty="0"/>
              <a:t>If either player’s list is empty the game is over so quit and announce the winner (who ever has the longer list!)</a:t>
            </a:r>
          </a:p>
          <a:p>
            <a:pPr>
              <a:buFontTx/>
              <a:buChar char="-"/>
            </a:pPr>
            <a:r>
              <a:rPr lang="en-US" dirty="0"/>
              <a:t>Else, ask the user if they want to play again, if not tell them which player won, or if it was a stale mate. </a:t>
            </a:r>
          </a:p>
        </p:txBody>
      </p:sp>
    </p:spTree>
    <p:extLst>
      <p:ext uri="{BB962C8B-B14F-4D97-AF65-F5344CB8AC3E}">
        <p14:creationId xmlns:p14="http://schemas.microsoft.com/office/powerpoint/2010/main" val="1735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243</TotalTime>
  <Words>550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Classes</vt:lpstr>
      <vt:lpstr>Just like with Functions </vt:lpstr>
      <vt:lpstr>Basic syntax of defintion</vt:lpstr>
      <vt:lpstr>Classes</vt:lpstr>
      <vt:lpstr>CARDS.py</vt:lpstr>
      <vt:lpstr>How I Solved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Cyndy Ishida</dc:creator>
  <cp:lastModifiedBy>Cyndy Ishida</cp:lastModifiedBy>
  <cp:revision>10</cp:revision>
  <dcterms:created xsi:type="dcterms:W3CDTF">2016-11-11T17:10:16Z</dcterms:created>
  <dcterms:modified xsi:type="dcterms:W3CDTF">2017-03-30T16:14:01Z</dcterms:modified>
</cp:coreProperties>
</file>