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58" r:id="rId3"/>
    <p:sldId id="261" r:id="rId4"/>
    <p:sldId id="257"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4/4/2017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4/4/2017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1869" y="501187"/>
            <a:ext cx="6096000" cy="5905500"/>
          </a:xfrm>
          <a:prstGeom prst="rect">
            <a:avLst/>
          </a:prstGeom>
        </p:spPr>
      </p:pic>
    </p:spTree>
    <p:extLst>
      <p:ext uri="{BB962C8B-B14F-4D97-AF65-F5344CB8AC3E}">
        <p14:creationId xmlns:p14="http://schemas.microsoft.com/office/powerpoint/2010/main" val="2734544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create classes?</a:t>
            </a:r>
          </a:p>
        </p:txBody>
      </p:sp>
      <p:sp>
        <p:nvSpPr>
          <p:cNvPr id="3" name="Content Placeholder 2"/>
          <p:cNvSpPr>
            <a:spLocks noGrp="1"/>
          </p:cNvSpPr>
          <p:nvPr>
            <p:ph idx="1"/>
          </p:nvPr>
        </p:nvSpPr>
        <p:spPr>
          <a:xfrm>
            <a:off x="1141412" y="1934308"/>
            <a:ext cx="9905999" cy="4229100"/>
          </a:xfrm>
        </p:spPr>
        <p:txBody>
          <a:bodyPr/>
          <a:lstStyle/>
          <a:p>
            <a:r>
              <a:rPr lang="en-US" dirty="0"/>
              <a:t>In python, its pretty safe to say that you will always need a initializer,</a:t>
            </a:r>
          </a:p>
          <a:p>
            <a:pPr>
              <a:buFontTx/>
              <a:buChar char="-"/>
            </a:pPr>
            <a:r>
              <a:rPr lang="en-US" dirty="0"/>
              <a:t>__</a:t>
            </a:r>
            <a:r>
              <a:rPr lang="en-US" dirty="0" err="1"/>
              <a:t>init</a:t>
            </a:r>
            <a:r>
              <a:rPr lang="en-US" dirty="0"/>
              <a:t>__() &lt;- this is a way of saying, I know that every object I make will need to have these variables, often called the “constructor” </a:t>
            </a:r>
          </a:p>
          <a:p>
            <a:r>
              <a:rPr lang="en-US" dirty="0"/>
              <a:t>You most likely want to use a __</a:t>
            </a:r>
            <a:r>
              <a:rPr lang="en-US" dirty="0" err="1"/>
              <a:t>repr</a:t>
            </a:r>
            <a:r>
              <a:rPr lang="en-US" dirty="0"/>
              <a:t>__() &amp; __</a:t>
            </a:r>
            <a:r>
              <a:rPr lang="en-US" dirty="0" err="1"/>
              <a:t>str</a:t>
            </a:r>
            <a:r>
              <a:rPr lang="en-US" dirty="0"/>
              <a:t>__() definition as well</a:t>
            </a:r>
          </a:p>
          <a:p>
            <a:pPr>
              <a:buFontTx/>
              <a:buChar char="-"/>
            </a:pPr>
            <a:r>
              <a:rPr lang="en-US" dirty="0"/>
              <a:t>Does anyone know why? </a:t>
            </a:r>
          </a:p>
          <a:p>
            <a:r>
              <a:rPr lang="en-US" dirty="0"/>
              <a:t>This will be part of the lab </a:t>
            </a:r>
          </a:p>
        </p:txBody>
      </p:sp>
    </p:spTree>
    <p:extLst>
      <p:ext uri="{BB962C8B-B14F-4D97-AF65-F5344CB8AC3E}">
        <p14:creationId xmlns:p14="http://schemas.microsoft.com/office/powerpoint/2010/main" val="3942446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227" y="144692"/>
            <a:ext cx="9905998" cy="1478570"/>
          </a:xfrm>
        </p:spPr>
        <p:txBody>
          <a:bodyPr/>
          <a:lstStyle/>
          <a:p>
            <a:r>
              <a:rPr lang="en-US" dirty="0"/>
              <a:t>Private members vs. Public Members</a:t>
            </a:r>
          </a:p>
        </p:txBody>
      </p:sp>
      <p:sp>
        <p:nvSpPr>
          <p:cNvPr id="3" name="Content Placeholder 2"/>
          <p:cNvSpPr>
            <a:spLocks noGrp="1"/>
          </p:cNvSpPr>
          <p:nvPr>
            <p:ph idx="1"/>
          </p:nvPr>
        </p:nvSpPr>
        <p:spPr>
          <a:xfrm>
            <a:off x="1141412" y="1623262"/>
            <a:ext cx="9905999" cy="4167939"/>
          </a:xfrm>
        </p:spPr>
        <p:txBody>
          <a:bodyPr/>
          <a:lstStyle/>
          <a:p>
            <a:r>
              <a:rPr lang="en-US" dirty="0"/>
              <a:t>When we have classes, we want to make sure we separate what we as the “class designer” can do with our class and what the person using the class can do</a:t>
            </a:r>
          </a:p>
          <a:p>
            <a:r>
              <a:rPr lang="en-US" dirty="0"/>
              <a:t>If I need to store information in a class, the person using the class doesn’t need to know </a:t>
            </a:r>
            <a:r>
              <a:rPr lang="en-US"/>
              <a:t>if I'm </a:t>
            </a:r>
            <a:r>
              <a:rPr lang="en-US" dirty="0"/>
              <a:t>using a list or a dictionary, right?</a:t>
            </a:r>
          </a:p>
          <a:p>
            <a:r>
              <a:rPr lang="en-US" dirty="0"/>
              <a:t>How do I do that? With private members in python we use the “__” convention. </a:t>
            </a:r>
          </a:p>
        </p:txBody>
      </p:sp>
    </p:spTree>
    <p:extLst>
      <p:ext uri="{BB962C8B-B14F-4D97-AF65-F5344CB8AC3E}">
        <p14:creationId xmlns:p14="http://schemas.microsoft.com/office/powerpoint/2010/main" val="2119017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18518"/>
            <a:ext cx="10288587" cy="1478570"/>
          </a:xfrm>
        </p:spPr>
        <p:txBody>
          <a:bodyPr/>
          <a:lstStyle/>
          <a:p>
            <a:r>
              <a:rPr lang="en-US" dirty="0"/>
              <a:t>Python with multiple Files</a:t>
            </a:r>
          </a:p>
        </p:txBody>
      </p:sp>
      <p:sp>
        <p:nvSpPr>
          <p:cNvPr id="3" name="Content Placeholder 2"/>
          <p:cNvSpPr>
            <a:spLocks noGrp="1"/>
          </p:cNvSpPr>
          <p:nvPr>
            <p:ph idx="1"/>
          </p:nvPr>
        </p:nvSpPr>
        <p:spPr/>
        <p:txBody>
          <a:bodyPr/>
          <a:lstStyle/>
          <a:p>
            <a:r>
              <a:rPr lang="en-US" dirty="0"/>
              <a:t>Please review Chapter 11 &amp; 12 if you still feel fuzzy, because they never go away! </a:t>
            </a:r>
          </a:p>
          <a:p>
            <a:r>
              <a:rPr lang="en-US" dirty="0"/>
              <a:t>Here we’ll have a python file that actually doesn’t run anything, (NO main) but just has a bunch of code we want to use in another file.</a:t>
            </a:r>
          </a:p>
          <a:p>
            <a:r>
              <a:rPr lang="en-US" dirty="0"/>
              <a:t>That’s typically what that “import [insert python name] “ is. </a:t>
            </a:r>
          </a:p>
        </p:txBody>
      </p:sp>
    </p:spTree>
    <p:extLst>
      <p:ext uri="{BB962C8B-B14F-4D97-AF65-F5344CB8AC3E}">
        <p14:creationId xmlns:p14="http://schemas.microsoft.com/office/powerpoint/2010/main" val="349082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57528"/>
          </a:xfrm>
        </p:spPr>
        <p:txBody>
          <a:bodyPr/>
          <a:lstStyle/>
          <a:p>
            <a:r>
              <a:rPr lang="en-US" dirty="0"/>
              <a:t>This weeks Lab</a:t>
            </a:r>
          </a:p>
        </p:txBody>
      </p:sp>
      <p:sp>
        <p:nvSpPr>
          <p:cNvPr id="3" name="Content Placeholder 2"/>
          <p:cNvSpPr>
            <a:spLocks noGrp="1"/>
          </p:cNvSpPr>
          <p:nvPr>
            <p:ph idx="1"/>
          </p:nvPr>
        </p:nvSpPr>
        <p:spPr>
          <a:xfrm>
            <a:off x="1141412" y="1635369"/>
            <a:ext cx="9905999" cy="4155832"/>
          </a:xfrm>
        </p:spPr>
        <p:txBody>
          <a:bodyPr/>
          <a:lstStyle/>
          <a:p>
            <a:r>
              <a:rPr lang="en-US" dirty="0"/>
              <a:t>Part A, is an already created class definition,</a:t>
            </a:r>
          </a:p>
          <a:p>
            <a:pPr>
              <a:buFontTx/>
              <a:buChar char="-"/>
            </a:pPr>
            <a:r>
              <a:rPr lang="en-US" dirty="0"/>
              <a:t>A lot of it will be trying to understand what the code is doing, much like we’ve done before.</a:t>
            </a:r>
          </a:p>
          <a:p>
            <a:r>
              <a:rPr lang="en-US" dirty="0"/>
              <a:t>Part B, will be implementing your own class</a:t>
            </a:r>
          </a:p>
          <a:p>
            <a:r>
              <a:rPr lang="en-US" dirty="0"/>
              <a:t>Hint 1: don’t start from scratch, use what you have learned from Part A and modify or build off of it.</a:t>
            </a:r>
          </a:p>
          <a:p>
            <a:r>
              <a:rPr lang="en-US" dirty="0"/>
              <a:t>Hint 2: in the pdf, but I’ll reiterate it, write one method, call it, test it, than move on to the next one. </a:t>
            </a:r>
          </a:p>
        </p:txBody>
      </p:sp>
    </p:spTree>
    <p:extLst>
      <p:ext uri="{BB962C8B-B14F-4D97-AF65-F5344CB8AC3E}">
        <p14:creationId xmlns:p14="http://schemas.microsoft.com/office/powerpoint/2010/main" val="16685918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153</TotalTime>
  <Words>333</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Tw Cen MT</vt:lpstr>
      <vt:lpstr>Circuit</vt:lpstr>
      <vt:lpstr>PowerPoint Presentation</vt:lpstr>
      <vt:lpstr>How do I create classes?</vt:lpstr>
      <vt:lpstr>Private members vs. Public Members</vt:lpstr>
      <vt:lpstr>Python with multiple Files</vt:lpstr>
      <vt:lpstr>This weeks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Last project was using a user defined classes</dc:title>
  <dc:creator>Cyndy Ishida</dc:creator>
  <cp:lastModifiedBy>Cyndy Ishida</cp:lastModifiedBy>
  <cp:revision>7</cp:revision>
  <dcterms:created xsi:type="dcterms:W3CDTF">2016-12-01T05:48:48Z</dcterms:created>
  <dcterms:modified xsi:type="dcterms:W3CDTF">2017-04-04T19:51:35Z</dcterms:modified>
</cp:coreProperties>
</file>