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734" y="148478"/>
            <a:ext cx="7207286" cy="6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OOP concept – 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3969"/>
            <a:ext cx="9905999" cy="3927232"/>
          </a:xfrm>
        </p:spPr>
        <p:txBody>
          <a:bodyPr/>
          <a:lstStyle/>
          <a:p>
            <a:r>
              <a:rPr lang="en-US" dirty="0"/>
              <a:t>Think about this, I have cars, Every car has wheels, a plate, someone who owns, where it was made,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But a Ford Car is very different, from a Tesla Car </a:t>
            </a:r>
          </a:p>
          <a:p>
            <a:r>
              <a:rPr lang="en-US" dirty="0"/>
              <a:t>So if I have a “Base Class” which basically describes the things I know every car will have</a:t>
            </a:r>
          </a:p>
          <a:p>
            <a:r>
              <a:rPr lang="en-US" dirty="0"/>
              <a:t>And have a Ford Class that is specific to ford cards, and a Separate Tesla Class which only allows tesla cars to have and do specific things</a:t>
            </a:r>
          </a:p>
        </p:txBody>
      </p:sp>
    </p:spTree>
    <p:extLst>
      <p:ext uri="{BB962C8B-B14F-4D97-AF65-F5344CB8AC3E}">
        <p14:creationId xmlns:p14="http://schemas.microsoft.com/office/powerpoint/2010/main" val="254232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Set up  </a:t>
            </a:r>
          </a:p>
        </p:txBody>
      </p:sp>
      <p:sp>
        <p:nvSpPr>
          <p:cNvPr id="4" name="Oval 3"/>
          <p:cNvSpPr/>
          <p:nvPr/>
        </p:nvSpPr>
        <p:spPr>
          <a:xfrm>
            <a:off x="4122820" y="995959"/>
            <a:ext cx="3625516" cy="16362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– Parent/Base/Super Class</a:t>
            </a:r>
          </a:p>
        </p:txBody>
      </p:sp>
      <p:sp>
        <p:nvSpPr>
          <p:cNvPr id="5" name="Oval 4"/>
          <p:cNvSpPr/>
          <p:nvPr/>
        </p:nvSpPr>
        <p:spPr>
          <a:xfrm>
            <a:off x="1732547" y="2983831"/>
            <a:ext cx="3144253" cy="16844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Ford – Sub/ Child Class </a:t>
            </a:r>
          </a:p>
        </p:txBody>
      </p:sp>
      <p:sp>
        <p:nvSpPr>
          <p:cNvPr id="6" name="Oval 5"/>
          <p:cNvSpPr/>
          <p:nvPr/>
        </p:nvSpPr>
        <p:spPr>
          <a:xfrm>
            <a:off x="6882063" y="2887578"/>
            <a:ext cx="3048000" cy="178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Tesla – Sub/Child Class</a:t>
            </a:r>
          </a:p>
        </p:txBody>
      </p:sp>
      <p:cxnSp>
        <p:nvCxnSpPr>
          <p:cNvPr id="8" name="Connector: Elbow 7"/>
          <p:cNvCxnSpPr/>
          <p:nvPr/>
        </p:nvCxnSpPr>
        <p:spPr>
          <a:xfrm rot="16200000" flipH="1">
            <a:off x="7472959" y="1842179"/>
            <a:ext cx="1320776" cy="770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/>
          <p:cNvCxnSpPr/>
          <p:nvPr/>
        </p:nvCxnSpPr>
        <p:spPr>
          <a:xfrm rot="5400000">
            <a:off x="3207427" y="1972186"/>
            <a:ext cx="1012641" cy="81814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8547" y="5019830"/>
            <a:ext cx="3048000" cy="16857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Mustang – Sub/Sub (Grand Child)</a:t>
            </a:r>
          </a:p>
        </p:txBody>
      </p:sp>
      <p:cxnSp>
        <p:nvCxnSpPr>
          <p:cNvPr id="18" name="Connector: Elbow 17"/>
          <p:cNvCxnSpPr>
            <a:stCxn id="5" idx="3"/>
            <a:endCxn id="16" idx="0"/>
          </p:cNvCxnSpPr>
          <p:nvPr/>
        </p:nvCxnSpPr>
        <p:spPr>
          <a:xfrm rot="5400000">
            <a:off x="1663652" y="4490470"/>
            <a:ext cx="598256" cy="460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97168" y="5019830"/>
            <a:ext cx="525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i.e. Every Ford is a </a:t>
            </a:r>
            <a:r>
              <a:rPr lang="en-US" b="1" u="sng" dirty="0"/>
              <a:t>Car</a:t>
            </a:r>
            <a:r>
              <a:rPr lang="en-US" dirty="0"/>
              <a:t>, not every Car is a ford</a:t>
            </a:r>
          </a:p>
          <a:p>
            <a:r>
              <a:rPr lang="en-US" dirty="0"/>
              <a:t>Every Mustang is a Ford, not every Ford is </a:t>
            </a:r>
            <a:r>
              <a:rPr lang="en-US"/>
              <a:t>a Mustang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7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78568"/>
            <a:ext cx="9905999" cy="4812633"/>
          </a:xfrm>
        </p:spPr>
        <p:txBody>
          <a:bodyPr/>
          <a:lstStyle/>
          <a:p>
            <a:r>
              <a:rPr lang="en-US" dirty="0"/>
              <a:t>Very similar to last lab, we should error check with the “right” species, we need to hold all the acceptable types, how? (use a collection)</a:t>
            </a:r>
          </a:p>
          <a:p>
            <a:r>
              <a:rPr lang="en-US" dirty="0"/>
              <a:t> How should our string work if the user input’s a name or doesn’t? </a:t>
            </a:r>
          </a:p>
          <a:p>
            <a:r>
              <a:rPr lang="en-US" dirty="0"/>
              <a:t>Test the generic pet class at this point</a:t>
            </a:r>
          </a:p>
          <a:p>
            <a:r>
              <a:rPr lang="en-US" dirty="0"/>
              <a:t>The Dog Class, remember it “inherits” all the things that a Pet gets, than we add specific things that only a dog can do, like chasing.</a:t>
            </a:r>
          </a:p>
          <a:p>
            <a:r>
              <a:rPr lang="en-US" dirty="0"/>
              <a:t>The Cat Class, exactly the same thing. </a:t>
            </a:r>
          </a:p>
        </p:txBody>
      </p:sp>
    </p:spTree>
    <p:extLst>
      <p:ext uri="{BB962C8B-B14F-4D97-AF65-F5344CB8AC3E}">
        <p14:creationId xmlns:p14="http://schemas.microsoft.com/office/powerpoint/2010/main" val="1143434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1004</TotalTime>
  <Words>240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PowerPoint Presentation</vt:lpstr>
      <vt:lpstr>Big OOP concept – inheritance </vt:lpstr>
      <vt:lpstr>Set up  </vt:lpstr>
      <vt:lpstr>This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Fill out the Sirs and turn into the Folder in front of class  </dc:title>
  <dc:creator>Cyndy Ishida</dc:creator>
  <cp:lastModifiedBy>Cyndy Ishida</cp:lastModifiedBy>
  <cp:revision>8</cp:revision>
  <dcterms:created xsi:type="dcterms:W3CDTF">2016-12-09T15:10:54Z</dcterms:created>
  <dcterms:modified xsi:type="dcterms:W3CDTF">2017-04-13T03:54:25Z</dcterms:modified>
</cp:coreProperties>
</file>