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r="12770"/>
          <a:stretch/>
        </p:blipFill>
        <p:spPr>
          <a:xfrm>
            <a:off x="3721768" y="148259"/>
            <a:ext cx="4989095" cy="64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0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37295"/>
            <a:ext cx="9905998" cy="1478570"/>
          </a:xfrm>
        </p:spPr>
        <p:txBody>
          <a:bodyPr/>
          <a:lstStyle/>
          <a:p>
            <a:r>
              <a:rPr lang="en-US" dirty="0"/>
              <a:t>Tips on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184" y="1276364"/>
            <a:ext cx="10652627" cy="4787552"/>
          </a:xfrm>
        </p:spPr>
        <p:txBody>
          <a:bodyPr>
            <a:normAutofit/>
          </a:bodyPr>
          <a:lstStyle/>
          <a:p>
            <a:r>
              <a:rPr lang="en-US" dirty="0"/>
              <a:t>Every formula you need is at the top of the sheet</a:t>
            </a:r>
          </a:p>
          <a:p>
            <a:r>
              <a:rPr lang="en-US" dirty="0"/>
              <a:t>Do the multiplication method then the subtraction method (you’ll use multiplication and addition) to find the subtraction</a:t>
            </a:r>
          </a:p>
          <a:p>
            <a:r>
              <a:rPr lang="en-US" dirty="0"/>
              <a:t>If you forgot, the sqrt function is in the math module</a:t>
            </a:r>
          </a:p>
          <a:p>
            <a:pPr marL="0" indent="0">
              <a:buNone/>
            </a:pPr>
            <a:r>
              <a:rPr lang="en-US" dirty="0"/>
              <a:t>  	- “from math import sqrt”</a:t>
            </a:r>
          </a:p>
          <a:p>
            <a:r>
              <a:rPr lang="en-US" dirty="0"/>
              <a:t>Finally, Please download the provided main.py to test your program</a:t>
            </a:r>
          </a:p>
          <a:p>
            <a:r>
              <a:rPr lang="en-US" dirty="0"/>
              <a:t>Make sure the python file you create is named “vector.py”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8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</TotalTime>
  <Words>47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PowerPoint Presentation</vt:lpstr>
      <vt:lpstr>Tips on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Cyndy Ishida</dc:creator>
  <cp:lastModifiedBy>Cyndy Ishida</cp:lastModifiedBy>
  <cp:revision>3</cp:revision>
  <dcterms:created xsi:type="dcterms:W3CDTF">2017-04-19T09:07:49Z</dcterms:created>
  <dcterms:modified xsi:type="dcterms:W3CDTF">2017-04-19T09:19:14Z</dcterms:modified>
</cp:coreProperties>
</file>