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47596"/>
          </a:xfrm>
        </p:spPr>
        <p:txBody>
          <a:bodyPr>
            <a:normAutofit/>
          </a:bodyPr>
          <a:lstStyle/>
          <a:p>
            <a:r>
              <a:rPr lang="en-US" sz="5400" dirty="0"/>
              <a:t>Please Complete SIRS – and turn into Manila Envelope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 Section</a:t>
            </a:r>
            <a:r>
              <a:rPr lang="en-US" sz="5400"/>
              <a:t>: 004 </a:t>
            </a:r>
            <a:br>
              <a:rPr lang="en-US" sz="5400"/>
            </a:br>
            <a:r>
              <a:rPr lang="en-US" sz="5400"/>
              <a:t> TA: </a:t>
            </a:r>
            <a:r>
              <a:rPr lang="en-US" sz="5400" dirty="0"/>
              <a:t>Cyndy Ishida</a:t>
            </a:r>
            <a:br>
              <a:rPr lang="en-US" sz="5400"/>
            </a:br>
            <a:r>
              <a:rPr lang="en-US" sz="5400"/>
              <a:t> Instructor</a:t>
            </a:r>
            <a:r>
              <a:rPr lang="en-US" sz="5400" dirty="0"/>
              <a:t>: Enbody &amp; Ameli</a:t>
            </a:r>
          </a:p>
        </p:txBody>
      </p:sp>
    </p:spTree>
    <p:extLst>
      <p:ext uri="{BB962C8B-B14F-4D97-AF65-F5344CB8AC3E}">
        <p14:creationId xmlns:p14="http://schemas.microsoft.com/office/powerpoint/2010/main" val="31476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16268"/>
            <a:ext cx="9905998" cy="1478570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55" y="1220786"/>
            <a:ext cx="10304916" cy="4951413"/>
          </a:xfrm>
        </p:spPr>
        <p:txBody>
          <a:bodyPr/>
          <a:lstStyle/>
          <a:p>
            <a:r>
              <a:rPr lang="en-US" dirty="0"/>
              <a:t>Python makes it very easy to use other’s people code, we used them many times and we will today.</a:t>
            </a:r>
          </a:p>
          <a:p>
            <a:r>
              <a:rPr lang="en-US" dirty="0"/>
              <a:t>When we installed python through anaconda, it also provided a bunch of helpful modules that are available to use.</a:t>
            </a:r>
          </a:p>
          <a:p>
            <a:r>
              <a:rPr lang="en-US" dirty="0"/>
              <a:t>Anytime we import a module we are bringing that persons code to our namespace, that’s why we always need to say where the code is coming from whenever we use a variable/function/object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math                                                   import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x = </a:t>
            </a:r>
            <a:r>
              <a:rPr lang="en-US" dirty="0" err="1">
                <a:solidFill>
                  <a:srgbClr val="FFFF00"/>
                </a:solidFill>
              </a:rPr>
              <a:t>math.sqrt</a:t>
            </a:r>
            <a:r>
              <a:rPr lang="en-US" dirty="0">
                <a:solidFill>
                  <a:srgbClr val="FFFF00"/>
                </a:solidFill>
              </a:rPr>
              <a:t>(7)                                             ascii = </a:t>
            </a:r>
            <a:r>
              <a:rPr lang="en-US" dirty="0" err="1">
                <a:solidFill>
                  <a:srgbClr val="FFFF00"/>
                </a:solidFill>
              </a:rPr>
              <a:t>sring.ascii_letters</a:t>
            </a:r>
            <a:r>
              <a:rPr lang="en-US" dirty="0">
                <a:solidFill>
                  <a:srgbClr val="FFFF00"/>
                </a:solidFill>
              </a:rPr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Helpful Documentations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88128"/>
            <a:ext cx="10337575" cy="49840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from [</a:t>
            </a:r>
            <a:r>
              <a:rPr lang="en-US" dirty="0" err="1">
                <a:solidFill>
                  <a:srgbClr val="FFFF00"/>
                </a:solidFill>
              </a:rPr>
              <a:t>modulename</a:t>
            </a:r>
            <a:r>
              <a:rPr lang="en-US" dirty="0">
                <a:solidFill>
                  <a:srgbClr val="FFFF00"/>
                </a:solidFill>
              </a:rPr>
              <a:t>] import * </a:t>
            </a:r>
          </a:p>
          <a:p>
            <a:pPr marL="0" indent="0">
              <a:buNone/>
            </a:pPr>
            <a:r>
              <a:rPr lang="en-US" dirty="0"/>
              <a:t>from math import *  # saves you from having to type math every time </a:t>
            </a:r>
          </a:p>
          <a:p>
            <a:pPr marL="0" indent="0">
              <a:buNone/>
            </a:pPr>
            <a:r>
              <a:rPr lang="en-US" dirty="0"/>
              <a:t>X = sqrt(7)</a:t>
            </a:r>
          </a:p>
          <a:p>
            <a:pPr marL="0" indent="0">
              <a:buNone/>
            </a:pPr>
            <a:r>
              <a:rPr lang="en-US" dirty="0"/>
              <a:t>Y = factorial(9)</a:t>
            </a:r>
          </a:p>
          <a:p>
            <a:pPr marL="0" indent="0">
              <a:buNone/>
            </a:pPr>
            <a:r>
              <a:rPr lang="en-US" dirty="0"/>
              <a:t>* Use with caution</a:t>
            </a:r>
          </a:p>
          <a:p>
            <a:r>
              <a:rPr lang="en-US" dirty="0">
                <a:solidFill>
                  <a:srgbClr val="FFFF00"/>
                </a:solidFill>
              </a:rPr>
              <a:t>help(module) – lists all the classes/variables/ functions available to use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- The description is whatever the docstring the coder writes – That’s why I’m so strict on that   </a:t>
            </a:r>
          </a:p>
        </p:txBody>
      </p:sp>
    </p:spTree>
    <p:extLst>
      <p:ext uri="{BB962C8B-B14F-4D97-AF65-F5344CB8AC3E}">
        <p14:creationId xmlns:p14="http://schemas.microsoft.com/office/powerpoint/2010/main" val="12217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32" y="134102"/>
            <a:ext cx="9905998" cy="1478570"/>
          </a:xfrm>
        </p:spPr>
        <p:txBody>
          <a:bodyPr/>
          <a:lstStyle/>
          <a:p>
            <a:r>
              <a:rPr lang="en-US" dirty="0"/>
              <a:t>HOW I DID THE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1" y="1318758"/>
            <a:ext cx="10491563" cy="50657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would first copy the </a:t>
            </a:r>
            <a:r>
              <a:rPr lang="en-US" dirty="0" err="1"/>
              <a:t>bar_demo</a:t>
            </a:r>
            <a:r>
              <a:rPr lang="en-US" dirty="0"/>
              <a:t>  and modify it for my needs</a:t>
            </a:r>
          </a:p>
          <a:p>
            <a:r>
              <a:rPr lang="en-US" dirty="0"/>
              <a:t>Open file  - remember it’s a csv so you need to split by “,”</a:t>
            </a:r>
          </a:p>
          <a:p>
            <a:pPr>
              <a:buFontTx/>
              <a:buChar char="-"/>
            </a:pPr>
            <a:r>
              <a:rPr lang="en-US" dirty="0"/>
              <a:t>Beware, you have to skip the first 3 lines because they’re all headers</a:t>
            </a:r>
          </a:p>
          <a:p>
            <a:r>
              <a:rPr lang="en-US" dirty="0"/>
              <a:t>Hold a list for state names (labeling)  , and a different list for the values</a:t>
            </a:r>
          </a:p>
          <a:p>
            <a:r>
              <a:rPr lang="en-US" dirty="0"/>
              <a:t>Iterate through the file, split, append the state name and perform the casting to floats &amp; append the tax ratio value </a:t>
            </a:r>
          </a:p>
          <a:p>
            <a:pPr marL="0" indent="0">
              <a:buNone/>
            </a:pPr>
            <a:r>
              <a:rPr lang="en-US" dirty="0"/>
              <a:t>- it’ll help to multiply the value by 100 since it’ll always be a number less than 1, for graphing </a:t>
            </a:r>
          </a:p>
          <a:p>
            <a:r>
              <a:rPr lang="en-US" dirty="0"/>
              <a:t>Create or “modify” the indices to have a list of 0 up to but not including the length of either list you made ( needed for x –values of plotting ) </a:t>
            </a:r>
          </a:p>
          <a:p>
            <a:r>
              <a:rPr lang="en-US" dirty="0"/>
              <a:t>Change label names and save the image or just show it!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0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1167</TotalTime>
  <Words>334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Please Complete SIRS – and turn into Manila Envelope   Section: 004   TA: Cyndy Ishida  Instructor: Enbody &amp; Ameli</vt:lpstr>
      <vt:lpstr>Modules</vt:lpstr>
      <vt:lpstr>Helpful Documentations </vt:lpstr>
      <vt:lpstr>HOW I DID THE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Cyndy Ishida</dc:creator>
  <cp:lastModifiedBy>Cyndy Ishida</cp:lastModifiedBy>
  <cp:revision>3</cp:revision>
  <dcterms:created xsi:type="dcterms:W3CDTF">2017-04-26T19:57:15Z</dcterms:created>
  <dcterms:modified xsi:type="dcterms:W3CDTF">2017-04-27T15:24:31Z</dcterms:modified>
</cp:coreProperties>
</file>