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67" r:id="rId4"/>
    <p:sldId id="265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80" autoAdjust="0"/>
  </p:normalViewPr>
  <p:slideViewPr>
    <p:cSldViewPr snapToGrid="0">
      <p:cViewPr varScale="1">
        <p:scale>
          <a:sx n="116" d="100"/>
          <a:sy n="116" d="100"/>
        </p:scale>
        <p:origin x="38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D924A-F750-4F9D-8C63-5B86D73E7790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FFEF9-0788-4F01-93D9-AA6130C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7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FEF9-0788-4F01-93D9-AA6130CF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Immutability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168" y="1170597"/>
            <a:ext cx="9905999" cy="4835497"/>
          </a:xfrm>
        </p:spPr>
        <p:txBody>
          <a:bodyPr>
            <a:normAutofit fontScale="92500"/>
          </a:bodyPr>
          <a:lstStyle/>
          <a:p>
            <a:r>
              <a:rPr lang="en-US" dirty="0"/>
              <a:t>What does it mean?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Mutable : you can change the object, and that variable retains or keeps that change </a:t>
            </a:r>
          </a:p>
          <a:p>
            <a:pPr marL="0" indent="0">
              <a:buNone/>
            </a:pPr>
            <a:r>
              <a:rPr lang="en-US" dirty="0"/>
              <a:t>- lists, dictionaries, sets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Immutable : Whatever you create the first time, it stays. (You will have to redefine what that variable holds)</a:t>
            </a:r>
          </a:p>
          <a:p>
            <a:pPr marL="0" indent="0">
              <a:buNone/>
            </a:pPr>
            <a:r>
              <a:rPr lang="en-US" dirty="0"/>
              <a:t>- strings, numbers, tuples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2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10" y="853572"/>
            <a:ext cx="5109076" cy="52609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my_string</a:t>
            </a:r>
            <a:r>
              <a:rPr lang="en-US" dirty="0">
                <a:solidFill>
                  <a:srgbClr val="FFFF00"/>
                </a:solidFill>
              </a:rPr>
              <a:t> = “Hello World“</a:t>
            </a:r>
          </a:p>
          <a:p>
            <a:pPr marL="0" indent="0">
              <a:buNone/>
            </a:pPr>
            <a:r>
              <a:rPr lang="en-US" dirty="0"/>
              <a:t> # takes string and creates a NEW string that’s the old string reversed</a:t>
            </a:r>
          </a:p>
          <a:p>
            <a:pPr marL="0" indent="0">
              <a:buNone/>
            </a:pPr>
            <a:r>
              <a:rPr lang="en-US" dirty="0"/>
              <a:t> # notice how I’m not assigning a variable to it 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my_string</a:t>
            </a:r>
            <a:r>
              <a:rPr lang="en-US" dirty="0">
                <a:solidFill>
                  <a:srgbClr val="FFFF00"/>
                </a:solidFill>
              </a:rPr>
              <a:t>[:-1]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# still prints original “Hello World”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 (</a:t>
            </a:r>
            <a:r>
              <a:rPr lang="en-US" dirty="0" err="1">
                <a:solidFill>
                  <a:srgbClr val="FFFF00"/>
                </a:solidFill>
              </a:rPr>
              <a:t>my_string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-US" sz="88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92978" y="1024611"/>
            <a:ext cx="59929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my_list</a:t>
            </a:r>
            <a:r>
              <a:rPr lang="en-US" sz="2800" dirty="0">
                <a:solidFill>
                  <a:srgbClr val="FFFF00"/>
                </a:solidFill>
              </a:rPr>
              <a:t> = [1,2,3,4,"5", 6]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/>
              <a:t># takes list and removes last element </a:t>
            </a:r>
          </a:p>
          <a:p>
            <a:r>
              <a:rPr lang="en-US" sz="2800" dirty="0" err="1">
                <a:solidFill>
                  <a:srgbClr val="FFFF00"/>
                </a:solidFill>
              </a:rPr>
              <a:t>my_list.pop</a:t>
            </a:r>
            <a:r>
              <a:rPr lang="en-US" sz="2800" dirty="0">
                <a:solidFill>
                  <a:srgbClr val="FFFF00"/>
                </a:solidFill>
              </a:rPr>
              <a:t>()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/>
              <a:t># prints the same list now, with one less element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print (</a:t>
            </a:r>
            <a:r>
              <a:rPr lang="en-US" sz="2800" dirty="0" err="1">
                <a:solidFill>
                  <a:srgbClr val="FFFF00"/>
                </a:solidFill>
              </a:rPr>
              <a:t>my_list</a:t>
            </a:r>
            <a:r>
              <a:rPr lang="en-US" sz="2800" dirty="0">
                <a:solidFill>
                  <a:srgbClr val="FFFF00"/>
                </a:solidFill>
              </a:rPr>
              <a:t>) # prints [1,2,3,4,”5”]</a:t>
            </a:r>
          </a:p>
        </p:txBody>
      </p:sp>
    </p:spTree>
    <p:extLst>
      <p:ext uri="{BB962C8B-B14F-4D97-AF65-F5344CB8AC3E}">
        <p14:creationId xmlns:p14="http://schemas.microsoft.com/office/powerpoint/2010/main" val="70372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98" y="144872"/>
            <a:ext cx="9905998" cy="1478570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3" y="1269303"/>
            <a:ext cx="9905999" cy="3541714"/>
          </a:xfrm>
        </p:spPr>
        <p:txBody>
          <a:bodyPr/>
          <a:lstStyle/>
          <a:p>
            <a:r>
              <a:rPr lang="en-US" dirty="0"/>
              <a:t>Function have their own namespace separate from the global namespace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812" y="2422649"/>
            <a:ext cx="11076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def function( object1, object2):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 take objects from the another namespace (usually global) into this one! 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# create variables in local namespace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sum_amount</a:t>
            </a:r>
            <a:r>
              <a:rPr lang="en-US" dirty="0">
                <a:solidFill>
                  <a:srgbClr val="FFFF00"/>
                </a:solidFill>
              </a:rPr>
              <a:t> = object1+ object 2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	return  </a:t>
            </a:r>
            <a:r>
              <a:rPr lang="en-US" dirty="0" err="1">
                <a:solidFill>
                  <a:srgbClr val="FFFF00"/>
                </a:solidFill>
              </a:rPr>
              <a:t>sum_amount</a:t>
            </a:r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 means I want to give this local variable into the global namespace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A = 2</a:t>
            </a:r>
          </a:p>
          <a:p>
            <a:r>
              <a:rPr lang="en-US" dirty="0">
                <a:solidFill>
                  <a:srgbClr val="FFFF00"/>
                </a:solidFill>
              </a:rPr>
              <a:t>B = 1 </a:t>
            </a:r>
          </a:p>
          <a:p>
            <a:r>
              <a:rPr lang="en-US" dirty="0">
                <a:solidFill>
                  <a:srgbClr val="FFFF00"/>
                </a:solidFill>
              </a:rPr>
              <a:t>C = </a:t>
            </a:r>
            <a:r>
              <a:rPr lang="en-US" dirty="0" err="1">
                <a:solidFill>
                  <a:srgbClr val="FFFF00"/>
                </a:solidFill>
              </a:rPr>
              <a:t>sum_amount</a:t>
            </a:r>
            <a:r>
              <a:rPr lang="en-US" dirty="0">
                <a:solidFill>
                  <a:srgbClr val="FFFF00"/>
                </a:solidFill>
              </a:rPr>
              <a:t> (A , B )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 C is taking whatever function is giving (what return means)</a:t>
            </a:r>
          </a:p>
        </p:txBody>
      </p:sp>
    </p:spTree>
    <p:extLst>
      <p:ext uri="{BB962C8B-B14F-4D97-AF65-F5344CB8AC3E}">
        <p14:creationId xmlns:p14="http://schemas.microsoft.com/office/powerpoint/2010/main" val="202190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95465"/>
            <a:ext cx="9905998" cy="1478570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53" y="1111781"/>
            <a:ext cx="9905999" cy="5210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They are just a great way of condensing the process of adding elements to a list </a:t>
            </a:r>
          </a:p>
          <a:p>
            <a:pPr marL="0" indent="0">
              <a:buNone/>
            </a:pPr>
            <a:r>
              <a:rPr lang="en-US" dirty="0"/>
              <a:t>Lets say, I want to get all of the characters of a string into a list I could do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do the exact same 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4070" y="3098434"/>
            <a:ext cx="4552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 = “Cyndy Ishida”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L = [] # start with empty list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for c in S: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L.append</a:t>
            </a:r>
            <a:r>
              <a:rPr lang="en-US" dirty="0">
                <a:solidFill>
                  <a:srgbClr val="FFFF00"/>
                </a:solidFill>
              </a:rPr>
              <a:t>(c) 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1095" y="3190766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 = “Cyndy Ishida”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L = [c for c in S] </a:t>
            </a:r>
          </a:p>
        </p:txBody>
      </p:sp>
    </p:spTree>
    <p:extLst>
      <p:ext uri="{BB962C8B-B14F-4D97-AF65-F5344CB8AC3E}">
        <p14:creationId xmlns:p14="http://schemas.microsoft.com/office/powerpoint/2010/main" val="9978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vs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why this is so confusing, is because it has to do with memory</a:t>
            </a:r>
          </a:p>
          <a:p>
            <a:r>
              <a:rPr lang="en-US" dirty="0"/>
              <a:t>Every object created in python, has a memory address, don’t worry about how, when, where, and why, </a:t>
            </a:r>
          </a:p>
          <a:p>
            <a:r>
              <a:rPr lang="en-US" dirty="0"/>
              <a:t>Is : returns a Boolean that checks if two objects are pointing to the same place in memory </a:t>
            </a:r>
          </a:p>
          <a:p>
            <a:r>
              <a:rPr lang="en-US" dirty="0"/>
              <a:t>== : checks to see if the information are the same </a:t>
            </a:r>
          </a:p>
        </p:txBody>
      </p:sp>
    </p:spTree>
    <p:extLst>
      <p:ext uri="{BB962C8B-B14F-4D97-AF65-F5344CB8AC3E}">
        <p14:creationId xmlns:p14="http://schemas.microsoft.com/office/powerpoint/2010/main" val="181673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Shallow vs. Deep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64" y="1054079"/>
            <a:ext cx="10182117" cy="5348613"/>
          </a:xfrm>
        </p:spPr>
        <p:txBody>
          <a:bodyPr/>
          <a:lstStyle/>
          <a:p>
            <a:r>
              <a:rPr lang="en-US" dirty="0"/>
              <a:t>Very confusing topic for most people.</a:t>
            </a:r>
          </a:p>
          <a:p>
            <a:endParaRPr lang="en-US" dirty="0"/>
          </a:p>
          <a:p>
            <a:r>
              <a:rPr lang="en-US" dirty="0"/>
              <a:t>Shallow Copy: creates a new object that points to the same place in memory </a:t>
            </a:r>
          </a:p>
          <a:p>
            <a:pPr marL="0" indent="0">
              <a:buNone/>
            </a:pPr>
            <a:r>
              <a:rPr lang="en-US" dirty="0"/>
              <a:t>- When I change one of the objects, they both are changed </a:t>
            </a:r>
          </a:p>
          <a:p>
            <a:r>
              <a:rPr lang="en-US" dirty="0"/>
              <a:t>Deep Copy: copies the same value in a new place in memory.</a:t>
            </a:r>
          </a:p>
          <a:p>
            <a:pPr marL="0" indent="0">
              <a:buNone/>
            </a:pPr>
            <a:r>
              <a:rPr lang="en-US" dirty="0"/>
              <a:t>-  When I change one of the objects, both are </a:t>
            </a:r>
            <a:r>
              <a:rPr lang="en-US" u="sng" dirty="0"/>
              <a:t>not </a:t>
            </a:r>
            <a:r>
              <a:rPr lang="en-US" dirty="0"/>
              <a:t>changed </a:t>
            </a:r>
          </a:p>
          <a:p>
            <a:r>
              <a:rPr lang="en-US" dirty="0"/>
              <a:t>When you copy lists, you are always doing a shallow copy except in 2 cases.</a:t>
            </a:r>
          </a:p>
          <a:p>
            <a:pPr marL="0" indent="0">
              <a:buNone/>
            </a:pPr>
            <a:r>
              <a:rPr lang="en-US" dirty="0"/>
              <a:t>L2 = </a:t>
            </a:r>
            <a:r>
              <a:rPr lang="en-US" dirty="0" err="1"/>
              <a:t>copy.deepcopy</a:t>
            </a:r>
            <a:r>
              <a:rPr lang="en-US" dirty="0"/>
              <a:t>(L1) # L1[:] isn’t a perfect deep copy! </a:t>
            </a:r>
          </a:p>
          <a:p>
            <a:pPr marL="0" indent="0">
              <a:buNone/>
            </a:pPr>
            <a:r>
              <a:rPr lang="en-US" dirty="0"/>
              <a:t>Think of “is” is saying True for Shallow Copy, False for Deep Copy</a:t>
            </a:r>
          </a:p>
        </p:txBody>
      </p:sp>
    </p:spTree>
    <p:extLst>
      <p:ext uri="{BB962C8B-B14F-4D97-AF65-F5344CB8AC3E}">
        <p14:creationId xmlns:p14="http://schemas.microsoft.com/office/powerpoint/2010/main" val="1069937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862</TotalTime>
  <Words>443</Words>
  <Application>Microsoft Office PowerPoint</Application>
  <PresentationFormat>Widescreen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Immutability </vt:lpstr>
      <vt:lpstr>PowerPoint Presentation</vt:lpstr>
      <vt:lpstr>Functions </vt:lpstr>
      <vt:lpstr>List comprehensions</vt:lpstr>
      <vt:lpstr>Is vs ==</vt:lpstr>
      <vt:lpstr>Shallow vs. Deep Copy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Immutability</dc:title>
  <dc:creator>Cyndy Ishida</dc:creator>
  <cp:lastModifiedBy>Cyndy Ishida</cp:lastModifiedBy>
  <cp:revision>32</cp:revision>
  <dcterms:created xsi:type="dcterms:W3CDTF">2016-10-14T05:06:50Z</dcterms:created>
  <dcterms:modified xsi:type="dcterms:W3CDTF">2017-03-27T15:55:15Z</dcterms:modified>
</cp:coreProperties>
</file>