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2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Classes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04055"/>
            <a:ext cx="9905999" cy="3541714"/>
          </a:xfrm>
        </p:spPr>
        <p:txBody>
          <a:bodyPr/>
          <a:lstStyle/>
          <a:p>
            <a:r>
              <a:rPr lang="en-US" dirty="0"/>
              <a:t>In python, its pretty safe to say that you will always need a initializer,</a:t>
            </a:r>
          </a:p>
          <a:p>
            <a:pPr>
              <a:buFontTx/>
              <a:buChar char="-"/>
            </a:pP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__(self) &lt;- this is a way of saying, I know that every object I make will need to have these variables </a:t>
            </a:r>
          </a:p>
          <a:p>
            <a:pPr>
              <a:buFontTx/>
              <a:buChar char="-"/>
            </a:pPr>
            <a:r>
              <a:rPr lang="en-US" dirty="0"/>
              <a:t>You most likely will need a string method as well.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8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vs. Public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32547"/>
            <a:ext cx="10314965" cy="470342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When you create a class, you pick certain values for a reason.</a:t>
            </a:r>
          </a:p>
          <a:p>
            <a:pPr>
              <a:buFontTx/>
              <a:buChar char="-"/>
            </a:pPr>
            <a:r>
              <a:rPr lang="en-US" dirty="0"/>
              <a:t>Think about project 11, every matrix had sets/ lists in them. </a:t>
            </a:r>
          </a:p>
          <a:p>
            <a:pPr>
              <a:buFontTx/>
              <a:buChar char="-"/>
            </a:pPr>
            <a:r>
              <a:rPr lang="en-US" dirty="0"/>
              <a:t>Well, if some random person decided to take your class, and change it to having strings , the adjacency methods would crash.</a:t>
            </a:r>
          </a:p>
          <a:p>
            <a:pPr>
              <a:buFontTx/>
              <a:buChar char="-"/>
            </a:pPr>
            <a:r>
              <a:rPr lang="en-US" dirty="0"/>
              <a:t>We want to tell people They can’t touch that, that is why private vs. public exists we denote everything the user of our class should </a:t>
            </a:r>
            <a:r>
              <a:rPr lang="en-US" b="1" i="1" dirty="0"/>
              <a:t>never touch </a:t>
            </a:r>
            <a:r>
              <a:rPr lang="en-US" dirty="0"/>
              <a:t>as” __” notation </a:t>
            </a:r>
          </a:p>
        </p:txBody>
      </p:sp>
    </p:spTree>
    <p:extLst>
      <p:ext uri="{BB962C8B-B14F-4D97-AF65-F5344CB8AC3E}">
        <p14:creationId xmlns:p14="http://schemas.microsoft.com/office/powerpoint/2010/main" val="66688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OOP concept – inheritance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63969"/>
            <a:ext cx="9905999" cy="3927232"/>
          </a:xfrm>
        </p:spPr>
        <p:txBody>
          <a:bodyPr/>
          <a:lstStyle/>
          <a:p>
            <a:r>
              <a:rPr lang="en-US" dirty="0"/>
              <a:t>Think about this, I have cars, Every car has wheels, a plate, someone who owns, where it was made,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But a Ford Car is very different, from a Tesla Car </a:t>
            </a:r>
          </a:p>
          <a:p>
            <a:r>
              <a:rPr lang="en-US" dirty="0"/>
              <a:t>So if I have a “Base Class” which basically describes the things I know every car will have</a:t>
            </a:r>
          </a:p>
          <a:p>
            <a:r>
              <a:rPr lang="en-US" dirty="0"/>
              <a:t>And have a Ford Class that is specific to ford cards, and a Separate Tesla Class which only allows tesla cars to have and do specific things</a:t>
            </a:r>
          </a:p>
        </p:txBody>
      </p:sp>
    </p:spTree>
    <p:extLst>
      <p:ext uri="{BB962C8B-B14F-4D97-AF65-F5344CB8AC3E}">
        <p14:creationId xmlns:p14="http://schemas.microsoft.com/office/powerpoint/2010/main" val="29181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752" y="143733"/>
            <a:ext cx="10980248" cy="1478570"/>
          </a:xfrm>
        </p:spPr>
        <p:txBody>
          <a:bodyPr>
            <a:normAutofit/>
          </a:bodyPr>
          <a:lstStyle/>
          <a:p>
            <a:r>
              <a:rPr lang="en-US" dirty="0"/>
              <a:t>EXAM3 – 15F Enbody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458" y="1924172"/>
            <a:ext cx="10016510" cy="5320690"/>
          </a:xfrm>
        </p:spPr>
        <p:txBody>
          <a:bodyPr/>
          <a:lstStyle/>
          <a:p>
            <a:r>
              <a:rPr lang="en-US" dirty="0"/>
              <a:t>Queues – they are like lists  but, they’re different because you can only remove from the Front and add values to the End.</a:t>
            </a:r>
          </a:p>
          <a:p>
            <a:r>
              <a:rPr lang="en-US" dirty="0" err="1"/>
              <a:t>enQueue</a:t>
            </a:r>
            <a:r>
              <a:rPr lang="en-US" dirty="0"/>
              <a:t> method should add an element to the end of the collection</a:t>
            </a:r>
          </a:p>
          <a:p>
            <a:r>
              <a:rPr lang="en-US" dirty="0" err="1"/>
              <a:t>DeQueue</a:t>
            </a:r>
            <a:r>
              <a:rPr lang="en-US" dirty="0"/>
              <a:t> method should only remove elements from the back of </a:t>
            </a:r>
            <a:r>
              <a:rPr lang="en-US"/>
              <a:t>the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24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268</TotalTime>
  <Words>291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Creating Classes </vt:lpstr>
      <vt:lpstr>Private vs. Public </vt:lpstr>
      <vt:lpstr>Big OOP concept – inheritance </vt:lpstr>
      <vt:lpstr>EXAM3 – 15F Enbody 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OOP concept – inheritance </dc:title>
  <dc:creator>Cyndy Ishida</dc:creator>
  <cp:lastModifiedBy>Cyndy Ishida</cp:lastModifiedBy>
  <cp:revision>7</cp:revision>
  <dcterms:created xsi:type="dcterms:W3CDTF">2016-12-11T22:52:33Z</dcterms:created>
  <dcterms:modified xsi:type="dcterms:W3CDTF">2017-04-30T00:15:54Z</dcterms:modified>
</cp:coreProperties>
</file>