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2547" autoAdjust="0"/>
  </p:normalViewPr>
  <p:slideViewPr>
    <p:cSldViewPr snapToGrid="0">
      <p:cViewPr varScale="1">
        <p:scale>
          <a:sx n="88" d="100"/>
          <a:sy n="88" d="100"/>
        </p:scale>
        <p:origin x="5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06F4A-0F70-4C0C-B276-9DD7FBFD902E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B4894-8A64-4D40-B7BE-B9792127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Pw: CSEnow2016</a:t>
            </a:r>
          </a:p>
          <a:p>
            <a:endParaRPr lang="en-US" baseline="0" dirty="0"/>
          </a:p>
          <a:p>
            <a:r>
              <a:rPr lang="en-US" baseline="0" dirty="0"/>
              <a:t>Remember to ask about recently added </a:t>
            </a:r>
            <a:r>
              <a:rPr lang="en-US" baseline="0"/>
              <a:t>students about lab 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B4894-8A64-4D40-B7BE-B9792127B7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shidacy@ms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shidacy@msu.edu" TargetMode="External"/><Relationship Id="rId2" Type="http://schemas.openxmlformats.org/officeDocument/2006/relationships/hyperlink" Target="http://www.cse.msu.edu/~cse23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794" y="1093787"/>
            <a:ext cx="7450456" cy="34757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 CSE 231 Section 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2965" y="4246384"/>
            <a:ext cx="745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Teaching Assistant: Cyndy Ishida</a:t>
            </a:r>
          </a:p>
        </p:txBody>
      </p:sp>
    </p:spTree>
    <p:extLst>
      <p:ext uri="{BB962C8B-B14F-4D97-AF65-F5344CB8AC3E}">
        <p14:creationId xmlns:p14="http://schemas.microsoft.com/office/powerpoint/2010/main" val="6177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8562" cy="2081820"/>
          </a:xfrm>
        </p:spPr>
        <p:txBody>
          <a:bodyPr/>
          <a:lstStyle/>
          <a:p>
            <a:r>
              <a:rPr lang="en-US" dirty="0"/>
              <a:t>As the TA for CSE 231, I will be the main Source of Contact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71738"/>
            <a:ext cx="9905999" cy="4029076"/>
          </a:xfrm>
        </p:spPr>
        <p:txBody>
          <a:bodyPr>
            <a:normAutofit/>
          </a:bodyPr>
          <a:lstStyle/>
          <a:p>
            <a:r>
              <a:rPr lang="en-US" dirty="0"/>
              <a:t>via email: </a:t>
            </a:r>
            <a:r>
              <a:rPr lang="en-US" dirty="0">
                <a:hlinkClick r:id="rId2"/>
              </a:rPr>
              <a:t>ishidacy@msu.edu</a:t>
            </a:r>
            <a:r>
              <a:rPr lang="en-US" dirty="0"/>
              <a:t> &amp; Piazza</a:t>
            </a:r>
          </a:p>
          <a:p>
            <a:r>
              <a:rPr lang="en-US" dirty="0"/>
              <a:t>Junior // Computer Science // Broad Business Cognate</a:t>
            </a:r>
          </a:p>
          <a:p>
            <a:r>
              <a:rPr lang="en-US" dirty="0"/>
              <a:t> I’ve </a:t>
            </a:r>
            <a:r>
              <a:rPr lang="en-US" dirty="0" err="1"/>
              <a:t>TA’ed</a:t>
            </a:r>
            <a:r>
              <a:rPr lang="en-US" dirty="0"/>
              <a:t> for CSE 101 as well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What are everyone’s majors? Grade-level? </a:t>
            </a:r>
          </a:p>
        </p:txBody>
      </p:sp>
    </p:spTree>
    <p:extLst>
      <p:ext uri="{BB962C8B-B14F-4D97-AF65-F5344CB8AC3E}">
        <p14:creationId xmlns:p14="http://schemas.microsoft.com/office/powerpoint/2010/main" val="5653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01144"/>
            <a:ext cx="9905999" cy="3541714"/>
          </a:xfrm>
        </p:spPr>
        <p:txBody>
          <a:bodyPr/>
          <a:lstStyle/>
          <a:p>
            <a:r>
              <a:rPr lang="en-US" dirty="0">
                <a:hlinkClick r:id="rId2"/>
              </a:rPr>
              <a:t>www.cse.msu.edu/~cse231</a:t>
            </a:r>
            <a:r>
              <a:rPr lang="en-US" dirty="0"/>
              <a:t> Everything you will ever need is most likely here!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Helproom</a:t>
            </a:r>
            <a:r>
              <a:rPr lang="en-US" dirty="0"/>
              <a:t> hours/ Syllabus/ Due Dates</a:t>
            </a:r>
          </a:p>
          <a:p>
            <a:r>
              <a:rPr lang="en-US" dirty="0"/>
              <a:t>Please watch the introduction video by Dr. Enbody</a:t>
            </a:r>
          </a:p>
          <a:p>
            <a:r>
              <a:rPr lang="en-US" dirty="0"/>
              <a:t>Piazza Discussion Board</a:t>
            </a:r>
          </a:p>
          <a:p>
            <a:r>
              <a:rPr lang="en-US" dirty="0"/>
              <a:t>And, especially, me! Again, my email is </a:t>
            </a:r>
            <a:r>
              <a:rPr lang="en-US" dirty="0">
                <a:hlinkClick r:id="rId3"/>
              </a:rPr>
              <a:t>ishidacy@msu.edu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79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19" y="0"/>
            <a:ext cx="9905998" cy="1478570"/>
          </a:xfrm>
        </p:spPr>
        <p:txBody>
          <a:bodyPr/>
          <a:lstStyle/>
          <a:p>
            <a:r>
              <a:rPr lang="en-US" dirty="0"/>
              <a:t>Lab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18904"/>
            <a:ext cx="9905999" cy="5408022"/>
          </a:xfrm>
        </p:spPr>
        <p:txBody>
          <a:bodyPr>
            <a:normAutofit/>
          </a:bodyPr>
          <a:lstStyle/>
          <a:p>
            <a:r>
              <a:rPr lang="en-US" dirty="0"/>
              <a:t>The course is structured in such a way, that lab exercises can only hurt you.</a:t>
            </a:r>
          </a:p>
          <a:p>
            <a:r>
              <a:rPr lang="en-US" dirty="0"/>
              <a:t>Only Pass/Fail Format </a:t>
            </a:r>
          </a:p>
          <a:p>
            <a:r>
              <a:rPr lang="en-US" dirty="0"/>
              <a:t>You can miss up to 2 lab’s before it starts to affect your grade </a:t>
            </a:r>
          </a:p>
          <a:p>
            <a:r>
              <a:rPr lang="en-US" dirty="0"/>
              <a:t>To receive credit for your lab, you must</a:t>
            </a:r>
          </a:p>
          <a:p>
            <a:pPr marL="457200" indent="-457200">
              <a:buAutoNum type="arabicPeriod"/>
            </a:pPr>
            <a:r>
              <a:rPr lang="en-US" dirty="0"/>
              <a:t>Complete the Pre-Lab on D2L before Tuesdays by 11:59pm (Good Preview of what exams are like!) https://www.d2l.msu.edu</a:t>
            </a:r>
          </a:p>
          <a:p>
            <a:pPr marL="457200" indent="-457200">
              <a:buAutoNum type="arabicPeriod"/>
            </a:pPr>
            <a:r>
              <a:rPr lang="en-US" dirty="0"/>
              <a:t> Show me your running program before the class ends of the current lab assignment</a:t>
            </a:r>
          </a:p>
          <a:p>
            <a:r>
              <a:rPr lang="en-US" dirty="0"/>
              <a:t>That being said, if there are ever any problems, just let me know, we can work out a solution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7141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(45%)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grade your projects &amp; handle extensions</a:t>
            </a:r>
          </a:p>
          <a:p>
            <a:r>
              <a:rPr lang="en-US" dirty="0"/>
              <a:t>Extensions: you can request a one time 1 day extension on a project. </a:t>
            </a:r>
          </a:p>
          <a:p>
            <a:r>
              <a:rPr lang="en-US" dirty="0"/>
              <a:t>Projects become more difficult and time consuming as the semester continues</a:t>
            </a:r>
          </a:p>
          <a:p>
            <a:r>
              <a:rPr lang="en-US" dirty="0"/>
              <a:t>Always due on Mondays, &amp; turned in via handin</a:t>
            </a:r>
          </a:p>
          <a:p>
            <a:r>
              <a:rPr lang="en-US" dirty="0"/>
              <a:t>If you are ever stuck, Professor Enbody posts a video regarding each project with the link attached where the project specifications can be found. </a:t>
            </a:r>
          </a:p>
        </p:txBody>
      </p:sp>
    </p:spTree>
    <p:extLst>
      <p:ext uri="{BB962C8B-B14F-4D97-AF65-F5344CB8AC3E}">
        <p14:creationId xmlns:p14="http://schemas.microsoft.com/office/powerpoint/2010/main" val="379618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Early?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always here to help,  even if you finish early</a:t>
            </a:r>
          </a:p>
          <a:p>
            <a:pPr>
              <a:buFontTx/>
              <a:buChar char="-"/>
            </a:pPr>
            <a:r>
              <a:rPr lang="en-US" dirty="0"/>
              <a:t>Please stay to start projects</a:t>
            </a:r>
          </a:p>
          <a:p>
            <a:pPr>
              <a:buFontTx/>
              <a:buChar char="-"/>
            </a:pPr>
            <a:r>
              <a:rPr lang="en-US" dirty="0"/>
              <a:t>do MPL exercises</a:t>
            </a:r>
          </a:p>
          <a:p>
            <a:pPr>
              <a:buFontTx/>
              <a:buChar char="-"/>
            </a:pPr>
            <a:r>
              <a:rPr lang="en-US" dirty="0"/>
              <a:t>Ask questions regarding the textbook</a:t>
            </a:r>
          </a:p>
          <a:p>
            <a:r>
              <a:rPr lang="en-US" dirty="0"/>
              <a:t>You have me for the full class time, and I want you to get your money’s worth.`</a:t>
            </a:r>
          </a:p>
        </p:txBody>
      </p:sp>
    </p:spTree>
    <p:extLst>
      <p:ext uri="{BB962C8B-B14F-4D97-AF65-F5344CB8AC3E}">
        <p14:creationId xmlns:p14="http://schemas.microsoft.com/office/powerpoint/2010/main" val="10319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6632"/>
            <a:ext cx="9905998" cy="1478570"/>
          </a:xfrm>
        </p:spPr>
        <p:txBody>
          <a:bodyPr/>
          <a:lstStyle/>
          <a:p>
            <a:r>
              <a:rPr lang="en-US" dirty="0"/>
              <a:t>How I did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05202"/>
            <a:ext cx="9905999" cy="4599804"/>
          </a:xfrm>
        </p:spPr>
        <p:txBody>
          <a:bodyPr/>
          <a:lstStyle/>
          <a:p>
            <a:r>
              <a:rPr lang="en-US" dirty="0"/>
              <a:t>Almost every week, I will walk through the steps of how I decided on my algorithm (steps of program)</a:t>
            </a:r>
          </a:p>
          <a:p>
            <a:r>
              <a:rPr lang="en-US" dirty="0"/>
              <a:t>It might seem trivial at first, but hopefully it will help, when they get harder</a:t>
            </a:r>
          </a:p>
          <a:p>
            <a:r>
              <a:rPr lang="en-US" dirty="0"/>
              <a:t>Here, you will notice there seems to be a problem with the second set of values…</a:t>
            </a:r>
          </a:p>
          <a:p>
            <a:endParaRPr lang="en-US" dirty="0"/>
          </a:p>
          <a:p>
            <a:r>
              <a:rPr lang="en-US" dirty="0"/>
              <a:t>Alright, now get into your pairs!</a:t>
            </a:r>
          </a:p>
        </p:txBody>
      </p:sp>
    </p:spTree>
    <p:extLst>
      <p:ext uri="{BB962C8B-B14F-4D97-AF65-F5344CB8AC3E}">
        <p14:creationId xmlns:p14="http://schemas.microsoft.com/office/powerpoint/2010/main" val="1768756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143</TotalTime>
  <Words>421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 CSE 231 Section 04</vt:lpstr>
      <vt:lpstr>As the TA for CSE 231, I will be the main Source of Contact </vt:lpstr>
      <vt:lpstr>Best Resources</vt:lpstr>
      <vt:lpstr>Lab format</vt:lpstr>
      <vt:lpstr>Projects (45%)</vt:lpstr>
      <vt:lpstr>Done Early?</vt:lpstr>
      <vt:lpstr>How I did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CSE 231 Section 016</dc:title>
  <dc:creator>Cyndy Ishida</dc:creator>
  <cp:lastModifiedBy>Cyndy Ishida</cp:lastModifiedBy>
  <cp:revision>19</cp:revision>
  <dcterms:created xsi:type="dcterms:W3CDTF">2016-09-08T09:55:38Z</dcterms:created>
  <dcterms:modified xsi:type="dcterms:W3CDTF">2017-01-12T05:12:10Z</dcterms:modified>
</cp:coreProperties>
</file>