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6/18/2014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525" y="1854557"/>
            <a:ext cx="9270206" cy="1841680"/>
          </a:xfrm>
        </p:spPr>
        <p:txBody>
          <a:bodyPr>
            <a:normAutofit fontScale="90000"/>
          </a:bodyPr>
          <a:lstStyle/>
          <a:p>
            <a:r>
              <a:rPr lang="id-ID" dirty="0" smtClean="0"/>
              <a:t>Metode penelitian sistem informasi dan teknologi informasi</a:t>
            </a:r>
            <a:endParaRPr lang="id-ID" dirty="0"/>
          </a:p>
        </p:txBody>
      </p:sp>
    </p:spTree>
    <p:extLst>
      <p:ext uri="{BB962C8B-B14F-4D97-AF65-F5344CB8AC3E}">
        <p14:creationId xmlns:p14="http://schemas.microsoft.com/office/powerpoint/2010/main" val="285895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Evaluasi</a:t>
            </a:r>
            <a:endParaRPr lang="id-ID" dirty="0"/>
          </a:p>
        </p:txBody>
      </p:sp>
      <p:sp>
        <p:nvSpPr>
          <p:cNvPr id="3" name="Content Placeholder 2"/>
          <p:cNvSpPr>
            <a:spLocks noGrp="1"/>
          </p:cNvSpPr>
          <p:nvPr>
            <p:ph idx="1"/>
          </p:nvPr>
        </p:nvSpPr>
        <p:spPr/>
        <p:txBody>
          <a:bodyPr/>
          <a:lstStyle/>
          <a:p>
            <a:r>
              <a:rPr lang="id-ID" sz="2400" b="1" dirty="0" smtClean="0"/>
              <a:t>Audit Sistem Informasi</a:t>
            </a:r>
          </a:p>
          <a:p>
            <a:r>
              <a:rPr lang="id-ID" sz="2400" b="1" dirty="0" smtClean="0"/>
              <a:t>Evaluasi sistem informasi</a:t>
            </a:r>
          </a:p>
          <a:p>
            <a:endParaRPr lang="id-ID" sz="2400" b="1" dirty="0" smtClean="0"/>
          </a:p>
          <a:p>
            <a:endParaRPr lang="id-ID" dirty="0"/>
          </a:p>
        </p:txBody>
      </p:sp>
    </p:spTree>
    <p:extLst>
      <p:ext uri="{BB962C8B-B14F-4D97-AF65-F5344CB8AC3E}">
        <p14:creationId xmlns:p14="http://schemas.microsoft.com/office/powerpoint/2010/main" val="36978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832" y="158841"/>
            <a:ext cx="8152932" cy="832834"/>
          </a:xfrm>
        </p:spPr>
        <p:txBody>
          <a:bodyPr/>
          <a:lstStyle/>
          <a:p>
            <a:r>
              <a:rPr lang="id-ID" dirty="0" smtClean="0"/>
              <a:t>Tugas </a:t>
            </a:r>
            <a:endParaRPr lang="id-ID" dirty="0"/>
          </a:p>
        </p:txBody>
      </p:sp>
      <p:sp>
        <p:nvSpPr>
          <p:cNvPr id="3" name="Content Placeholder 2"/>
          <p:cNvSpPr>
            <a:spLocks noGrp="1"/>
          </p:cNvSpPr>
          <p:nvPr>
            <p:ph idx="1"/>
          </p:nvPr>
        </p:nvSpPr>
        <p:spPr>
          <a:xfrm>
            <a:off x="926673" y="991675"/>
            <a:ext cx="10793101" cy="5499277"/>
          </a:xfrm>
        </p:spPr>
        <p:txBody>
          <a:bodyPr>
            <a:noAutofit/>
          </a:bodyPr>
          <a:lstStyle/>
          <a:p>
            <a:r>
              <a:rPr lang="id-ID" sz="1800" dirty="0" smtClean="0"/>
              <a:t>Buatlah draf proposal skripsi tugas akhir dengan topik EAI</a:t>
            </a:r>
          </a:p>
          <a:p>
            <a:pPr lvl="1"/>
            <a:r>
              <a:rPr lang="id-ID" sz="1600" dirty="0" smtClean="0"/>
              <a:t>Judul : harus memiliki kajian penelitian EAI : </a:t>
            </a:r>
          </a:p>
          <a:p>
            <a:pPr lvl="2"/>
            <a:r>
              <a:rPr lang="id-ID" sz="1400" dirty="0" smtClean="0"/>
              <a:t>Contoh : (Sistem Informasi Eksekutif, Rancang Bangun Sistem Informasi  Berbasis SOA atau Cloud Computing)</a:t>
            </a:r>
          </a:p>
          <a:p>
            <a:pPr lvl="2"/>
            <a:r>
              <a:rPr lang="id-ID" sz="1400" u="sng" dirty="0" smtClean="0"/>
              <a:t>Syarat Studi Kasus : </a:t>
            </a:r>
          </a:p>
          <a:p>
            <a:pPr lvl="2"/>
            <a:r>
              <a:rPr lang="id-ID" sz="1400" dirty="0" smtClean="0"/>
              <a:t>Perusahaan Berbadan Hukum PT,  Rumah Sakit,  Sekolah atau  Perusahaan Yang memiliki cabang lebih dari 1</a:t>
            </a:r>
          </a:p>
          <a:p>
            <a:pPr lvl="1"/>
            <a:r>
              <a:rPr lang="id-ID" dirty="0" smtClean="0"/>
              <a:t>BAB 1</a:t>
            </a:r>
          </a:p>
          <a:p>
            <a:pPr lvl="2"/>
            <a:r>
              <a:rPr lang="id-ID" sz="1800" dirty="0"/>
              <a:t>Latar Belakang Masalah</a:t>
            </a:r>
          </a:p>
          <a:p>
            <a:pPr lvl="2"/>
            <a:r>
              <a:rPr lang="id-ID" sz="1800" dirty="0"/>
              <a:t>Rumusan Masalah</a:t>
            </a:r>
          </a:p>
          <a:p>
            <a:pPr lvl="2"/>
            <a:r>
              <a:rPr lang="id-ID" sz="1800" dirty="0"/>
              <a:t>Tujuan Penelitian</a:t>
            </a:r>
          </a:p>
          <a:p>
            <a:pPr lvl="2"/>
            <a:r>
              <a:rPr lang="id-ID" sz="1800" dirty="0"/>
              <a:t>Batasan Masalah</a:t>
            </a:r>
          </a:p>
          <a:p>
            <a:pPr lvl="2"/>
            <a:r>
              <a:rPr lang="id-ID" sz="1800" dirty="0"/>
              <a:t>Sistematika </a:t>
            </a:r>
            <a:r>
              <a:rPr lang="id-ID" sz="1800" dirty="0" smtClean="0"/>
              <a:t>Penulisan</a:t>
            </a:r>
          </a:p>
          <a:p>
            <a:pPr lvl="1"/>
            <a:r>
              <a:rPr lang="id-ID" dirty="0" smtClean="0"/>
              <a:t>Diskripsi Rencana Penelitian</a:t>
            </a:r>
          </a:p>
          <a:p>
            <a:pPr lvl="2"/>
            <a:r>
              <a:rPr lang="id-ID" sz="1800" dirty="0" smtClean="0"/>
              <a:t>Motode Penelitian</a:t>
            </a:r>
          </a:p>
          <a:p>
            <a:pPr lvl="3"/>
            <a:r>
              <a:rPr lang="id-ID" sz="1800" dirty="0" smtClean="0"/>
              <a:t>Metode penyelesain masalah (contoh : SOA, UDII, CLOUD, WSDL,XML,WEB SERVICE)</a:t>
            </a:r>
          </a:p>
          <a:p>
            <a:pPr lvl="2"/>
            <a:r>
              <a:rPr lang="id-ID" sz="1800" dirty="0" smtClean="0"/>
              <a:t>Diskripsi Rancangan Program ( Input, Proses,Output)</a:t>
            </a:r>
          </a:p>
        </p:txBody>
      </p:sp>
    </p:spTree>
    <p:extLst>
      <p:ext uri="{BB962C8B-B14F-4D97-AF65-F5344CB8AC3E}">
        <p14:creationId xmlns:p14="http://schemas.microsoft.com/office/powerpoint/2010/main" val="165787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penelitian</a:t>
            </a:r>
            <a:endParaRPr lang="id-ID" dirty="0"/>
          </a:p>
        </p:txBody>
      </p:sp>
      <p:sp>
        <p:nvSpPr>
          <p:cNvPr id="3" name="Content Placeholder 2"/>
          <p:cNvSpPr>
            <a:spLocks noGrp="1"/>
          </p:cNvSpPr>
          <p:nvPr>
            <p:ph idx="1"/>
          </p:nvPr>
        </p:nvSpPr>
        <p:spPr/>
        <p:txBody>
          <a:bodyPr>
            <a:normAutofit/>
          </a:bodyPr>
          <a:lstStyle/>
          <a:p>
            <a:r>
              <a:rPr lang="id-ID" sz="3200" dirty="0" smtClean="0"/>
              <a:t>Metode penelitian merupakan segala metode/teknik yang digunakan untuk melakukan penelitian.</a:t>
            </a:r>
          </a:p>
          <a:p>
            <a:r>
              <a:rPr lang="id-ID" sz="3200" dirty="0" smtClean="0"/>
              <a:t>Atau dapat di artikan sebagai tindakan untuk memilih dan merancang penelitian</a:t>
            </a:r>
            <a:endParaRPr lang="id-ID" sz="3200" dirty="0"/>
          </a:p>
        </p:txBody>
      </p:sp>
    </p:spTree>
    <p:extLst>
      <p:ext uri="{BB962C8B-B14F-4D97-AF65-F5344CB8AC3E}">
        <p14:creationId xmlns:p14="http://schemas.microsoft.com/office/powerpoint/2010/main" val="209776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informasi</a:t>
            </a:r>
            <a:endParaRPr lang="id-ID" dirty="0"/>
          </a:p>
        </p:txBody>
      </p:sp>
      <p:sp>
        <p:nvSpPr>
          <p:cNvPr id="3" name="Content Placeholder 2"/>
          <p:cNvSpPr>
            <a:spLocks noGrp="1"/>
          </p:cNvSpPr>
          <p:nvPr>
            <p:ph idx="1"/>
          </p:nvPr>
        </p:nvSpPr>
        <p:spPr/>
        <p:txBody>
          <a:bodyPr>
            <a:normAutofit/>
          </a:bodyPr>
          <a:lstStyle/>
          <a:p>
            <a:pPr marL="0" indent="0">
              <a:buNone/>
            </a:pPr>
            <a:r>
              <a:rPr lang="id-ID" sz="2800" dirty="0" smtClean="0"/>
              <a:t>Sistem informasi</a:t>
            </a:r>
            <a:r>
              <a:rPr lang="id-ID" sz="2800" dirty="0"/>
              <a:t> </a:t>
            </a:r>
            <a:r>
              <a:rPr lang="id-ID" sz="2800" dirty="0" smtClean="0"/>
              <a:t>: suatu sistem yang berkenaan dengan perancangan, pengembangan, manajemen dan penggunaan perangkat teknologi yang di gunakan untuk mengelolah data menjadi informasi yang di gunakan sebagai dasar pengambilan keputusan bagi organisasi atau perusahaan</a:t>
            </a:r>
            <a:endParaRPr lang="id-ID" sz="2800" dirty="0"/>
          </a:p>
        </p:txBody>
      </p:sp>
    </p:spTree>
    <p:extLst>
      <p:ext uri="{BB962C8B-B14F-4D97-AF65-F5344CB8AC3E}">
        <p14:creationId xmlns:p14="http://schemas.microsoft.com/office/powerpoint/2010/main" val="376113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Penelitian siti</a:t>
            </a:r>
            <a:endParaRPr lang="id-ID" dirty="0"/>
          </a:p>
        </p:txBody>
      </p:sp>
      <p:sp>
        <p:nvSpPr>
          <p:cNvPr id="3" name="Content Placeholder 2"/>
          <p:cNvSpPr>
            <a:spLocks noGrp="1"/>
          </p:cNvSpPr>
          <p:nvPr>
            <p:ph idx="1"/>
          </p:nvPr>
        </p:nvSpPr>
        <p:spPr/>
        <p:txBody>
          <a:bodyPr/>
          <a:lstStyle/>
          <a:p>
            <a:r>
              <a:rPr lang="id-ID" dirty="0" smtClean="0"/>
              <a:t>Penelitian di bidang sistem informasi  dan teknologi sistem informasi sedikit (SITI) berbeda dengan penelitian di bidanhg lain, sehingga metode penelitian yang di gunakan juga berbeda metoe penelitian di bagi menjadi 2 :</a:t>
            </a:r>
          </a:p>
          <a:p>
            <a:r>
              <a:rPr lang="id-ID" sz="3600" dirty="0" smtClean="0"/>
              <a:t>1. Perancangan</a:t>
            </a:r>
          </a:p>
          <a:p>
            <a:r>
              <a:rPr lang="id-ID" sz="3600" dirty="0" smtClean="0"/>
              <a:t>2. Evaluasi</a:t>
            </a:r>
            <a:endParaRPr lang="id-ID" sz="3600" dirty="0"/>
          </a:p>
        </p:txBody>
      </p:sp>
    </p:spTree>
    <p:extLst>
      <p:ext uri="{BB962C8B-B14F-4D97-AF65-F5344CB8AC3E}">
        <p14:creationId xmlns:p14="http://schemas.microsoft.com/office/powerpoint/2010/main" val="379674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433" y="104132"/>
            <a:ext cx="10353761" cy="1326321"/>
          </a:xfrm>
        </p:spPr>
        <p:txBody>
          <a:bodyPr/>
          <a:lstStyle/>
          <a:p>
            <a:r>
              <a:rPr lang="id-ID" dirty="0" smtClean="0"/>
              <a:t>perancangan</a:t>
            </a:r>
            <a:endParaRPr lang="id-ID" dirty="0"/>
          </a:p>
        </p:txBody>
      </p:sp>
      <p:sp>
        <p:nvSpPr>
          <p:cNvPr id="6" name="Right Arrow 5"/>
          <p:cNvSpPr/>
          <p:nvPr/>
        </p:nvSpPr>
        <p:spPr>
          <a:xfrm>
            <a:off x="1107583" y="3026535"/>
            <a:ext cx="2021983" cy="96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a:t>
            </a:r>
            <a:r>
              <a:rPr lang="id-ID" dirty="0" smtClean="0"/>
              <a:t>erancangan</a:t>
            </a:r>
            <a:endParaRPr lang="id-ID" dirty="0"/>
          </a:p>
        </p:txBody>
      </p:sp>
      <p:sp>
        <p:nvSpPr>
          <p:cNvPr id="7" name="Right Arrow 6"/>
          <p:cNvSpPr/>
          <p:nvPr/>
        </p:nvSpPr>
        <p:spPr>
          <a:xfrm>
            <a:off x="3694090" y="1513162"/>
            <a:ext cx="2021983" cy="1280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Komponen sistem</a:t>
            </a:r>
            <a:endParaRPr lang="id-ID" dirty="0"/>
          </a:p>
        </p:txBody>
      </p:sp>
      <p:sp>
        <p:nvSpPr>
          <p:cNvPr id="8" name="Right Arrow 7"/>
          <p:cNvSpPr/>
          <p:nvPr/>
        </p:nvSpPr>
        <p:spPr>
          <a:xfrm>
            <a:off x="3694090" y="4274683"/>
            <a:ext cx="2021983" cy="96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Aplikasi</a:t>
            </a:r>
            <a:endParaRPr lang="id-ID" dirty="0"/>
          </a:p>
        </p:txBody>
      </p:sp>
      <p:sp>
        <p:nvSpPr>
          <p:cNvPr id="10" name="Rectangle 9"/>
          <p:cNvSpPr/>
          <p:nvPr/>
        </p:nvSpPr>
        <p:spPr>
          <a:xfrm>
            <a:off x="5898523" y="1339402"/>
            <a:ext cx="1957589" cy="1687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Data Warehouse</a:t>
            </a:r>
          </a:p>
          <a:p>
            <a:pPr algn="ctr"/>
            <a:r>
              <a:rPr lang="id-ID" dirty="0" smtClean="0"/>
              <a:t>Database</a:t>
            </a:r>
          </a:p>
          <a:p>
            <a:pPr algn="ctr"/>
            <a:r>
              <a:rPr lang="id-ID" dirty="0" smtClean="0"/>
              <a:t>Pemilihan warna</a:t>
            </a:r>
          </a:p>
          <a:p>
            <a:pPr algn="ctr"/>
            <a:r>
              <a:rPr lang="id-ID" dirty="0" smtClean="0"/>
              <a:t>Pemilihan menu</a:t>
            </a:r>
          </a:p>
          <a:p>
            <a:pPr algn="ctr"/>
            <a:endParaRPr lang="id-ID" dirty="0"/>
          </a:p>
        </p:txBody>
      </p:sp>
      <p:sp>
        <p:nvSpPr>
          <p:cNvPr id="12" name="Right Arrow 11"/>
          <p:cNvSpPr/>
          <p:nvPr/>
        </p:nvSpPr>
        <p:spPr>
          <a:xfrm>
            <a:off x="6129312" y="3250812"/>
            <a:ext cx="2021983" cy="1229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Program Komputer</a:t>
            </a:r>
            <a:endParaRPr lang="id-ID" dirty="0"/>
          </a:p>
        </p:txBody>
      </p:sp>
      <p:sp>
        <p:nvSpPr>
          <p:cNvPr id="13" name="Right Arrow 12"/>
          <p:cNvSpPr/>
          <p:nvPr/>
        </p:nvSpPr>
        <p:spPr>
          <a:xfrm>
            <a:off x="6129312" y="4841352"/>
            <a:ext cx="2021983" cy="108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Aspek Sosial</a:t>
            </a:r>
            <a:endParaRPr lang="id-ID" dirty="0"/>
          </a:p>
        </p:txBody>
      </p:sp>
      <p:sp>
        <p:nvSpPr>
          <p:cNvPr id="14" name="Rectangle 13"/>
          <p:cNvSpPr/>
          <p:nvPr/>
        </p:nvSpPr>
        <p:spPr>
          <a:xfrm>
            <a:off x="8269351" y="2793611"/>
            <a:ext cx="1957589" cy="1687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Mobile</a:t>
            </a:r>
          </a:p>
          <a:p>
            <a:pPr algn="ctr"/>
            <a:r>
              <a:rPr lang="id-ID" dirty="0" smtClean="0"/>
              <a:t>Desktop</a:t>
            </a:r>
          </a:p>
          <a:p>
            <a:pPr algn="ctr"/>
            <a:r>
              <a:rPr lang="id-ID" dirty="0" smtClean="0"/>
              <a:t>Cloud</a:t>
            </a:r>
          </a:p>
          <a:p>
            <a:pPr algn="ctr"/>
            <a:r>
              <a:rPr lang="id-ID" dirty="0" smtClean="0"/>
              <a:t>Web</a:t>
            </a:r>
          </a:p>
          <a:p>
            <a:pPr algn="ctr"/>
            <a:endParaRPr lang="id-ID" dirty="0"/>
          </a:p>
        </p:txBody>
      </p:sp>
      <p:sp>
        <p:nvSpPr>
          <p:cNvPr id="15" name="Rectangle 14"/>
          <p:cNvSpPr/>
          <p:nvPr/>
        </p:nvSpPr>
        <p:spPr>
          <a:xfrm>
            <a:off x="8320868" y="4726546"/>
            <a:ext cx="1957589" cy="1954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Struktur Organisasi</a:t>
            </a:r>
          </a:p>
          <a:p>
            <a:pPr algn="ctr"/>
            <a:r>
              <a:rPr lang="id-ID" dirty="0" smtClean="0"/>
              <a:t>Perancangan Strategi</a:t>
            </a:r>
          </a:p>
          <a:p>
            <a:pPr algn="ctr"/>
            <a:r>
              <a:rPr lang="id-ID" dirty="0" smtClean="0"/>
              <a:t>Pengambilan Keputusan</a:t>
            </a:r>
          </a:p>
          <a:p>
            <a:pPr algn="ctr"/>
            <a:endParaRPr lang="id-ID" dirty="0"/>
          </a:p>
        </p:txBody>
      </p:sp>
    </p:spTree>
    <p:extLst>
      <p:ext uri="{BB962C8B-B14F-4D97-AF65-F5344CB8AC3E}">
        <p14:creationId xmlns:p14="http://schemas.microsoft.com/office/powerpoint/2010/main" val="408471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218" y="0"/>
            <a:ext cx="10353761" cy="1326321"/>
          </a:xfrm>
        </p:spPr>
        <p:txBody>
          <a:bodyPr/>
          <a:lstStyle/>
          <a:p>
            <a:r>
              <a:rPr lang="id-ID" dirty="0" smtClean="0"/>
              <a:t>evaluasi</a:t>
            </a:r>
            <a:endParaRPr lang="id-ID" dirty="0"/>
          </a:p>
        </p:txBody>
      </p:sp>
      <p:sp>
        <p:nvSpPr>
          <p:cNvPr id="4" name="Right Arrow 3"/>
          <p:cNvSpPr/>
          <p:nvPr/>
        </p:nvSpPr>
        <p:spPr>
          <a:xfrm>
            <a:off x="1120462" y="2691684"/>
            <a:ext cx="2021983" cy="96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Evaluasi</a:t>
            </a:r>
            <a:endParaRPr lang="id-ID" dirty="0"/>
          </a:p>
        </p:txBody>
      </p:sp>
      <p:sp>
        <p:nvSpPr>
          <p:cNvPr id="5" name="Right Arrow 4"/>
          <p:cNvSpPr/>
          <p:nvPr/>
        </p:nvSpPr>
        <p:spPr>
          <a:xfrm>
            <a:off x="3372119" y="1663419"/>
            <a:ext cx="2021983" cy="96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Kesiapan</a:t>
            </a:r>
            <a:endParaRPr lang="id-ID" dirty="0"/>
          </a:p>
        </p:txBody>
      </p:sp>
      <p:sp>
        <p:nvSpPr>
          <p:cNvPr id="6" name="Right Arrow 5"/>
          <p:cNvSpPr/>
          <p:nvPr/>
        </p:nvSpPr>
        <p:spPr>
          <a:xfrm>
            <a:off x="3372117" y="2821495"/>
            <a:ext cx="2021983" cy="1080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Tingkat Penerimaan</a:t>
            </a:r>
            <a:endParaRPr lang="id-ID" dirty="0"/>
          </a:p>
        </p:txBody>
      </p:sp>
      <p:sp>
        <p:nvSpPr>
          <p:cNvPr id="7" name="Right Arrow 6"/>
          <p:cNvSpPr/>
          <p:nvPr/>
        </p:nvSpPr>
        <p:spPr>
          <a:xfrm>
            <a:off x="3372117" y="4152416"/>
            <a:ext cx="2021983" cy="96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Kepuasan</a:t>
            </a:r>
            <a:endParaRPr lang="id-ID" dirty="0"/>
          </a:p>
        </p:txBody>
      </p:sp>
      <p:sp>
        <p:nvSpPr>
          <p:cNvPr id="8" name="Right Arrow 7"/>
          <p:cNvSpPr/>
          <p:nvPr/>
        </p:nvSpPr>
        <p:spPr>
          <a:xfrm>
            <a:off x="3372117" y="5258977"/>
            <a:ext cx="2021983" cy="965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Kesuksesan</a:t>
            </a:r>
            <a:endParaRPr lang="id-ID" dirty="0"/>
          </a:p>
        </p:txBody>
      </p:sp>
      <p:sp>
        <p:nvSpPr>
          <p:cNvPr id="10" name="Rectangle 9"/>
          <p:cNvSpPr/>
          <p:nvPr/>
        </p:nvSpPr>
        <p:spPr>
          <a:xfrm>
            <a:off x="5486399" y="1493949"/>
            <a:ext cx="1803043" cy="1083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User</a:t>
            </a:r>
          </a:p>
          <a:p>
            <a:pPr algn="ctr"/>
            <a:r>
              <a:rPr lang="id-ID" dirty="0" smtClean="0"/>
              <a:t>Operator</a:t>
            </a:r>
          </a:p>
          <a:p>
            <a:pPr algn="ctr"/>
            <a:r>
              <a:rPr lang="id-ID" dirty="0" smtClean="0"/>
              <a:t>Sistem</a:t>
            </a:r>
          </a:p>
          <a:p>
            <a:pPr algn="ctr"/>
            <a:endParaRPr lang="id-ID" dirty="0"/>
          </a:p>
        </p:txBody>
      </p:sp>
      <p:sp>
        <p:nvSpPr>
          <p:cNvPr id="11" name="Rectangle 10"/>
          <p:cNvSpPr/>
          <p:nvPr/>
        </p:nvSpPr>
        <p:spPr>
          <a:xfrm>
            <a:off x="5473519" y="2788276"/>
            <a:ext cx="6284892" cy="1441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Tingkat penerimaan user kepuasan dan kesuksesan menggunkan metode hipotesis misalnya benarkan “Konfigurasi server Berpengaruh pada akses sistem informasi akademik unipdu” </a:t>
            </a:r>
          </a:p>
          <a:p>
            <a:pPr algn="ctr"/>
            <a:endParaRPr lang="id-ID" dirty="0"/>
          </a:p>
        </p:txBody>
      </p:sp>
    </p:spTree>
    <p:extLst>
      <p:ext uri="{BB962C8B-B14F-4D97-AF65-F5344CB8AC3E}">
        <p14:creationId xmlns:p14="http://schemas.microsoft.com/office/powerpoint/2010/main" val="160681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penelitian</a:t>
            </a:r>
            <a:endParaRPr lang="id-ID" dirty="0"/>
          </a:p>
        </p:txBody>
      </p:sp>
      <p:sp>
        <p:nvSpPr>
          <p:cNvPr id="3" name="Content Placeholder 2"/>
          <p:cNvSpPr>
            <a:spLocks noGrp="1"/>
          </p:cNvSpPr>
          <p:nvPr>
            <p:ph idx="1"/>
          </p:nvPr>
        </p:nvSpPr>
        <p:spPr/>
        <p:txBody>
          <a:bodyPr/>
          <a:lstStyle/>
          <a:p>
            <a:r>
              <a:rPr lang="id-ID" b="1" u="sng" dirty="0" smtClean="0"/>
              <a:t>Bahan penelitian :</a:t>
            </a:r>
            <a:r>
              <a:rPr lang="id-ID" dirty="0" smtClean="0"/>
              <a:t> Berisi bahan2 untuk penelitian contoh : Data Keuangan data kepegawaian hasil kuesioner dan aturan2 bisnis</a:t>
            </a:r>
          </a:p>
          <a:p>
            <a:r>
              <a:rPr lang="id-ID" b="1" u="sng" dirty="0" smtClean="0"/>
              <a:t>Alat Penelitian : </a:t>
            </a:r>
            <a:r>
              <a:rPr lang="id-ID" dirty="0" smtClean="0"/>
              <a:t>Berupa piranti yang digunakan untuk melakukan penelitian </a:t>
            </a:r>
          </a:p>
          <a:p>
            <a:r>
              <a:rPr lang="id-ID" b="1" u="sng" dirty="0" smtClean="0"/>
              <a:t>Jalan Penelitian : </a:t>
            </a:r>
            <a:r>
              <a:rPr lang="id-ID" dirty="0" smtClean="0"/>
              <a:t>Menerangkan rangkaian aktivitas yang dilakukan di dalam melaksanakan penelitian</a:t>
            </a:r>
            <a:endParaRPr lang="id-ID" b="1" u="sng" dirty="0"/>
          </a:p>
        </p:txBody>
      </p:sp>
    </p:spTree>
    <p:extLst>
      <p:ext uri="{BB962C8B-B14F-4D97-AF65-F5344CB8AC3E}">
        <p14:creationId xmlns:p14="http://schemas.microsoft.com/office/powerpoint/2010/main" val="48300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Pemodelan sistem</a:t>
            </a:r>
            <a:endParaRPr lang="id-ID" dirty="0"/>
          </a:p>
        </p:txBody>
      </p:sp>
      <p:sp>
        <p:nvSpPr>
          <p:cNvPr id="3" name="Content Placeholder 2"/>
          <p:cNvSpPr>
            <a:spLocks noGrp="1"/>
          </p:cNvSpPr>
          <p:nvPr>
            <p:ph idx="1"/>
          </p:nvPr>
        </p:nvSpPr>
        <p:spPr/>
        <p:txBody>
          <a:bodyPr>
            <a:normAutofit fontScale="92500" lnSpcReduction="10000"/>
          </a:bodyPr>
          <a:lstStyle/>
          <a:p>
            <a:r>
              <a:rPr lang="id-ID" sz="2800" dirty="0" smtClean="0"/>
              <a:t>UML</a:t>
            </a:r>
          </a:p>
          <a:p>
            <a:pPr lvl="1"/>
            <a:r>
              <a:rPr lang="id-ID" sz="2800" dirty="0" smtClean="0"/>
              <a:t>ERD</a:t>
            </a:r>
          </a:p>
          <a:p>
            <a:pPr lvl="2"/>
            <a:r>
              <a:rPr lang="id-ID" sz="2800" dirty="0" smtClean="0"/>
              <a:t>Clas Diagram</a:t>
            </a:r>
          </a:p>
          <a:p>
            <a:r>
              <a:rPr lang="id-ID" sz="2800" dirty="0" smtClean="0"/>
              <a:t>DFD</a:t>
            </a:r>
          </a:p>
          <a:p>
            <a:pPr lvl="1"/>
            <a:r>
              <a:rPr lang="id-ID" sz="2800" dirty="0" smtClean="0"/>
              <a:t>ERD</a:t>
            </a:r>
          </a:p>
          <a:p>
            <a:pPr lvl="2"/>
            <a:r>
              <a:rPr lang="id-ID" sz="2800" dirty="0" smtClean="0"/>
              <a:t>CDM</a:t>
            </a:r>
          </a:p>
          <a:p>
            <a:pPr lvl="2"/>
            <a:r>
              <a:rPr lang="id-ID" sz="2800" dirty="0" smtClean="0"/>
              <a:t>PDM</a:t>
            </a:r>
          </a:p>
          <a:p>
            <a:pPr lvl="1"/>
            <a:endParaRPr lang="id-ID" dirty="0"/>
          </a:p>
        </p:txBody>
      </p:sp>
    </p:spTree>
    <p:extLst>
      <p:ext uri="{BB962C8B-B14F-4D97-AF65-F5344CB8AC3E}">
        <p14:creationId xmlns:p14="http://schemas.microsoft.com/office/powerpoint/2010/main" val="244768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Klasifikasi penelian</a:t>
            </a:r>
            <a:endParaRPr lang="id-ID" dirty="0"/>
          </a:p>
        </p:txBody>
      </p:sp>
      <p:sp>
        <p:nvSpPr>
          <p:cNvPr id="3" name="Content Placeholder 2"/>
          <p:cNvSpPr>
            <a:spLocks noGrp="1"/>
          </p:cNvSpPr>
          <p:nvPr>
            <p:ph idx="1"/>
          </p:nvPr>
        </p:nvSpPr>
        <p:spPr/>
        <p:txBody>
          <a:bodyPr/>
          <a:lstStyle/>
          <a:p>
            <a:r>
              <a:rPr lang="id-ID" dirty="0"/>
              <a:t>Data </a:t>
            </a:r>
            <a:r>
              <a:rPr lang="id-ID" dirty="0" smtClean="0"/>
              <a:t>Warehouse</a:t>
            </a:r>
          </a:p>
          <a:p>
            <a:r>
              <a:rPr lang="id-ID" dirty="0" smtClean="0"/>
              <a:t>Sistem Pendukung Keputusan</a:t>
            </a:r>
          </a:p>
          <a:p>
            <a:r>
              <a:rPr lang="id-ID" dirty="0" smtClean="0"/>
              <a:t>Sistem Informasi Geografis</a:t>
            </a:r>
          </a:p>
          <a:p>
            <a:r>
              <a:rPr lang="id-ID" dirty="0" smtClean="0"/>
              <a:t>Enteprise Apliccation Intergreted</a:t>
            </a:r>
          </a:p>
          <a:p>
            <a:r>
              <a:rPr lang="id-ID" dirty="0" smtClean="0"/>
              <a:t>Sistem Informasi Akutansi dan Keuangan</a:t>
            </a:r>
            <a:endParaRPr lang="id-ID" dirty="0"/>
          </a:p>
          <a:p>
            <a:r>
              <a:rPr lang="id-ID" dirty="0" smtClean="0"/>
              <a:t>E – Businnes</a:t>
            </a:r>
          </a:p>
          <a:p>
            <a:r>
              <a:rPr lang="id-ID" dirty="0" smtClean="0"/>
              <a:t>Rekayasa Perangkat Lunak</a:t>
            </a:r>
          </a:p>
          <a:p>
            <a:endParaRPr lang="id-ID" dirty="0"/>
          </a:p>
        </p:txBody>
      </p:sp>
    </p:spTree>
    <p:extLst>
      <p:ext uri="{BB962C8B-B14F-4D97-AF65-F5344CB8AC3E}">
        <p14:creationId xmlns:p14="http://schemas.microsoft.com/office/powerpoint/2010/main" val="1567023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104</TotalTime>
  <Words>352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Metode penelitian sistem informasi dan teknologi informasi</vt:lpstr>
      <vt:lpstr>Metode penelitian</vt:lpstr>
      <vt:lpstr>Sistem informasi</vt:lpstr>
      <vt:lpstr>Metode Penelitian siti</vt:lpstr>
      <vt:lpstr>perancangan</vt:lpstr>
      <vt:lpstr>evaluasi</vt:lpstr>
      <vt:lpstr>Metode penelitian</vt:lpstr>
      <vt:lpstr>Pemodelan sistem</vt:lpstr>
      <vt:lpstr>Klasifikasi penelian</vt:lpstr>
      <vt:lpstr>Penelitian Evaluasi</vt:lpstr>
      <vt:lpstr>Tugas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penelitian sistem informasi dan teknologi informasi</dc:title>
  <dc:creator>ASUS</dc:creator>
  <cp:lastModifiedBy>ASUS</cp:lastModifiedBy>
  <cp:revision>11</cp:revision>
  <dcterms:created xsi:type="dcterms:W3CDTF">2014-06-18T01:37:10Z</dcterms:created>
  <dcterms:modified xsi:type="dcterms:W3CDTF">2014-06-18T03:21:41Z</dcterms:modified>
</cp:coreProperties>
</file>