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1aa7f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1aa7f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1aa7f5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1aa7f5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lflow.org/docs/latest/tracking.html#managing-experiments-and-runs-with-the-tracking-service-api" TargetMode="External"/><Relationship Id="rId4" Type="http://schemas.openxmlformats.org/officeDocument/2006/relationships/hyperlink" Target="https://github.com/mlflow/mlflow-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91175" y="1294625"/>
            <a:ext cx="60183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Tracking with MLFlow</a:t>
            </a:r>
            <a:endParaRPr sz="4500"/>
          </a:p>
        </p:txBody>
      </p:sp>
      <p:sp>
        <p:nvSpPr>
          <p:cNvPr id="55" name="Google Shape;55;p13"/>
          <p:cNvSpPr txBox="1"/>
          <p:nvPr/>
        </p:nvSpPr>
        <p:spPr>
          <a:xfrm>
            <a:off x="3889650" y="2484275"/>
            <a:ext cx="13647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 Fang 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32850"/>
            <a:ext cx="8520600" cy="4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What problem does MLFlow tracking solve?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‘</a:t>
            </a:r>
            <a:r>
              <a:rPr i="1" lang="en" sz="2100"/>
              <a:t>I want to test out &amp; track combo of different param runs</a:t>
            </a:r>
            <a:r>
              <a:rPr lang="en" sz="2100"/>
              <a:t>’ -- “Track experiments to record &amp; compare parameters + results”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Quick demo on how MLFlow tracking UI can be useful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i="1" lang="en" sz="2100"/>
              <a:t>discrete</a:t>
            </a:r>
            <a:r>
              <a:rPr lang="en" sz="2100"/>
              <a:t> Parameter based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i="1" lang="en" sz="2100"/>
              <a:t>c</a:t>
            </a:r>
            <a:r>
              <a:rPr i="1" lang="en" sz="2100"/>
              <a:t>ontinuous</a:t>
            </a:r>
            <a:r>
              <a:rPr lang="en" sz="2100"/>
              <a:t> Time evolution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Programmatically access/search</a:t>
            </a:r>
            <a:r>
              <a:rPr lang="en" sz="2100"/>
              <a:t> tracking record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Adaptation</a:t>
            </a:r>
            <a:r>
              <a:rPr b="1" lang="en" sz="2100"/>
              <a:t> to our use-case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tracking/monitoring of the performance (validated by humanoids) of a prod ML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Useful resources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4.  </a:t>
            </a:r>
            <a:r>
              <a:rPr b="1" lang="en" sz="2200">
                <a:solidFill>
                  <a:schemeClr val="dk2"/>
                </a:solidFill>
              </a:rPr>
              <a:t>Useful resources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https://www.mlflow.org/docs/latest/tracking.html#managing-experiments-and-runs-with-the-tracking-service-api</a:t>
            </a:r>
            <a:endParaRPr sz="31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https://github.com/mlflow/mlflow-example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