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12" y="-1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9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8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7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2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7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5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7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2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AB0F-7D16-E942-87B9-B9C32CCB6523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oic-ti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3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4762"/>
            <a:ext cx="8229600" cy="552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User encounters Stoic Unseen from a Facebook/Social Media post. It catches his/her attention.</a:t>
            </a:r>
            <a:endParaRPr lang="en-US" sz="2400" dirty="0"/>
          </a:p>
        </p:txBody>
      </p:sp>
      <p:pic>
        <p:nvPicPr>
          <p:cNvPr id="4" name="Picture 3" descr="fb-pro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0" y="3695095"/>
            <a:ext cx="2098523" cy="2098523"/>
          </a:xfrm>
          <a:prstGeom prst="rect">
            <a:avLst/>
          </a:prstGeom>
        </p:spPr>
      </p:pic>
      <p:pic>
        <p:nvPicPr>
          <p:cNvPr id="5" name="Picture 4" descr="fb-sh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95" y="3695095"/>
            <a:ext cx="4406323" cy="2243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1239" y="2660954"/>
            <a:ext cx="471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0926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8476"/>
            <a:ext cx="8229600" cy="5557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user plays through the game, making difficult decisions and empathizing with the protagonist</a:t>
            </a:r>
            <a:endParaRPr lang="en-US" sz="2400" dirty="0"/>
          </a:p>
        </p:txBody>
      </p:sp>
      <p:pic>
        <p:nvPicPr>
          <p:cNvPr id="4" name="Picture 3" descr="fb-pro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0" y="3695095"/>
            <a:ext cx="2098523" cy="2098523"/>
          </a:xfrm>
          <a:prstGeom prst="rect">
            <a:avLst/>
          </a:prstGeom>
        </p:spPr>
      </p:pic>
      <p:pic>
        <p:nvPicPr>
          <p:cNvPr id="7" name="Picture 6" descr="twine decis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71" y="3690404"/>
            <a:ext cx="3665461" cy="23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8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2667"/>
            <a:ext cx="8229600" cy="5533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At the end of the game, the user realizes that events depicted in the game reflect the reality that some live.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user should feel compelled to spread awareness by sharing the link. They might also donate to NAMI.</a:t>
            </a:r>
            <a:endParaRPr lang="en-US" sz="2400" dirty="0"/>
          </a:p>
        </p:txBody>
      </p:sp>
      <p:pic>
        <p:nvPicPr>
          <p:cNvPr id="4" name="Picture 3" descr="fb-pro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0" y="3695095"/>
            <a:ext cx="2098523" cy="2098523"/>
          </a:xfrm>
          <a:prstGeom prst="rect">
            <a:avLst/>
          </a:prstGeom>
        </p:spPr>
      </p:pic>
      <p:pic>
        <p:nvPicPr>
          <p:cNvPr id="5" name="Picture 4" descr="fb-share-butt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520" y="3695095"/>
            <a:ext cx="28575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520" y="4591171"/>
            <a:ext cx="2857500" cy="10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5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78</Words>
  <Application>Microsoft Macintosh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Aguirre</dc:creator>
  <cp:lastModifiedBy>Nicolas Aguirre</cp:lastModifiedBy>
  <cp:revision>4</cp:revision>
  <dcterms:created xsi:type="dcterms:W3CDTF">2014-12-14T18:23:24Z</dcterms:created>
  <dcterms:modified xsi:type="dcterms:W3CDTF">2014-12-14T18:45:43Z</dcterms:modified>
</cp:coreProperties>
</file>