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8"/>
  </p:notesMasterIdLst>
  <p:sldIdLst>
    <p:sldId id="256" r:id="rId2"/>
    <p:sldId id="271" r:id="rId3"/>
    <p:sldId id="264" r:id="rId4"/>
    <p:sldId id="270" r:id="rId5"/>
    <p:sldId id="262" r:id="rId6"/>
    <p:sldId id="263" r:id="rId7"/>
    <p:sldId id="265" r:id="rId8"/>
    <p:sldId id="261" r:id="rId9"/>
    <p:sldId id="257" r:id="rId10"/>
    <p:sldId id="259" r:id="rId11"/>
    <p:sldId id="260" r:id="rId12"/>
    <p:sldId id="275" r:id="rId13"/>
    <p:sldId id="269" r:id="rId14"/>
    <p:sldId id="266" r:id="rId15"/>
    <p:sldId id="274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24" autoAdjust="0"/>
  </p:normalViewPr>
  <p:slideViewPr>
    <p:cSldViewPr snapToGrid="0" snapToObjects="1">
      <p:cViewPr varScale="1">
        <p:scale>
          <a:sx n="149" d="100"/>
          <a:sy n="149" d="100"/>
        </p:scale>
        <p:origin x="-2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B5609-53C1-114B-9E01-FF821493A49E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190C9-2CE7-9A4D-B715-624F12A17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3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4E68-BD42-0C4A-8E5D-42855CB3AE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AB0F-7D16-E942-87B9-B9C32CCB6523}" type="datetimeFigureOut">
              <a:rPr lang="en-US" smtClean="0"/>
              <a:t>12/16/14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guirre.com/um/stoic-unsee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tgNic/Stoic-Unseen" TargetMode="External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guirre.com/um/stoic-unseen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outu.be/LWYwckFrksg?t=1m28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oic-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3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8476"/>
            <a:ext cx="8229600" cy="5557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user plays through the game, making difficult decisions and empathizing with the protagonist</a:t>
            </a:r>
            <a:endParaRPr lang="en-US" sz="2400" dirty="0"/>
          </a:p>
        </p:txBody>
      </p:sp>
      <p:pic>
        <p:nvPicPr>
          <p:cNvPr id="4" name="Picture 3" descr="fb-pro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0" y="3695095"/>
            <a:ext cx="2098523" cy="209852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decis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783" y="3695095"/>
            <a:ext cx="4178300" cy="15875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43905" y="3356541"/>
            <a:ext cx="112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Hmmm</a:t>
            </a:r>
            <a:r>
              <a:rPr lang="en-US" sz="1200" i="1" dirty="0" smtClean="0"/>
              <a:t>…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90788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2667"/>
            <a:ext cx="8229600" cy="5533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At the end of the game, the user realizes that events depicted in the game reflect the reality that some live.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user should feel compelled to spread awareness by sharing the link. They might also donate to NAMI.</a:t>
            </a:r>
            <a:endParaRPr lang="en-US" sz="2400" dirty="0"/>
          </a:p>
        </p:txBody>
      </p:sp>
      <p:pic>
        <p:nvPicPr>
          <p:cNvPr id="4" name="Picture 3" descr="fb-pro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0" y="3695095"/>
            <a:ext cx="2098523" cy="209852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fb-share-butt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520" y="3695095"/>
            <a:ext cx="2857500" cy="685800"/>
          </a:xfrm>
          <a:prstGeom prst="rect">
            <a:avLst/>
          </a:prstGeom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520" y="4591171"/>
            <a:ext cx="2857500" cy="1094194"/>
          </a:xfrm>
          <a:prstGeom prst="rect">
            <a:avLst/>
          </a:prstGeom>
          <a:ln w="76200" cmpd="sng">
            <a:solidFill>
              <a:schemeClr val="bg1"/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85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26249"/>
            <a:ext cx="7770813" cy="3941151"/>
          </a:xfrm>
        </p:spPr>
        <p:txBody>
          <a:bodyPr/>
          <a:lstStyle/>
          <a:p>
            <a:r>
              <a:rPr lang="en-US" dirty="0" smtClean="0"/>
              <a:t>Done at various phases of the project</a:t>
            </a:r>
          </a:p>
          <a:p>
            <a:r>
              <a:rPr lang="en-US" dirty="0" smtClean="0"/>
              <a:t>Done both locally and remotely</a:t>
            </a:r>
            <a:endParaRPr lang="en-US" dirty="0"/>
          </a:p>
        </p:txBody>
      </p:sp>
      <p:pic>
        <p:nvPicPr>
          <p:cNvPr id="4" name="Picture 3" descr="dimitry-fra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01" y="3352913"/>
            <a:ext cx="4470199" cy="251448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12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the </a:t>
            </a:r>
            <a:r>
              <a:rPr lang="en-US" dirty="0" smtClean="0">
                <a:hlinkClick r:id="rId2"/>
              </a:rPr>
              <a:t>WordPress </a:t>
            </a:r>
            <a:r>
              <a:rPr lang="en-US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43316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WordPress</a:t>
            </a:r>
            <a:endParaRPr lang="en-US" dirty="0" smtClean="0"/>
          </a:p>
          <a:p>
            <a:pPr lvl="1"/>
            <a:r>
              <a:rPr lang="en-US" dirty="0" smtClean="0"/>
              <a:t>Progress in phases</a:t>
            </a:r>
          </a:p>
          <a:p>
            <a:pPr lvl="1"/>
            <a:r>
              <a:rPr lang="en-US" dirty="0" smtClean="0"/>
              <a:t>Early prototypes</a:t>
            </a:r>
          </a:p>
          <a:p>
            <a:pPr lvl="1"/>
            <a:r>
              <a:rPr lang="en-US" dirty="0" smtClean="0"/>
              <a:t>Documentation of errors and problems</a:t>
            </a:r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Versioning control for Twine story</a:t>
            </a:r>
          </a:p>
          <a:p>
            <a:pPr lvl="1"/>
            <a:r>
              <a:rPr lang="en-US" dirty="0" smtClean="0"/>
              <a:t>Shareable for other Twine authors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537" y="2209801"/>
            <a:ext cx="860914" cy="8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7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Thank you!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Please read and share.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439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8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4567"/>
            <a:ext cx="7770813" cy="3986586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Project Overview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Motivation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Concept and Design (C/P/S)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Research and Domains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Precedents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User Scenario and User Testing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Process and Methodology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Documentation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Conclusion and next steps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281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Non-linear, interactive story about problems with psychiatric care</a:t>
            </a:r>
          </a:p>
          <a:p>
            <a:r>
              <a:rPr lang="en-US" dirty="0" smtClean="0"/>
              <a:t>Shareable website made with Twine (Choose-your-own-adventure)</a:t>
            </a:r>
          </a:p>
          <a:p>
            <a:r>
              <a:rPr lang="en-US" dirty="0" smtClean="0"/>
              <a:t>Strives to incite dialogue and awareness about mental illness and psychiatric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2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600" dirty="0" smtClean="0"/>
              <a:t>“Never give up on someone with a mental illness.</a:t>
            </a:r>
          </a:p>
          <a:p>
            <a:pPr marL="457200" lvl="1" indent="0">
              <a:buNone/>
            </a:pPr>
            <a:r>
              <a:rPr lang="en-US" sz="2600" dirty="0" smtClean="0"/>
              <a:t>  When ‘I’ is replaced with ‘We’, illness becomes </a:t>
            </a:r>
          </a:p>
          <a:p>
            <a:pPr marL="457200" lvl="1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wellness.”</a:t>
            </a:r>
          </a:p>
          <a:p>
            <a:pPr marL="1371600" lvl="3" indent="0">
              <a:buNone/>
            </a:pPr>
            <a:endParaRPr lang="en-US" sz="2200" i="1" dirty="0" smtClean="0"/>
          </a:p>
          <a:p>
            <a:pPr marL="1371600" lvl="3" indent="0">
              <a:buNone/>
            </a:pPr>
            <a:r>
              <a:rPr lang="en-US" sz="2200" i="1" dirty="0" smtClean="0"/>
              <a:t>- </a:t>
            </a:r>
            <a:r>
              <a:rPr lang="en-US" sz="2200" i="1" spc="300" dirty="0" smtClean="0"/>
              <a:t>Shannon L. Alder</a:t>
            </a:r>
            <a:endParaRPr lang="en-US" sz="2200" i="1" spc="300" dirty="0"/>
          </a:p>
        </p:txBody>
      </p:sp>
    </p:spTree>
    <p:extLst>
      <p:ext uri="{BB962C8B-B14F-4D97-AF65-F5344CB8AC3E}">
        <p14:creationId xmlns:p14="http://schemas.microsoft.com/office/powerpoint/2010/main" val="363281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– Lack of access to timely psychiatric care; shortage of psychiatrists</a:t>
            </a:r>
          </a:p>
          <a:p>
            <a:r>
              <a:rPr lang="en-US" dirty="0" smtClean="0"/>
              <a:t>Audience – Empathetic, social media user with friends and/or family affected by mental illness</a:t>
            </a:r>
          </a:p>
          <a:p>
            <a:r>
              <a:rPr lang="en-US" dirty="0" smtClean="0"/>
              <a:t>Solution – Instill empathy in readers; encourage sharing and donation to NAMI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2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and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topics </a:t>
            </a:r>
          </a:p>
          <a:p>
            <a:pPr lvl="1"/>
            <a:r>
              <a:rPr lang="en-US" dirty="0" smtClean="0"/>
              <a:t>Medical Sciences</a:t>
            </a:r>
          </a:p>
          <a:p>
            <a:pPr lvl="1"/>
            <a:r>
              <a:rPr lang="en-US" dirty="0" smtClean="0"/>
              <a:t>Business and Economics</a:t>
            </a:r>
          </a:p>
          <a:p>
            <a:r>
              <a:rPr lang="en-US" dirty="0" smtClean="0"/>
              <a:t>Peripheral topics</a:t>
            </a:r>
          </a:p>
          <a:p>
            <a:pPr lvl="1"/>
            <a:r>
              <a:rPr lang="en-US" dirty="0" smtClean="0"/>
              <a:t>Psychology/Sociology</a:t>
            </a:r>
          </a:p>
          <a:p>
            <a:pPr lvl="1"/>
            <a:r>
              <a:rPr lang="en-US" dirty="0" smtClean="0"/>
              <a:t>Insurance and Health Care</a:t>
            </a:r>
          </a:p>
          <a:p>
            <a:pPr lvl="1"/>
            <a:r>
              <a:rPr lang="en-US" dirty="0" smtClean="0"/>
              <a:t>Legislation</a:t>
            </a:r>
          </a:p>
          <a:p>
            <a:pPr lvl="1"/>
            <a:r>
              <a:rPr lang="en-US" dirty="0" smtClean="0"/>
              <a:t>Politics</a:t>
            </a:r>
          </a:p>
        </p:txBody>
      </p:sp>
    </p:spTree>
    <p:extLst>
      <p:ext uri="{BB962C8B-B14F-4D97-AF65-F5344CB8AC3E}">
        <p14:creationId xmlns:p14="http://schemas.microsoft.com/office/powerpoint/2010/main" val="2138546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Depression Quest – Distinct in that:</a:t>
            </a:r>
          </a:p>
          <a:p>
            <a:pPr lvl="1"/>
            <a:r>
              <a:rPr lang="en-US" dirty="0" smtClean="0"/>
              <a:t>DQ has no ending</a:t>
            </a:r>
          </a:p>
          <a:p>
            <a:pPr lvl="1"/>
            <a:r>
              <a:rPr lang="en-US" dirty="0" smtClean="0"/>
              <a:t>My project focuses on more acute illnesses</a:t>
            </a:r>
          </a:p>
          <a:p>
            <a:r>
              <a:rPr lang="en-US" dirty="0" smtClean="0"/>
              <a:t>A </a:t>
            </a:r>
            <a:r>
              <a:rPr lang="en-US" dirty="0"/>
              <a:t>Beautiful </a:t>
            </a:r>
            <a:r>
              <a:rPr lang="en-US" dirty="0" smtClean="0"/>
              <a:t>Mind – John Nash</a:t>
            </a:r>
            <a:endParaRPr lang="en-US" dirty="0"/>
          </a:p>
          <a:p>
            <a:r>
              <a:rPr lang="en-US" dirty="0" smtClean="0">
                <a:hlinkClick r:id="rId2"/>
              </a:rPr>
              <a:t>Janssen Schizophrenia Simulation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989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92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4762"/>
            <a:ext cx="8229600" cy="552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User encounters Stoic Unseen from a Facebook/Social Media post. It catches his/her attention.</a:t>
            </a:r>
            <a:endParaRPr lang="en-US" sz="2400" dirty="0"/>
          </a:p>
        </p:txBody>
      </p:sp>
      <p:pic>
        <p:nvPicPr>
          <p:cNvPr id="4" name="Picture 3" descr="fb-pro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0" y="3695095"/>
            <a:ext cx="2098523" cy="209852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681239" y="2660954"/>
            <a:ext cx="471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!</a:t>
            </a:r>
            <a:endParaRPr lang="en-US" sz="7200" dirty="0"/>
          </a:p>
        </p:txBody>
      </p:sp>
      <p:pic>
        <p:nvPicPr>
          <p:cNvPr id="2" name="Picture 1" descr="Screen Shot 2014-12-16 at 12.02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31" y="2759937"/>
            <a:ext cx="5267174" cy="303368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926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318</TotalTime>
  <Words>336</Words>
  <Application>Microsoft Macintosh PowerPoint</Application>
  <PresentationFormat>On-screen Show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Folio</vt:lpstr>
      <vt:lpstr>PowerPoint Presentation</vt:lpstr>
      <vt:lpstr>Presentation</vt:lpstr>
      <vt:lpstr>Project Overview</vt:lpstr>
      <vt:lpstr>Motivation</vt:lpstr>
      <vt:lpstr>Concept and Design</vt:lpstr>
      <vt:lpstr>Research and Domains</vt:lpstr>
      <vt:lpstr>Precedents</vt:lpstr>
      <vt:lpstr>User Scenario</vt:lpstr>
      <vt:lpstr>PowerPoint Presentation</vt:lpstr>
      <vt:lpstr>PowerPoint Presentation</vt:lpstr>
      <vt:lpstr>PowerPoint Presentation</vt:lpstr>
      <vt:lpstr>User Testing</vt:lpstr>
      <vt:lpstr>Process and Methodology</vt:lpstr>
      <vt:lpstr>Documentation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Aguirre</dc:creator>
  <cp:lastModifiedBy>Nicolas Aguirre</cp:lastModifiedBy>
  <cp:revision>51</cp:revision>
  <dcterms:created xsi:type="dcterms:W3CDTF">2014-12-14T18:23:24Z</dcterms:created>
  <dcterms:modified xsi:type="dcterms:W3CDTF">2014-12-16T20:40:03Z</dcterms:modified>
</cp:coreProperties>
</file>