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1526325"/>
            <a:ext cx="1835150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2970" r="-2969" t="0"/>
          <a:stretch/>
        </p:blipFill>
        <p:spPr>
          <a:xfrm>
            <a:off x="2840925" y="1369038"/>
            <a:ext cx="1835152" cy="214973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833825" y="1847963"/>
            <a:ext cx="1233900" cy="11919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259100" y="1612763"/>
            <a:ext cx="820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600"/>
              <a:t>?</a:t>
            </a:r>
            <a:endParaRPr sz="9600"/>
          </a:p>
        </p:txBody>
      </p:sp>
      <p:sp>
        <p:nvSpPr>
          <p:cNvPr id="58" name="Google Shape;58;p13"/>
          <p:cNvSpPr txBox="1"/>
          <p:nvPr/>
        </p:nvSpPr>
        <p:spPr>
          <a:xfrm>
            <a:off x="2840913" y="3518763"/>
            <a:ext cx="22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AWS EFS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