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de728e2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de728e2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e728e2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e728e2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e728e22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e728e22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de49cab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de49cab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de728e2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de728e2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e728e22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e728e22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de728e22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de728e2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e728e22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e728e22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sharing4good.org/article/timebanking-%E2%80%93-power-social-networks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All-in-one Time Banking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Brandi, Cyn, Al, Faith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72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“It takes a village to raise a child”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People in communities always need help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Lower income communities suffer from lack of capital to get needed services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Harder to connect with neighbors as people drift from in-person social spaces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Volunteer work is harder to justify for those lacking resources for their day-to-day lives</a:t>
            </a:r>
            <a:endParaRPr sz="1600"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5107800" y="1152475"/>
            <a:ext cx="372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976" y="1310875"/>
            <a:ext cx="4593325" cy="309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Timebanking: People are paid in time credits based on hours worked for their services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Eliminates need for money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Allows one to use volunteer time to benefit other parts of their lives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Encourages neighbors to help each other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Meet new people with desired skills for tasks and projects</a:t>
            </a:r>
            <a:endParaRPr sz="1800"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5046850" y="4071950"/>
            <a:ext cx="378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http://www.sharing4good.org/article/timebanking-%E2%80%93-power-social-networks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800" y="1170125"/>
            <a:ext cx="3665900" cy="27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Requirements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profile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User login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See time balance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Make requests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Choose volunteer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Offer service</a:t>
            </a:r>
            <a:endParaRPr sz="1800"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250153"/>
            <a:ext cx="3999899" cy="4643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 with Tech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200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Firebase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Javascript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HTML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CSS</a:t>
            </a:r>
            <a:endParaRPr sz="2000"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2507450" y="1152475"/>
            <a:ext cx="632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786" y="1152475"/>
            <a:ext cx="5331064" cy="35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Map: Requirements &gt; Software Features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50" y="1516800"/>
            <a:ext cx="6777749" cy="3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Interfaces Interact: System Sequence Diagram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0450"/>
            <a:ext cx="8520599" cy="335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Considered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382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Used: HTML, Firebase, Javascript, Database Design, NoSQL, IDEs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 we ended up not using: Spring-boot, REACT, Django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050" y="966601"/>
            <a:ext cx="4398682" cy="378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Stretch Goals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322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Charities as entities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Categorize services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user location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Organize charity events and their impact for a community’s timebank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Phone App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875" y="1244963"/>
            <a:ext cx="5298300" cy="265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