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9" r:id="rId4"/>
    <p:sldId id="258" r:id="rId5"/>
    <p:sldId id="275" r:id="rId6"/>
    <p:sldId id="260" r:id="rId7"/>
    <p:sldId id="261" r:id="rId8"/>
    <p:sldId id="262" r:id="rId9"/>
    <p:sldId id="263" r:id="rId10"/>
    <p:sldId id="264" r:id="rId11"/>
    <p:sldId id="270" r:id="rId12"/>
    <p:sldId id="273" r:id="rId13"/>
    <p:sldId id="271" r:id="rId14"/>
    <p:sldId id="276" r:id="rId15"/>
    <p:sldId id="265"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56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6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3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870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58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9360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93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62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96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526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90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2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31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8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5/2/2017</a:t>
            </a:fld>
            <a:endParaRPr lang="en-US" dirty="0"/>
          </a:p>
        </p:txBody>
      </p:sp>
    </p:spTree>
    <p:extLst>
      <p:ext uri="{BB962C8B-B14F-4D97-AF65-F5344CB8AC3E}">
        <p14:creationId xmlns:p14="http://schemas.microsoft.com/office/powerpoint/2010/main" val="25954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52321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224" y="1167188"/>
            <a:ext cx="7766936" cy="1646302"/>
          </a:xfrm>
        </p:spPr>
        <p:txBody>
          <a:bodyPr/>
          <a:lstStyle/>
          <a:p>
            <a:r>
              <a:rPr lang="en-US" dirty="0" smtClean="0"/>
              <a:t>Test Suite Application</a:t>
            </a:r>
            <a:endParaRPr lang="en-US" dirty="0"/>
          </a:p>
        </p:txBody>
      </p:sp>
      <p:sp>
        <p:nvSpPr>
          <p:cNvPr id="3" name="Subtitle 2"/>
          <p:cNvSpPr>
            <a:spLocks noGrp="1"/>
          </p:cNvSpPr>
          <p:nvPr>
            <p:ph type="subTitle" idx="1"/>
          </p:nvPr>
        </p:nvSpPr>
        <p:spPr>
          <a:xfrm>
            <a:off x="1768224" y="2813490"/>
            <a:ext cx="8028093" cy="1679172"/>
          </a:xfrm>
        </p:spPr>
        <p:txBody>
          <a:bodyPr>
            <a:normAutofit/>
          </a:bodyPr>
          <a:lstStyle/>
          <a:p>
            <a:pPr algn="ctr"/>
            <a:r>
              <a:rPr lang="en-US" sz="1900" dirty="0" smtClean="0"/>
              <a:t>Department of Computer Science</a:t>
            </a:r>
          </a:p>
          <a:p>
            <a:pPr algn="ctr"/>
            <a:r>
              <a:rPr lang="en-US" sz="1900" dirty="0" smtClean="0"/>
              <a:t>Software Engineering</a:t>
            </a:r>
          </a:p>
          <a:p>
            <a:pPr algn="ctr"/>
            <a:r>
              <a:rPr lang="en-US" sz="1900" dirty="0" smtClean="0"/>
              <a:t>Team: Paradigm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2" y="3393440"/>
            <a:ext cx="2323085" cy="2915920"/>
          </a:xfrm>
          <a:prstGeom prst="rect">
            <a:avLst/>
          </a:prstGeom>
        </p:spPr>
      </p:pic>
      <p:sp>
        <p:nvSpPr>
          <p:cNvPr id="5" name="TextBox 4"/>
          <p:cNvSpPr txBox="1"/>
          <p:nvPr/>
        </p:nvSpPr>
        <p:spPr>
          <a:xfrm>
            <a:off x="4595715" y="4031813"/>
            <a:ext cx="5466080" cy="2277547"/>
          </a:xfrm>
          <a:prstGeom prst="rect">
            <a:avLst/>
          </a:prstGeom>
          <a:noFill/>
        </p:spPr>
        <p:txBody>
          <a:bodyPr wrap="square" rtlCol="0">
            <a:spAutoFit/>
          </a:bodyPr>
          <a:lstStyle>
            <a:defPPr>
              <a:defRPr lang="en-US"/>
            </a:defPPr>
            <a:lvl1pPr>
              <a:defRPr u="sng"/>
            </a:lvl1pPr>
          </a:lstStyle>
          <a:p>
            <a:pPr algn="r"/>
            <a:r>
              <a:rPr lang="en-US" sz="2500" dirty="0">
                <a:solidFill>
                  <a:schemeClr val="tx1">
                    <a:lumMod val="50000"/>
                    <a:lumOff val="50000"/>
                  </a:schemeClr>
                </a:solidFill>
              </a:rPr>
              <a:t>Presented by</a:t>
            </a:r>
          </a:p>
          <a:p>
            <a:pPr algn="r"/>
            <a:r>
              <a:rPr lang="en-US" sz="2400" u="none" dirty="0" err="1">
                <a:solidFill>
                  <a:schemeClr val="tx1">
                    <a:lumMod val="50000"/>
                    <a:lumOff val="50000"/>
                  </a:schemeClr>
                </a:solidFill>
              </a:rPr>
              <a:t>Cavaughn</a:t>
            </a:r>
            <a:r>
              <a:rPr lang="en-US" sz="2400" u="none" dirty="0">
                <a:solidFill>
                  <a:schemeClr val="tx1">
                    <a:lumMod val="50000"/>
                    <a:lumOff val="50000"/>
                  </a:schemeClr>
                </a:solidFill>
              </a:rPr>
              <a:t> Browne</a:t>
            </a:r>
          </a:p>
          <a:p>
            <a:pPr algn="r"/>
            <a:r>
              <a:rPr lang="en-US" sz="2400" u="none" dirty="0">
                <a:solidFill>
                  <a:schemeClr val="tx1">
                    <a:lumMod val="50000"/>
                    <a:lumOff val="50000"/>
                  </a:schemeClr>
                </a:solidFill>
              </a:rPr>
              <a:t>Cristian Norfleet</a:t>
            </a:r>
          </a:p>
          <a:p>
            <a:pPr algn="r"/>
            <a:r>
              <a:rPr lang="en-US" sz="2400" u="none" dirty="0">
                <a:solidFill>
                  <a:schemeClr val="tx1">
                    <a:lumMod val="50000"/>
                    <a:lumOff val="50000"/>
                  </a:schemeClr>
                </a:solidFill>
              </a:rPr>
              <a:t>Damien Moeller</a:t>
            </a:r>
          </a:p>
          <a:p>
            <a:pPr algn="r"/>
            <a:r>
              <a:rPr lang="en-US" sz="2400" u="none" dirty="0">
                <a:solidFill>
                  <a:schemeClr val="tx1">
                    <a:lumMod val="50000"/>
                    <a:lumOff val="50000"/>
                  </a:schemeClr>
                </a:solidFill>
              </a:rPr>
              <a:t>Aimee Phillips</a:t>
            </a:r>
          </a:p>
          <a:p>
            <a:endParaRPr lang="en-US" dirty="0"/>
          </a:p>
        </p:txBody>
      </p:sp>
    </p:spTree>
    <p:extLst>
      <p:ext uri="{BB962C8B-B14F-4D97-AF65-F5344CB8AC3E}">
        <p14:creationId xmlns:p14="http://schemas.microsoft.com/office/powerpoint/2010/main" val="349560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24000"/>
            <a:ext cx="8596668" cy="4693919"/>
          </a:xfrm>
        </p:spPr>
        <p:txBody>
          <a:bodyPr>
            <a:normAutofit/>
          </a:bodyPr>
          <a:lstStyle/>
          <a:p>
            <a:r>
              <a:rPr lang="en-US" sz="2800" dirty="0" smtClean="0"/>
              <a:t>Pros</a:t>
            </a:r>
          </a:p>
          <a:p>
            <a:pPr lvl="1"/>
            <a:r>
              <a:rPr lang="en-US" sz="2600" dirty="0" smtClean="0"/>
              <a:t>User-friendly interface (GUI)</a:t>
            </a:r>
          </a:p>
          <a:p>
            <a:pPr lvl="1"/>
            <a:r>
              <a:rPr lang="en-US" sz="2600" dirty="0" smtClean="0"/>
              <a:t>Fast Test Generation</a:t>
            </a:r>
          </a:p>
          <a:p>
            <a:pPr lvl="1"/>
            <a:r>
              <a:rPr lang="en-US" sz="2600" dirty="0" smtClean="0"/>
              <a:t>Generation of Report for later review or use</a:t>
            </a:r>
            <a:endParaRPr lang="en-US" sz="2600" dirty="0"/>
          </a:p>
          <a:p>
            <a:pPr lvl="1"/>
            <a:r>
              <a:rPr lang="en-US" sz="2600" dirty="0" smtClean="0"/>
              <a:t>Comprehensible and well labeled Tables / Buttons</a:t>
            </a:r>
          </a:p>
          <a:p>
            <a:pPr lvl="1"/>
            <a:r>
              <a:rPr lang="en-US" sz="2600" dirty="0" smtClean="0"/>
              <a:t>Built in result comparison for hand written results and program results</a:t>
            </a:r>
          </a:p>
          <a:p>
            <a:pPr lvl="1"/>
            <a:r>
              <a:rPr lang="en-US" sz="2600" dirty="0" smtClean="0"/>
              <a:t>Variety of selections</a:t>
            </a:r>
          </a:p>
          <a:p>
            <a:pPr lvl="2"/>
            <a:r>
              <a:rPr lang="en-US" sz="2400" dirty="0" smtClean="0"/>
              <a:t> </a:t>
            </a:r>
            <a:r>
              <a:rPr lang="en-US" sz="2400" dirty="0"/>
              <a:t>T</a:t>
            </a:r>
            <a:r>
              <a:rPr lang="en-US" sz="2400" dirty="0" smtClean="0"/>
              <a:t>esting options / Levels</a:t>
            </a:r>
            <a:endParaRPr lang="en-US" sz="2400" dirty="0"/>
          </a:p>
        </p:txBody>
      </p:sp>
    </p:spTree>
    <p:extLst>
      <p:ext uri="{BB962C8B-B14F-4D97-AF65-F5344CB8AC3E}">
        <p14:creationId xmlns:p14="http://schemas.microsoft.com/office/powerpoint/2010/main" val="330448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5740400"/>
          </a:xfrm>
        </p:spPr>
        <p:txBody>
          <a:bodyPr>
            <a:normAutofit/>
          </a:bodyPr>
          <a:lstStyle/>
          <a:p>
            <a:r>
              <a:rPr lang="en-US" sz="2800" dirty="0" smtClean="0"/>
              <a:t>Cons / Known Issues</a:t>
            </a:r>
          </a:p>
          <a:p>
            <a:pPr lvl="1"/>
            <a:r>
              <a:rPr lang="en-US" sz="2600" dirty="0" smtClean="0"/>
              <a:t>Tables can be hard to understand at times</a:t>
            </a:r>
          </a:p>
          <a:p>
            <a:pPr lvl="1"/>
            <a:r>
              <a:rPr lang="en-US" sz="2600" dirty="0" smtClean="0"/>
              <a:t>Level </a:t>
            </a:r>
            <a:r>
              <a:rPr lang="en-US" sz="2600" dirty="0" smtClean="0"/>
              <a:t>2 and 3 Boundary testing does the same thing</a:t>
            </a:r>
          </a:p>
          <a:p>
            <a:pPr lvl="1"/>
            <a:r>
              <a:rPr lang="en-US" sz="2600" dirty="0" smtClean="0"/>
              <a:t>Issue where if check boxes are switched too quickly the generate button won’t be enabled or disabled </a:t>
            </a:r>
            <a:r>
              <a:rPr lang="en-US" sz="2600" dirty="0" smtClean="0"/>
              <a:t>correctly</a:t>
            </a:r>
          </a:p>
          <a:p>
            <a:pPr lvl="1"/>
            <a:r>
              <a:rPr lang="en-US" sz="2600" dirty="0" smtClean="0"/>
              <a:t>Menu items to run tests aren’t disabled along with their corresponding button</a:t>
            </a:r>
          </a:p>
          <a:p>
            <a:pPr lvl="1"/>
            <a:r>
              <a:rPr lang="en-US" sz="2600" dirty="0" smtClean="0"/>
              <a:t>File types are not restricted to their appropriate tests (.h files should only be able to do O-O testing)</a:t>
            </a:r>
            <a:endParaRPr lang="en-US" sz="2600" dirty="0" smtClean="0"/>
          </a:p>
          <a:p>
            <a:pPr lvl="1"/>
            <a:endParaRPr lang="en-US" sz="2600" dirty="0" smtClean="0"/>
          </a:p>
        </p:txBody>
      </p:sp>
    </p:spTree>
    <p:extLst>
      <p:ext uri="{BB962C8B-B14F-4D97-AF65-F5344CB8AC3E}">
        <p14:creationId xmlns:p14="http://schemas.microsoft.com/office/powerpoint/2010/main" val="326422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0880"/>
            <a:ext cx="8596668" cy="894080"/>
          </a:xfrm>
        </p:spPr>
        <p:txBody>
          <a:bodyPr>
            <a:normAutofit/>
          </a:bodyPr>
          <a:lstStyle/>
          <a:p>
            <a:pPr algn="ctr"/>
            <a:r>
              <a:rPr lang="en-US" sz="4400" dirty="0" smtClean="0"/>
              <a:t>Pros and Cons</a:t>
            </a:r>
            <a:endParaRPr lang="en-US" sz="4400" dirty="0"/>
          </a:p>
        </p:txBody>
      </p:sp>
      <p:sp>
        <p:nvSpPr>
          <p:cNvPr id="3" name="Content Placeholder 2"/>
          <p:cNvSpPr>
            <a:spLocks noGrp="1"/>
          </p:cNvSpPr>
          <p:nvPr>
            <p:ph idx="1"/>
          </p:nvPr>
        </p:nvSpPr>
        <p:spPr>
          <a:xfrm>
            <a:off x="677334" y="1584960"/>
            <a:ext cx="8596668" cy="4470400"/>
          </a:xfrm>
        </p:spPr>
        <p:txBody>
          <a:bodyPr>
            <a:normAutofit/>
          </a:bodyPr>
          <a:lstStyle/>
          <a:p>
            <a:r>
              <a:rPr lang="en-US" sz="2800" dirty="0" smtClean="0"/>
              <a:t>Other Issues Observed…</a:t>
            </a:r>
            <a:endParaRPr lang="en-US" sz="2800" dirty="0"/>
          </a:p>
          <a:p>
            <a:pPr lvl="1"/>
            <a:r>
              <a:rPr lang="en-US" sz="2600" dirty="0"/>
              <a:t>Only supports inputs from getlines and &gt;&gt; as well as inputs that have their declarations on the same line as the type</a:t>
            </a:r>
          </a:p>
          <a:p>
            <a:pPr lvl="1"/>
            <a:r>
              <a:rPr lang="en-US" sz="2600" dirty="0"/>
              <a:t>If the .h file has any private methods </a:t>
            </a:r>
            <a:r>
              <a:rPr lang="en-US" sz="2600" dirty="0" smtClean="0"/>
              <a:t>or </a:t>
            </a:r>
            <a:r>
              <a:rPr lang="en-US" sz="2600" dirty="0"/>
              <a:t>functions outside of the class, the driver will not generate </a:t>
            </a:r>
            <a:r>
              <a:rPr lang="en-US" sz="2600" dirty="0" smtClean="0"/>
              <a:t>correctly</a:t>
            </a:r>
          </a:p>
          <a:p>
            <a:pPr lvl="1"/>
            <a:r>
              <a:rPr lang="en-US" sz="2600" dirty="0"/>
              <a:t>Boundary testing issue (ex. If user puts lower limit as 1 and upper as 10 for all inputs</a:t>
            </a:r>
            <a:r>
              <a:rPr lang="en-US" sz="2600" dirty="0" smtClean="0"/>
              <a:t>)</a:t>
            </a:r>
            <a:endParaRPr lang="en-US" sz="2600" dirty="0"/>
          </a:p>
        </p:txBody>
      </p:sp>
    </p:spTree>
    <p:extLst>
      <p:ext uri="{BB962C8B-B14F-4D97-AF65-F5344CB8AC3E}">
        <p14:creationId xmlns:p14="http://schemas.microsoft.com/office/powerpoint/2010/main" val="364452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pPr algn="ctr"/>
            <a:r>
              <a:rPr lang="en-US" sz="4400" dirty="0" smtClean="0"/>
              <a:t>Deviations from Requirements</a:t>
            </a:r>
            <a:endParaRPr lang="en-US" sz="4400" dirty="0"/>
          </a:p>
        </p:txBody>
      </p:sp>
      <p:sp>
        <p:nvSpPr>
          <p:cNvPr id="3" name="Content Placeholder 2"/>
          <p:cNvSpPr>
            <a:spLocks noGrp="1"/>
          </p:cNvSpPr>
          <p:nvPr>
            <p:ph idx="1"/>
          </p:nvPr>
        </p:nvSpPr>
        <p:spPr>
          <a:xfrm>
            <a:off x="677334" y="1503680"/>
            <a:ext cx="8873066" cy="4937760"/>
          </a:xfrm>
        </p:spPr>
        <p:txBody>
          <a:bodyPr>
            <a:normAutofit/>
          </a:bodyPr>
          <a:lstStyle/>
          <a:p>
            <a:pPr lvl="1"/>
            <a:r>
              <a:rPr lang="en-US" sz="2800" dirty="0" smtClean="0"/>
              <a:t>GUI differed from requirements</a:t>
            </a:r>
          </a:p>
          <a:p>
            <a:pPr lvl="2"/>
            <a:r>
              <a:rPr lang="en-US" sz="2600" dirty="0" smtClean="0"/>
              <a:t>Includes inputs for boundary testing ( Upper and Lower Limits ), instead of solely analyzing the source file as intended</a:t>
            </a:r>
          </a:p>
          <a:p>
            <a:pPr lvl="1"/>
            <a:r>
              <a:rPr lang="en-US" sz="2800" dirty="0" smtClean="0"/>
              <a:t>Method of handling the parsing of strings</a:t>
            </a:r>
          </a:p>
          <a:p>
            <a:pPr lvl="2"/>
            <a:r>
              <a:rPr lang="en-US" sz="2600" dirty="0" smtClean="0"/>
              <a:t>Python Library / Scripts used rather than implementing in C# as intended</a:t>
            </a:r>
          </a:p>
          <a:p>
            <a:pPr lvl="2"/>
            <a:r>
              <a:rPr lang="en-US" sz="2600" dirty="0" smtClean="0"/>
              <a:t>Current classes differ from original class diagram</a:t>
            </a:r>
          </a:p>
          <a:p>
            <a:pPr lvl="1"/>
            <a:r>
              <a:rPr lang="en-US" sz="2800" dirty="0" smtClean="0"/>
              <a:t>Default PDF reader requirement not stated</a:t>
            </a:r>
          </a:p>
          <a:p>
            <a:pPr lvl="2"/>
            <a:r>
              <a:rPr lang="en-US" sz="2600" dirty="0" smtClean="0"/>
              <a:t>Required when opening user manual from program</a:t>
            </a:r>
          </a:p>
        </p:txBody>
      </p:sp>
    </p:spTree>
    <p:extLst>
      <p:ext uri="{BB962C8B-B14F-4D97-AF65-F5344CB8AC3E}">
        <p14:creationId xmlns:p14="http://schemas.microsoft.com/office/powerpoint/2010/main" val="154555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Issues</a:t>
            </a:r>
            <a:endParaRPr lang="en-US" dirty="0"/>
          </a:p>
        </p:txBody>
      </p:sp>
      <p:sp>
        <p:nvSpPr>
          <p:cNvPr id="3" name="Content Placeholder 2"/>
          <p:cNvSpPr>
            <a:spLocks noGrp="1"/>
          </p:cNvSpPr>
          <p:nvPr>
            <p:ph idx="1"/>
          </p:nvPr>
        </p:nvSpPr>
        <p:spPr/>
        <p:txBody>
          <a:bodyPr>
            <a:normAutofit/>
          </a:bodyPr>
          <a:lstStyle/>
          <a:p>
            <a:r>
              <a:rPr lang="en-US" sz="2800" dirty="0" smtClean="0"/>
              <a:t>Product must work on target environment</a:t>
            </a:r>
          </a:p>
          <a:p>
            <a:pPr lvl="1"/>
            <a:r>
              <a:rPr lang="en-US" sz="2600" dirty="0" smtClean="0"/>
              <a:t>Recent Windows Operating Systems</a:t>
            </a:r>
          </a:p>
          <a:p>
            <a:pPr lvl="1"/>
            <a:r>
              <a:rPr lang="en-US" sz="2600" dirty="0" smtClean="0"/>
              <a:t>Handling problems with permissions and where files are placed on the user’s system</a:t>
            </a:r>
          </a:p>
          <a:p>
            <a:r>
              <a:rPr lang="en-US" sz="2600" dirty="0" smtClean="0"/>
              <a:t>All dependencies must be packaged with product</a:t>
            </a:r>
          </a:p>
          <a:p>
            <a:pPr lvl="1"/>
            <a:r>
              <a:rPr lang="en-US" sz="2400" dirty="0" smtClean="0"/>
              <a:t>DLLs, input files, other files, </a:t>
            </a:r>
            <a:r>
              <a:rPr lang="en-US" sz="2400" dirty="0" err="1" smtClean="0"/>
              <a:t>etc</a:t>
            </a:r>
            <a:endParaRPr lang="en-US" sz="2400" dirty="0" smtClean="0"/>
          </a:p>
          <a:p>
            <a:r>
              <a:rPr lang="en-US" sz="2600" dirty="0" smtClean="0"/>
              <a:t>Make Installation as easy </a:t>
            </a:r>
            <a:r>
              <a:rPr lang="en-US" sz="2600" smtClean="0"/>
              <a:t>as possible</a:t>
            </a:r>
            <a:endParaRPr lang="en-US" sz="2600" dirty="0" smtClean="0"/>
          </a:p>
        </p:txBody>
      </p:sp>
    </p:spTree>
    <p:extLst>
      <p:ext uri="{BB962C8B-B14F-4D97-AF65-F5344CB8AC3E}">
        <p14:creationId xmlns:p14="http://schemas.microsoft.com/office/powerpoint/2010/main" val="279072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Autofit/>
          </a:bodyPr>
          <a:lstStyle/>
          <a:p>
            <a:pPr algn="ctr"/>
            <a:r>
              <a:rPr lang="en-US" sz="4400" dirty="0" smtClean="0"/>
              <a:t>Team Organization</a:t>
            </a:r>
            <a:endParaRPr lang="en-US" sz="4400" dirty="0"/>
          </a:p>
        </p:txBody>
      </p:sp>
      <p:sp>
        <p:nvSpPr>
          <p:cNvPr id="3" name="Content Placeholder 2"/>
          <p:cNvSpPr>
            <a:spLocks noGrp="1"/>
          </p:cNvSpPr>
          <p:nvPr>
            <p:ph idx="1"/>
          </p:nvPr>
        </p:nvSpPr>
        <p:spPr>
          <a:xfrm>
            <a:off x="677334" y="1483360"/>
            <a:ext cx="8596668" cy="5100320"/>
          </a:xfrm>
        </p:spPr>
        <p:txBody>
          <a:bodyPr>
            <a:normAutofit/>
          </a:bodyPr>
          <a:lstStyle/>
          <a:p>
            <a:r>
              <a:rPr lang="en-US" sz="2800" dirty="0" smtClean="0"/>
              <a:t>Principles from Agile Processes</a:t>
            </a:r>
          </a:p>
          <a:p>
            <a:r>
              <a:rPr lang="en-US" sz="2800" dirty="0" smtClean="0"/>
              <a:t>Egoless Team Structure</a:t>
            </a:r>
          </a:p>
          <a:p>
            <a:pPr lvl="1"/>
            <a:r>
              <a:rPr lang="en-US" sz="2600" dirty="0" smtClean="0"/>
              <a:t>Democratic and decentralized</a:t>
            </a:r>
          </a:p>
          <a:p>
            <a:pPr lvl="1"/>
            <a:r>
              <a:rPr lang="en-US" sz="2600" dirty="0" smtClean="0"/>
              <a:t>Tasks needed to be done were taken on and chosen by the team member based on their skills and time availability</a:t>
            </a:r>
          </a:p>
          <a:p>
            <a:pPr lvl="1"/>
            <a:r>
              <a:rPr lang="en-US" sz="2600" dirty="0" smtClean="0"/>
              <a:t>Kept on track with </a:t>
            </a:r>
            <a:r>
              <a:rPr lang="en-US" sz="2600" dirty="0"/>
              <a:t>g</a:t>
            </a:r>
            <a:r>
              <a:rPr lang="en-US" sz="2600" dirty="0" smtClean="0"/>
              <a:t>roup chat over Slack</a:t>
            </a:r>
          </a:p>
          <a:p>
            <a:pPr lvl="2"/>
            <a:r>
              <a:rPr lang="en-US" sz="2400" dirty="0" smtClean="0"/>
              <a:t>Documents shared over GitHub</a:t>
            </a:r>
          </a:p>
          <a:p>
            <a:pPr lvl="1"/>
            <a:r>
              <a:rPr lang="en-US" sz="2600" dirty="0" smtClean="0"/>
              <a:t>Frequent Meetings in person / in class (if available) / Over the internet  (Google Hangout)</a:t>
            </a:r>
            <a:endParaRPr lang="en-US" sz="2800" dirty="0" smtClean="0"/>
          </a:p>
          <a:p>
            <a:pPr lvl="1"/>
            <a:endParaRPr lang="en-US" sz="2600" dirty="0"/>
          </a:p>
        </p:txBody>
      </p:sp>
    </p:spTree>
    <p:extLst>
      <p:ext uri="{BB962C8B-B14F-4D97-AF65-F5344CB8AC3E}">
        <p14:creationId xmlns:p14="http://schemas.microsoft.com/office/powerpoint/2010/main" val="344247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Different Approach</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If more time permitted…</a:t>
            </a:r>
          </a:p>
          <a:p>
            <a:pPr lvl="1"/>
            <a:r>
              <a:rPr lang="en-US" sz="2600" dirty="0" smtClean="0"/>
              <a:t>More testing on certain functions</a:t>
            </a:r>
          </a:p>
          <a:p>
            <a:pPr lvl="1"/>
            <a:r>
              <a:rPr lang="en-US" sz="2600" dirty="0" smtClean="0"/>
              <a:t>Make tables more distinguished</a:t>
            </a:r>
          </a:p>
          <a:p>
            <a:pPr lvl="1"/>
            <a:r>
              <a:rPr lang="en-US" sz="2600" dirty="0" smtClean="0"/>
              <a:t>More language support and threading</a:t>
            </a:r>
          </a:p>
          <a:p>
            <a:pPr lvl="1"/>
            <a:r>
              <a:rPr lang="en-US" sz="2600" dirty="0" smtClean="0"/>
              <a:t>Implemented the other 3 testing methods</a:t>
            </a:r>
          </a:p>
          <a:p>
            <a:pPr lvl="1"/>
            <a:r>
              <a:rPr lang="en-US" sz="2600" dirty="0" smtClean="0"/>
              <a:t>Better version management / </a:t>
            </a:r>
            <a:r>
              <a:rPr lang="en-US" sz="2600" dirty="0" smtClean="0"/>
              <a:t>better</a:t>
            </a:r>
            <a:r>
              <a:rPr lang="en-US" sz="2600" dirty="0" smtClean="0"/>
              <a:t> </a:t>
            </a:r>
            <a:r>
              <a:rPr lang="en-US" sz="2600" dirty="0" smtClean="0"/>
              <a:t>planning</a:t>
            </a:r>
          </a:p>
          <a:p>
            <a:pPr lvl="1"/>
            <a:endParaRPr lang="en-US" sz="2600" dirty="0" smtClean="0"/>
          </a:p>
        </p:txBody>
      </p:sp>
    </p:spTree>
    <p:extLst>
      <p:ext uri="{BB962C8B-B14F-4D97-AF65-F5344CB8AC3E}">
        <p14:creationId xmlns:p14="http://schemas.microsoft.com/office/powerpoint/2010/main" val="3431267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Future Extensions</a:t>
            </a:r>
            <a:endParaRPr lang="en-US" sz="4400" dirty="0"/>
          </a:p>
        </p:txBody>
      </p:sp>
      <p:sp>
        <p:nvSpPr>
          <p:cNvPr id="3" name="Content Placeholder 2"/>
          <p:cNvSpPr>
            <a:spLocks noGrp="1"/>
          </p:cNvSpPr>
          <p:nvPr>
            <p:ph idx="1"/>
          </p:nvPr>
        </p:nvSpPr>
        <p:spPr>
          <a:xfrm>
            <a:off x="677334" y="1503679"/>
            <a:ext cx="8596668" cy="4537683"/>
          </a:xfrm>
        </p:spPr>
        <p:txBody>
          <a:bodyPr>
            <a:normAutofit/>
          </a:bodyPr>
          <a:lstStyle/>
          <a:p>
            <a:r>
              <a:rPr lang="en-US" sz="2800" dirty="0" smtClean="0"/>
              <a:t>Extend to reading more languages / Certain language options grayed out for future implementation</a:t>
            </a:r>
          </a:p>
          <a:p>
            <a:pPr lvl="1"/>
            <a:r>
              <a:rPr lang="en-US" sz="2600" dirty="0" smtClean="0"/>
              <a:t>Only C++ source code can be selected currently</a:t>
            </a:r>
          </a:p>
          <a:p>
            <a:pPr lvl="1"/>
            <a:r>
              <a:rPr lang="en-US" sz="2600" dirty="0" smtClean="0"/>
              <a:t>Future languages to be implemented </a:t>
            </a:r>
            <a:r>
              <a:rPr lang="en-US" sz="2600" dirty="0" smtClean="0"/>
              <a:t>include </a:t>
            </a:r>
            <a:r>
              <a:rPr lang="en-US" sz="2400" dirty="0" smtClean="0"/>
              <a:t>Java</a:t>
            </a:r>
            <a:r>
              <a:rPr lang="en-US" sz="2400" dirty="0" smtClean="0"/>
              <a:t>, </a:t>
            </a:r>
            <a:r>
              <a:rPr lang="en-US" sz="2400" dirty="0" smtClean="0"/>
              <a:t>C# and Python</a:t>
            </a:r>
          </a:p>
          <a:p>
            <a:r>
              <a:rPr lang="en-US" sz="2600" dirty="0" smtClean="0"/>
              <a:t>Extended to do Path, Functional and Loop testing</a:t>
            </a:r>
          </a:p>
          <a:p>
            <a:pPr lvl="1"/>
            <a:r>
              <a:rPr lang="en-US" sz="2400" dirty="0" smtClean="0"/>
              <a:t>The three implemented right now are Object-Oriented, Random and Boundary Testing</a:t>
            </a:r>
            <a:endParaRPr lang="en-US" sz="2400" dirty="0"/>
          </a:p>
        </p:txBody>
      </p:sp>
    </p:spTree>
    <p:extLst>
      <p:ext uri="{BB962C8B-B14F-4D97-AF65-F5344CB8AC3E}">
        <p14:creationId xmlns:p14="http://schemas.microsoft.com/office/powerpoint/2010/main" val="314285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normAutofit fontScale="90000"/>
          </a:bodyPr>
          <a:lstStyle/>
          <a:p>
            <a:pPr algn="ctr"/>
            <a:r>
              <a:rPr lang="en-US" sz="4400" dirty="0" smtClean="0"/>
              <a:t>Conclusion / What we Learned</a:t>
            </a:r>
            <a:endParaRPr lang="en-US" sz="4400" dirty="0"/>
          </a:p>
        </p:txBody>
      </p:sp>
      <p:sp>
        <p:nvSpPr>
          <p:cNvPr id="3" name="Content Placeholder 2"/>
          <p:cNvSpPr>
            <a:spLocks noGrp="1"/>
          </p:cNvSpPr>
          <p:nvPr>
            <p:ph idx="1"/>
          </p:nvPr>
        </p:nvSpPr>
        <p:spPr>
          <a:xfrm>
            <a:off x="677334" y="1503679"/>
            <a:ext cx="8596668" cy="5140961"/>
          </a:xfrm>
        </p:spPr>
        <p:txBody>
          <a:bodyPr>
            <a:normAutofit/>
          </a:bodyPr>
          <a:lstStyle/>
          <a:p>
            <a:r>
              <a:rPr lang="en-US" sz="2800" dirty="0" smtClean="0"/>
              <a:t>How to effectively work in teams</a:t>
            </a:r>
          </a:p>
          <a:p>
            <a:r>
              <a:rPr lang="en-US" sz="2800" dirty="0"/>
              <a:t>Team management is </a:t>
            </a:r>
            <a:r>
              <a:rPr lang="en-US" sz="2800" dirty="0" smtClean="0"/>
              <a:t>critical</a:t>
            </a:r>
          </a:p>
          <a:p>
            <a:pPr lvl="1"/>
            <a:r>
              <a:rPr lang="en-US" sz="2600" dirty="0" smtClean="0"/>
              <a:t>The need for clear communication and task management</a:t>
            </a:r>
            <a:endParaRPr lang="en-US" sz="2600" dirty="0"/>
          </a:p>
          <a:p>
            <a:r>
              <a:rPr lang="en-US" sz="2800" dirty="0" smtClean="0"/>
              <a:t>The usefulness and importance of the methodologies learned</a:t>
            </a:r>
            <a:endParaRPr lang="en-US" sz="2800" dirty="0"/>
          </a:p>
          <a:p>
            <a:r>
              <a:rPr lang="en-US" sz="2800" dirty="0" smtClean="0"/>
              <a:t>Importance of testing / Testing is never done</a:t>
            </a:r>
          </a:p>
          <a:p>
            <a:r>
              <a:rPr lang="en-US" sz="2800" dirty="0" smtClean="0"/>
              <a:t>Expect the unexpected</a:t>
            </a:r>
          </a:p>
          <a:p>
            <a:pPr lvl="1"/>
            <a:r>
              <a:rPr lang="en-US" sz="2600" dirty="0" smtClean="0"/>
              <a:t>“Plans never go as devised so its important to have a fallback to account for the unexpected hiccups”</a:t>
            </a:r>
            <a:endParaRPr lang="en-US" sz="2600" dirty="0"/>
          </a:p>
        </p:txBody>
      </p:sp>
    </p:spTree>
    <p:extLst>
      <p:ext uri="{BB962C8B-B14F-4D97-AF65-F5344CB8AC3E}">
        <p14:creationId xmlns:p14="http://schemas.microsoft.com/office/powerpoint/2010/main" val="2506438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1645920"/>
            <a:ext cx="8596668" cy="731520"/>
          </a:xfrm>
        </p:spPr>
        <p:txBody>
          <a:bodyPr>
            <a:normAutofit fontScale="90000"/>
          </a:bodyPr>
          <a:lstStyle/>
          <a:p>
            <a:pPr algn="ctr"/>
            <a:r>
              <a:rPr lang="en-US" sz="4400" dirty="0" smtClean="0"/>
              <a:t>Thank You!</a:t>
            </a:r>
            <a:br>
              <a:rPr lang="en-US" sz="4400" dirty="0" smtClean="0"/>
            </a:br>
            <a:r>
              <a:rPr lang="en-US" sz="4400" dirty="0"/>
              <a:t/>
            </a:r>
            <a:br>
              <a:rPr lang="en-US" sz="4400" dirty="0"/>
            </a:br>
            <a:r>
              <a:rPr lang="en-US" sz="4400" dirty="0" smtClean="0"/>
              <a:t>Any Questions?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2" y="4027737"/>
            <a:ext cx="2012012" cy="2525463"/>
          </a:xfrm>
          <a:prstGeom prst="rect">
            <a:avLst/>
          </a:prstGeom>
        </p:spPr>
      </p:pic>
    </p:spTree>
    <p:extLst>
      <p:ext uri="{BB962C8B-B14F-4D97-AF65-F5344CB8AC3E}">
        <p14:creationId xmlns:p14="http://schemas.microsoft.com/office/powerpoint/2010/main" val="164779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447040"/>
            <a:ext cx="8596668" cy="934720"/>
          </a:xfrm>
        </p:spPr>
        <p:txBody>
          <a:bodyPr>
            <a:normAutofit/>
          </a:bodyPr>
          <a:lstStyle/>
          <a:p>
            <a:pPr algn="ctr"/>
            <a:r>
              <a:rPr lang="en-US" sz="4400" dirty="0" smtClean="0"/>
              <a:t>Outline</a:t>
            </a:r>
            <a:endParaRPr lang="en-US" sz="4400" dirty="0"/>
          </a:p>
        </p:txBody>
      </p:sp>
      <p:sp>
        <p:nvSpPr>
          <p:cNvPr id="3" name="Content Placeholder 2"/>
          <p:cNvSpPr>
            <a:spLocks noGrp="1"/>
          </p:cNvSpPr>
          <p:nvPr>
            <p:ph idx="1"/>
          </p:nvPr>
        </p:nvSpPr>
        <p:spPr>
          <a:xfrm>
            <a:off x="880534" y="1198880"/>
            <a:ext cx="8596668" cy="5476240"/>
          </a:xfrm>
        </p:spPr>
        <p:txBody>
          <a:bodyPr>
            <a:normAutofit/>
          </a:bodyPr>
          <a:lstStyle/>
          <a:p>
            <a:r>
              <a:rPr lang="en-US" sz="2800" dirty="0" smtClean="0"/>
              <a:t>Overview / Scenario</a:t>
            </a:r>
          </a:p>
          <a:p>
            <a:pPr lvl="1"/>
            <a:r>
              <a:rPr lang="en-US" sz="2600" dirty="0" smtClean="0"/>
              <a:t>Introduction</a:t>
            </a:r>
          </a:p>
          <a:p>
            <a:r>
              <a:rPr lang="en-US" sz="2800" dirty="0" smtClean="0"/>
              <a:t>System Design</a:t>
            </a:r>
          </a:p>
          <a:p>
            <a:r>
              <a:rPr lang="en-US" sz="2800" dirty="0" smtClean="0"/>
              <a:t>Demo of Product</a:t>
            </a:r>
          </a:p>
          <a:p>
            <a:r>
              <a:rPr lang="en-US" sz="2800" dirty="0" smtClean="0"/>
              <a:t>Product Pros and Cons</a:t>
            </a:r>
          </a:p>
          <a:p>
            <a:pPr lvl="1"/>
            <a:r>
              <a:rPr lang="en-US" sz="2600" dirty="0" smtClean="0"/>
              <a:t>Bugs/Known Issues</a:t>
            </a:r>
          </a:p>
          <a:p>
            <a:r>
              <a:rPr lang="en-US" sz="2800" dirty="0" smtClean="0"/>
              <a:t>Team Organization</a:t>
            </a:r>
          </a:p>
          <a:p>
            <a:r>
              <a:rPr lang="en-US" sz="2800" dirty="0" smtClean="0"/>
              <a:t>Different Approach</a:t>
            </a:r>
          </a:p>
          <a:p>
            <a:pPr lvl="1"/>
            <a:r>
              <a:rPr lang="en-US" sz="2600" dirty="0" smtClean="0"/>
              <a:t>Future Extensions</a:t>
            </a:r>
          </a:p>
          <a:p>
            <a:r>
              <a:rPr lang="en-US" sz="2800" dirty="0" smtClean="0"/>
              <a:t>Conclusion</a:t>
            </a:r>
            <a:endParaRPr lang="en-US" sz="2800" dirty="0"/>
          </a:p>
        </p:txBody>
      </p:sp>
    </p:spTree>
    <p:extLst>
      <p:ext uri="{BB962C8B-B14F-4D97-AF65-F5344CB8AC3E}">
        <p14:creationId xmlns:p14="http://schemas.microsoft.com/office/powerpoint/2010/main" val="3143830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Overview</a:t>
            </a:r>
            <a:endParaRPr lang="en-US" sz="4400" dirty="0"/>
          </a:p>
        </p:txBody>
      </p:sp>
      <p:sp>
        <p:nvSpPr>
          <p:cNvPr id="3" name="Content Placeholder 2"/>
          <p:cNvSpPr>
            <a:spLocks noGrp="1"/>
          </p:cNvSpPr>
          <p:nvPr>
            <p:ph idx="1"/>
          </p:nvPr>
        </p:nvSpPr>
        <p:spPr>
          <a:xfrm>
            <a:off x="677334" y="1930400"/>
            <a:ext cx="9035626" cy="3880773"/>
          </a:xfrm>
        </p:spPr>
        <p:txBody>
          <a:bodyPr>
            <a:noAutofit/>
          </a:bodyPr>
          <a:lstStyle/>
          <a:p>
            <a:pPr marL="0" indent="0" algn="ctr">
              <a:buNone/>
            </a:pPr>
            <a:r>
              <a:rPr lang="en-US" sz="2500" dirty="0"/>
              <a:t>	</a:t>
            </a:r>
            <a:r>
              <a:rPr lang="en-US" sz="2500" dirty="0" smtClean="0"/>
              <a:t>Students  often </a:t>
            </a:r>
            <a:r>
              <a:rPr lang="en-US" sz="2500" dirty="0"/>
              <a:t>have problems with testing their programs. </a:t>
            </a:r>
            <a:r>
              <a:rPr lang="en-US" sz="2500" dirty="0" smtClean="0"/>
              <a:t>They </a:t>
            </a:r>
            <a:r>
              <a:rPr lang="en-US" sz="2500" dirty="0"/>
              <a:t>currently submit programs without proper testing due to lack of knowledge of testing methods and tool-sets. Although the program might seem functional, the students may overlook possible faults and develop bad habits. This program will aid said students by parsing code and generating applicable test cases and test </a:t>
            </a:r>
            <a:r>
              <a:rPr lang="en-US" sz="2500" dirty="0" smtClean="0"/>
              <a:t>drivers</a:t>
            </a:r>
            <a:r>
              <a:rPr lang="en-US" sz="2500" dirty="0"/>
              <a:t> </a:t>
            </a:r>
            <a:r>
              <a:rPr lang="en-US" sz="2500" dirty="0" smtClean="0"/>
              <a:t>as well as generating test reports for use and review.</a:t>
            </a:r>
            <a:endParaRPr lang="en-US" sz="2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911" y="284711"/>
            <a:ext cx="1645689" cy="1645689"/>
          </a:xfrm>
          <a:prstGeom prst="rect">
            <a:avLst/>
          </a:prstGeom>
        </p:spPr>
      </p:pic>
    </p:spTree>
    <p:extLst>
      <p:ext uri="{BB962C8B-B14F-4D97-AF65-F5344CB8AC3E}">
        <p14:creationId xmlns:p14="http://schemas.microsoft.com/office/powerpoint/2010/main" val="3313501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6320"/>
          </a:xfrm>
        </p:spPr>
        <p:txBody>
          <a:bodyPr>
            <a:normAutofit/>
          </a:bodyPr>
          <a:lstStyle/>
          <a:p>
            <a:pPr algn="ctr"/>
            <a:r>
              <a:rPr lang="en-US" sz="4400" dirty="0" smtClean="0"/>
              <a:t>Introduction</a:t>
            </a:r>
            <a:endParaRPr lang="en-US" sz="4400" dirty="0"/>
          </a:p>
        </p:txBody>
      </p:sp>
      <p:sp>
        <p:nvSpPr>
          <p:cNvPr id="3" name="Content Placeholder 2"/>
          <p:cNvSpPr>
            <a:spLocks noGrp="1"/>
          </p:cNvSpPr>
          <p:nvPr>
            <p:ph idx="1"/>
          </p:nvPr>
        </p:nvSpPr>
        <p:spPr>
          <a:xfrm>
            <a:off x="677334" y="1645920"/>
            <a:ext cx="9624906" cy="4917439"/>
          </a:xfrm>
        </p:spPr>
        <p:txBody>
          <a:bodyPr>
            <a:normAutofit/>
          </a:bodyPr>
          <a:lstStyle/>
          <a:p>
            <a:r>
              <a:rPr lang="en-US" sz="2800" dirty="0" smtClean="0"/>
              <a:t>What is the applications Purpose/Goals?</a:t>
            </a:r>
          </a:p>
          <a:p>
            <a:pPr lvl="1"/>
            <a:r>
              <a:rPr lang="en-US" sz="2600" dirty="0"/>
              <a:t>Built to assist lower level CMPS students</a:t>
            </a:r>
          </a:p>
          <a:p>
            <a:pPr lvl="2"/>
            <a:r>
              <a:rPr lang="en-US" sz="2400" dirty="0"/>
              <a:t>Test Programs for unexpected output and exception handling</a:t>
            </a:r>
          </a:p>
          <a:p>
            <a:pPr lvl="1"/>
            <a:r>
              <a:rPr lang="en-US" sz="2600" dirty="0" smtClean="0"/>
              <a:t>Reads Source Code files and Creates appropriate test data and test cases for input source file code</a:t>
            </a:r>
          </a:p>
          <a:p>
            <a:pPr lvl="1"/>
            <a:r>
              <a:rPr lang="en-US" sz="2600" dirty="0" smtClean="0"/>
              <a:t>Saves Report for review </a:t>
            </a:r>
          </a:p>
          <a:p>
            <a:pPr lvl="1"/>
            <a:r>
              <a:rPr lang="en-US" sz="2600" dirty="0" smtClean="0"/>
              <a:t>Compares hand written and program results</a:t>
            </a:r>
          </a:p>
        </p:txBody>
      </p:sp>
    </p:spTree>
    <p:extLst>
      <p:ext uri="{BB962C8B-B14F-4D97-AF65-F5344CB8AC3E}">
        <p14:creationId xmlns:p14="http://schemas.microsoft.com/office/powerpoint/2010/main" val="54618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14" y="914400"/>
            <a:ext cx="7105226" cy="5699760"/>
          </a:xfrm>
        </p:spPr>
      </p:pic>
    </p:spTree>
    <p:extLst>
      <p:ext uri="{BB962C8B-B14F-4D97-AF65-F5344CB8AC3E}">
        <p14:creationId xmlns:p14="http://schemas.microsoft.com/office/powerpoint/2010/main" val="456828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42240"/>
            <a:ext cx="8596668" cy="101600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5680"/>
            <a:ext cx="9771164" cy="5862320"/>
          </a:xfrm>
        </p:spPr>
      </p:pic>
    </p:spTree>
    <p:extLst>
      <p:ext uri="{BB962C8B-B14F-4D97-AF65-F5344CB8AC3E}">
        <p14:creationId xmlns:p14="http://schemas.microsoft.com/office/powerpoint/2010/main" val="194525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428480" cy="5821680"/>
          </a:xfrm>
        </p:spPr>
      </p:pic>
    </p:spTree>
    <p:extLst>
      <p:ext uri="{BB962C8B-B14F-4D97-AF65-F5344CB8AC3E}">
        <p14:creationId xmlns:p14="http://schemas.microsoft.com/office/powerpoint/2010/main" val="127870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6320"/>
            <a:ext cx="9611360" cy="5821680"/>
          </a:xfrm>
        </p:spPr>
      </p:pic>
      <p:sp>
        <p:nvSpPr>
          <p:cNvPr id="4" name="Title 1"/>
          <p:cNvSpPr>
            <a:spLocks noGrp="1"/>
          </p:cNvSpPr>
          <p:nvPr>
            <p:ph type="title"/>
          </p:nvPr>
        </p:nvSpPr>
        <p:spPr>
          <a:xfrm>
            <a:off x="831812" y="203200"/>
            <a:ext cx="8596668" cy="833120"/>
          </a:xfrm>
        </p:spPr>
        <p:txBody>
          <a:bodyPr>
            <a:normAutofit/>
          </a:bodyPr>
          <a:lstStyle/>
          <a:p>
            <a:pPr algn="ctr"/>
            <a:r>
              <a:rPr lang="en-US" sz="4400" dirty="0" smtClean="0"/>
              <a:t>System Design</a:t>
            </a:r>
            <a:endParaRPr lang="en-US" sz="4400" dirty="0"/>
          </a:p>
        </p:txBody>
      </p:sp>
    </p:spTree>
    <p:extLst>
      <p:ext uri="{BB962C8B-B14F-4D97-AF65-F5344CB8AC3E}">
        <p14:creationId xmlns:p14="http://schemas.microsoft.com/office/powerpoint/2010/main" val="4219171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294" y="2763520"/>
            <a:ext cx="8596668" cy="1320800"/>
          </a:xfrm>
        </p:spPr>
        <p:txBody>
          <a:bodyPr>
            <a:normAutofit/>
          </a:bodyPr>
          <a:lstStyle/>
          <a:p>
            <a:pPr algn="ctr"/>
            <a:r>
              <a:rPr lang="en-US" sz="5400" dirty="0" smtClean="0"/>
              <a:t>Demo</a:t>
            </a:r>
            <a:endParaRPr lang="en-US" sz="5400" dirty="0"/>
          </a:p>
        </p:txBody>
      </p:sp>
    </p:spTree>
    <p:extLst>
      <p:ext uri="{BB962C8B-B14F-4D97-AF65-F5344CB8AC3E}">
        <p14:creationId xmlns:p14="http://schemas.microsoft.com/office/powerpoint/2010/main" val="1832954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228</TotalTime>
  <Words>632</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Test Suite Application</vt:lpstr>
      <vt:lpstr>Outline</vt:lpstr>
      <vt:lpstr>Overview</vt:lpstr>
      <vt:lpstr>Introduction</vt:lpstr>
      <vt:lpstr>System Design</vt:lpstr>
      <vt:lpstr>System Design</vt:lpstr>
      <vt:lpstr>System Design</vt:lpstr>
      <vt:lpstr>System Design</vt:lpstr>
      <vt:lpstr>Demo</vt:lpstr>
      <vt:lpstr>Pros and Cons</vt:lpstr>
      <vt:lpstr>Pros and Cons</vt:lpstr>
      <vt:lpstr>Pros and Cons</vt:lpstr>
      <vt:lpstr>Deviations from Requirements</vt:lpstr>
      <vt:lpstr>Deployment Issues</vt:lpstr>
      <vt:lpstr>Team Organization</vt:lpstr>
      <vt:lpstr>Different Approach</vt:lpstr>
      <vt:lpstr>Future Extensions</vt:lpstr>
      <vt:lpstr>Conclusion / What we Learned</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Suite Application</dc:title>
  <dc:creator>Aimee Phillips</dc:creator>
  <cp:lastModifiedBy>Cavaughn Browne</cp:lastModifiedBy>
  <cp:revision>27</cp:revision>
  <dcterms:created xsi:type="dcterms:W3CDTF">2017-05-01T17:14:12Z</dcterms:created>
  <dcterms:modified xsi:type="dcterms:W3CDTF">2017-05-02T07:39:10Z</dcterms:modified>
</cp:coreProperties>
</file>