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8" r:id="rId6"/>
    <p:sldId id="275" r:id="rId7"/>
    <p:sldId id="260" r:id="rId8"/>
    <p:sldId id="261" r:id="rId9"/>
    <p:sldId id="262" r:id="rId10"/>
    <p:sldId id="263" r:id="rId11"/>
    <p:sldId id="264" r:id="rId12"/>
    <p:sldId id="270" r:id="rId13"/>
    <p:sldId id="273" r:id="rId14"/>
    <p:sldId id="271" r:id="rId15"/>
    <p:sldId id="276" r:id="rId16"/>
    <p:sldId id="265" r:id="rId17"/>
    <p:sldId id="266"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Level 2 and 3 Boundary testing does the same thing</a:t>
            </a:r>
          </a:p>
          <a:p>
            <a:pPr lvl="1"/>
            <a:r>
              <a:rPr lang="en-US" sz="2600" dirty="0" smtClean="0"/>
              <a:t>Issue where if check boxes are switched too quickly the generate button won’t be enabled or disabled correctly</a:t>
            </a:r>
          </a:p>
          <a:p>
            <a:pPr lvl="1"/>
            <a:r>
              <a:rPr lang="en-US" sz="2600" dirty="0" smtClean="0"/>
              <a:t>Menu items to run tests aren’t disabled along with their corresponding button</a:t>
            </a:r>
          </a:p>
          <a:p>
            <a:pPr lvl="1"/>
            <a:r>
              <a:rPr lang="en-US" sz="2600" dirty="0" smtClean="0"/>
              <a:t>File types are not restricted to their appropriate tests (.h files should only be able to do O-O testing)</a:t>
            </a:r>
          </a:p>
          <a:p>
            <a:pPr lvl="1"/>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type</a:t>
            </a:r>
          </a:p>
          <a:p>
            <a:pPr lvl="1"/>
            <a:r>
              <a:rPr lang="en-US" sz="2600" dirty="0"/>
              <a:t>If the .h file has any private methods </a:t>
            </a:r>
            <a:r>
              <a:rPr lang="en-US" sz="2600" dirty="0" smtClean="0"/>
              <a:t>or </a:t>
            </a:r>
            <a:r>
              <a:rPr lang="en-US" sz="2600" dirty="0"/>
              <a:t>functions outside of the class, the driver will not generate </a:t>
            </a:r>
            <a:r>
              <a:rPr lang="en-US" sz="2600" dirty="0" smtClean="0"/>
              <a:t>correctly</a:t>
            </a:r>
          </a:p>
          <a:p>
            <a:pPr lvl="1"/>
            <a:r>
              <a:rPr lang="en-US" sz="2600" dirty="0" smtClean="0"/>
              <a:t>More than one user manual cannot be opened at a time. Will throw an exception.</a:t>
            </a:r>
            <a:endParaRPr lang="en-US" sz="2600" dirty="0" smtClean="0"/>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Issues</a:t>
            </a:r>
            <a:endParaRPr lang="en-US" dirty="0"/>
          </a:p>
        </p:txBody>
      </p:sp>
      <p:sp>
        <p:nvSpPr>
          <p:cNvPr id="3" name="Content Placeholder 2"/>
          <p:cNvSpPr>
            <a:spLocks noGrp="1"/>
          </p:cNvSpPr>
          <p:nvPr>
            <p:ph idx="1"/>
          </p:nvPr>
        </p:nvSpPr>
        <p:spPr/>
        <p:txBody>
          <a:bodyPr>
            <a:normAutofit/>
          </a:bodyPr>
          <a:lstStyle/>
          <a:p>
            <a:r>
              <a:rPr lang="en-US" sz="2800" dirty="0" smtClean="0"/>
              <a:t>Product must work on target environment</a:t>
            </a:r>
          </a:p>
          <a:p>
            <a:pPr lvl="1"/>
            <a:r>
              <a:rPr lang="en-US" sz="2600" dirty="0" smtClean="0"/>
              <a:t>Recent Windows Operating Systems</a:t>
            </a:r>
          </a:p>
          <a:p>
            <a:pPr lvl="1"/>
            <a:r>
              <a:rPr lang="en-US" sz="2600" dirty="0" smtClean="0"/>
              <a:t>Handling problems with permissions and where files are placed on the user’s system</a:t>
            </a:r>
          </a:p>
          <a:p>
            <a:r>
              <a:rPr lang="en-US" sz="2600" dirty="0" smtClean="0"/>
              <a:t>All dependencies must be packaged with product</a:t>
            </a:r>
          </a:p>
          <a:p>
            <a:pPr lvl="1"/>
            <a:r>
              <a:rPr lang="en-US" sz="2400" dirty="0" smtClean="0"/>
              <a:t>DLLs, input files, other files, </a:t>
            </a:r>
            <a:r>
              <a:rPr lang="en-US" sz="2400" dirty="0" err="1" smtClean="0"/>
              <a:t>etc</a:t>
            </a:r>
            <a:endParaRPr lang="en-US" sz="2400" dirty="0" smtClean="0"/>
          </a:p>
          <a:p>
            <a:r>
              <a:rPr lang="en-US" sz="2600" dirty="0" smtClean="0"/>
              <a:t>Make Installation as easy </a:t>
            </a:r>
            <a:r>
              <a:rPr lang="en-US" sz="2600" smtClean="0"/>
              <a:t>as possible</a:t>
            </a:r>
            <a:endParaRPr lang="en-US" sz="2600" dirty="0" smtClean="0"/>
          </a:p>
        </p:txBody>
      </p:sp>
    </p:spTree>
    <p:extLst>
      <p:ext uri="{BB962C8B-B14F-4D97-AF65-F5344CB8AC3E}">
        <p14:creationId xmlns:p14="http://schemas.microsoft.com/office/powerpoint/2010/main" val="279072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better 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include </a:t>
            </a:r>
            <a:r>
              <a:rPr lang="en-US" sz="2400" dirty="0" smtClean="0"/>
              <a:t>Java, C# and Python</a:t>
            </a:r>
          </a:p>
          <a:p>
            <a:r>
              <a:rPr lang="en-US" sz="2600" dirty="0" smtClean="0"/>
              <a:t>Extended to do Path, Functional and Loop testing</a:t>
            </a:r>
          </a:p>
          <a:p>
            <a:pPr lvl="1"/>
            <a:r>
              <a:rPr lang="en-US" sz="2400" dirty="0" smtClean="0"/>
              <a:t>The three implemented right now are Object-Oriented, Random and Boundary Testing</a:t>
            </a:r>
            <a:endParaRPr lang="en-US" sz="2400" dirty="0"/>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so its 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US" dirty="0" smtClean="0"/>
              <a:t>System Design</a:t>
            </a:r>
            <a:endParaRPr lang="en-US" dirty="0"/>
          </a:p>
        </p:txBody>
      </p:sp>
      <p:sp>
        <p:nvSpPr>
          <p:cNvPr id="3" name="Content Placeholder 2"/>
          <p:cNvSpPr>
            <a:spLocks noGrp="1"/>
          </p:cNvSpPr>
          <p:nvPr>
            <p:ph idx="1"/>
          </p:nvPr>
        </p:nvSpPr>
        <p:spPr>
          <a:xfrm>
            <a:off x="677334" y="1632555"/>
            <a:ext cx="8596668" cy="4613699"/>
          </a:xfrm>
        </p:spPr>
        <p:txBody>
          <a:bodyPr>
            <a:normAutofit/>
          </a:bodyPr>
          <a:lstStyle/>
          <a:p>
            <a:r>
              <a:rPr lang="en-US" sz="2800" dirty="0" smtClean="0"/>
              <a:t>Windows application coded in C#</a:t>
            </a:r>
          </a:p>
          <a:p>
            <a:pPr lvl="1"/>
            <a:r>
              <a:rPr lang="en-US" sz="2600" dirty="0" smtClean="0"/>
              <a:t>Using Iron Python 2.7 to parse source code</a:t>
            </a:r>
            <a:endParaRPr lang="en-US" sz="2600" dirty="0"/>
          </a:p>
          <a:p>
            <a:r>
              <a:rPr lang="en-US" sz="2800" dirty="0" smtClean="0"/>
              <a:t>Users open source code and inputs are displayed in List boxes on the GUI</a:t>
            </a:r>
          </a:p>
          <a:p>
            <a:r>
              <a:rPr lang="en-US" sz="2800" dirty="0" smtClean="0"/>
              <a:t>Users can configure their tests, generate tests, save report, load and save configurations by clicking buttons. </a:t>
            </a:r>
          </a:p>
          <a:p>
            <a:r>
              <a:rPr lang="en-US" sz="2800" dirty="0" smtClean="0"/>
              <a:t>Functionality to compare expected results with actual results</a:t>
            </a:r>
          </a:p>
        </p:txBody>
      </p:sp>
    </p:spTree>
    <p:extLst>
      <p:ext uri="{BB962C8B-B14F-4D97-AF65-F5344CB8AC3E}">
        <p14:creationId xmlns:p14="http://schemas.microsoft.com/office/powerpoint/2010/main" val="40239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246" y="1777285"/>
            <a:ext cx="8921243" cy="4082603"/>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360</TotalTime>
  <Words>686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Test Suite Application</vt:lpstr>
      <vt:lpstr>Outline</vt:lpstr>
      <vt:lpstr>Overview</vt:lpstr>
      <vt:lpstr>Introduction</vt:lpstr>
      <vt:lpstr>System Design</vt:lpstr>
      <vt:lpstr>System Design</vt:lpstr>
      <vt:lpstr>System Design</vt:lpstr>
      <vt:lpstr>System Design</vt:lpstr>
      <vt:lpstr>System Design</vt:lpstr>
      <vt:lpstr>Demo</vt:lpstr>
      <vt:lpstr>Pros and Cons</vt:lpstr>
      <vt:lpstr>Pros and Cons</vt:lpstr>
      <vt:lpstr>Pros and Cons</vt:lpstr>
      <vt:lpstr>Deviations from Requirements</vt:lpstr>
      <vt:lpstr>Deployment Issues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Cavaughn Browne</cp:lastModifiedBy>
  <cp:revision>36</cp:revision>
  <dcterms:created xsi:type="dcterms:W3CDTF">2017-05-01T17:14:12Z</dcterms:created>
  <dcterms:modified xsi:type="dcterms:W3CDTF">2017-05-02T15:45:12Z</dcterms:modified>
</cp:coreProperties>
</file>