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sldIdLst>
    <p:sldId id="262" r:id="rId5"/>
    <p:sldId id="256" r:id="rId6"/>
    <p:sldId id="263" r:id="rId7"/>
    <p:sldId id="261" r:id="rId8"/>
    <p:sldId id="258"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448" autoAdjust="0"/>
  </p:normalViewPr>
  <p:slideViewPr>
    <p:cSldViewPr snapToGrid="0">
      <p:cViewPr varScale="1">
        <p:scale>
          <a:sx n="58" d="100"/>
          <a:sy n="58" d="100"/>
        </p:scale>
        <p:origin x="96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368549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21791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	</a:t>
            </a:r>
            <a:r>
              <a:rPr lang="en-CA" dirty="0" err="1"/>
              <a:t>Gamifield</a:t>
            </a:r>
            <a:r>
              <a:rPr lang="en-CA" dirty="0"/>
              <a:t> – Sched</a:t>
            </a:r>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Our solution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Field Service Scheduler</a:t>
            </a:r>
          </a:p>
        </p:txBody>
      </p:sp>
    </p:spTree>
    <p:extLst>
      <p:ext uri="{BB962C8B-B14F-4D97-AF65-F5344CB8AC3E}">
        <p14:creationId xmlns:p14="http://schemas.microsoft.com/office/powerpoint/2010/main" val="148770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a:t>Our 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Our 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a:t>Automated recommends 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a:t>Enhancements</a:t>
            </a:r>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scheduling</a:t>
            </a:r>
          </a:p>
          <a:p>
            <a:r>
              <a:rPr lang="en-CA" dirty="0"/>
              <a:t>We updated the draggable work orders to highlight Technicians and Resource that match Work Order requirements and matched the look and size of the time slots in the Gantt Chart, giving Dispatchers instant visual feedback </a:t>
            </a:r>
          </a:p>
        </p:txBody>
      </p:sp>
    </p:spTree>
    <p:extLst>
      <p:ext uri="{BB962C8B-B14F-4D97-AF65-F5344CB8AC3E}">
        <p14:creationId xmlns:p14="http://schemas.microsoft.com/office/powerpoint/2010/main" val="100625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459</Words>
  <Application>Microsoft Office PowerPoint</Application>
  <PresentationFormat>Widescreen</PresentationFormat>
  <Paragraphs>55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Capstone Information</vt:lpstr>
      <vt:lpstr>Our solution</vt:lpstr>
      <vt:lpstr>Client Requirements</vt:lpstr>
      <vt:lpstr>Tech Requirements</vt:lpstr>
      <vt:lpstr>Project Innovations</vt:lpstr>
      <vt:lpstr>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2019-03-29T03:21:54Z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