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A608-5EAD-437C-8E72-9A479CB7C6B2}" type="datetimeFigureOut">
              <a:rPr lang="de-DE" smtClean="0"/>
              <a:t>26.10.2018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6834-8994-4622-8EBA-1B4D36C5BB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90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A608-5EAD-437C-8E72-9A479CB7C6B2}" type="datetimeFigureOut">
              <a:rPr lang="de-DE" smtClean="0"/>
              <a:t>26.10.2018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6834-8994-4622-8EBA-1B4D36C5BB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70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A608-5EAD-437C-8E72-9A479CB7C6B2}" type="datetimeFigureOut">
              <a:rPr lang="de-DE" smtClean="0"/>
              <a:t>26.10.2018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6834-8994-4622-8EBA-1B4D36C5BB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33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A608-5EAD-437C-8E72-9A479CB7C6B2}" type="datetimeFigureOut">
              <a:rPr lang="de-DE" smtClean="0"/>
              <a:t>26.10.2018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6834-8994-4622-8EBA-1B4D36C5BB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00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A608-5EAD-437C-8E72-9A479CB7C6B2}" type="datetimeFigureOut">
              <a:rPr lang="de-DE" smtClean="0"/>
              <a:t>26.10.2018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6834-8994-4622-8EBA-1B4D36C5BB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8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A608-5EAD-437C-8E72-9A479CB7C6B2}" type="datetimeFigureOut">
              <a:rPr lang="de-DE" smtClean="0"/>
              <a:t>26.10.2018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6834-8994-4622-8EBA-1B4D36C5BB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44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A608-5EAD-437C-8E72-9A479CB7C6B2}" type="datetimeFigureOut">
              <a:rPr lang="de-DE" smtClean="0"/>
              <a:t>26.10.2018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6834-8994-4622-8EBA-1B4D36C5BB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27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A608-5EAD-437C-8E72-9A479CB7C6B2}" type="datetimeFigureOut">
              <a:rPr lang="de-DE" smtClean="0"/>
              <a:t>26.10.2018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6834-8994-4622-8EBA-1B4D36C5BB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39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A608-5EAD-437C-8E72-9A479CB7C6B2}" type="datetimeFigureOut">
              <a:rPr lang="de-DE" smtClean="0"/>
              <a:t>26.10.2018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6834-8994-4622-8EBA-1B4D36C5BB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61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A608-5EAD-437C-8E72-9A479CB7C6B2}" type="datetimeFigureOut">
              <a:rPr lang="de-DE" smtClean="0"/>
              <a:t>26.10.2018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6834-8994-4622-8EBA-1B4D36C5BB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4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A608-5EAD-437C-8E72-9A479CB7C6B2}" type="datetimeFigureOut">
              <a:rPr lang="de-DE" smtClean="0"/>
              <a:t>26.10.2018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6834-8994-4622-8EBA-1B4D36C5BB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3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DA608-5EAD-437C-8E72-9A479CB7C6B2}" type="datetimeFigureOut">
              <a:rPr lang="de-DE" smtClean="0"/>
              <a:t>26.10.2018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36834-8994-4622-8EBA-1B4D36C5BB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92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hlinkClick r:id="rId2" action="ppaction://hlinksldjump"/>
          </p:cNvPr>
          <p:cNvSpPr/>
          <p:nvPr/>
        </p:nvSpPr>
        <p:spPr>
          <a:xfrm>
            <a:off x="1219200" y="1499286"/>
            <a:ext cx="4588476" cy="301504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/>
              <a:t>Account aufladen</a:t>
            </a:r>
            <a:endParaRPr lang="de-DE" sz="3200" b="1" dirty="0"/>
          </a:p>
        </p:txBody>
      </p:sp>
      <p:sp>
        <p:nvSpPr>
          <p:cNvPr id="5" name="Abgerundetes Rechteck 4">
            <a:hlinkClick r:id="rId3" action="ppaction://hlinksldjump"/>
          </p:cNvPr>
          <p:cNvSpPr/>
          <p:nvPr/>
        </p:nvSpPr>
        <p:spPr>
          <a:xfrm>
            <a:off x="6240162" y="1499285"/>
            <a:ext cx="4588476" cy="301504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/>
              <a:t>Artikel bezahlen</a:t>
            </a:r>
            <a:endParaRPr lang="de-DE" sz="3200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Startseite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4151118" y="5191294"/>
            <a:ext cx="3516435" cy="9144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Kein Account?</a:t>
            </a:r>
            <a:br>
              <a:rPr lang="de-DE" b="1" dirty="0" smtClean="0"/>
            </a:br>
            <a:r>
              <a:rPr lang="de-DE" dirty="0" smtClean="0"/>
              <a:t>Neuen User anlegen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049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409816" y="1543840"/>
            <a:ext cx="2751438" cy="18123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1,50 €</a:t>
            </a:r>
            <a:br>
              <a:rPr lang="de-DE" sz="2800" b="1" dirty="0" smtClean="0"/>
            </a:br>
            <a:r>
              <a:rPr lang="de-DE" sz="2000" dirty="0" smtClean="0"/>
              <a:t>z. B. Pizza</a:t>
            </a:r>
            <a:endParaRPr lang="de-DE" sz="2000" dirty="0"/>
          </a:p>
        </p:txBody>
      </p:sp>
      <p:sp>
        <p:nvSpPr>
          <p:cNvPr id="5" name="Sonstiger Betrag"/>
          <p:cNvSpPr/>
          <p:nvPr/>
        </p:nvSpPr>
        <p:spPr>
          <a:xfrm>
            <a:off x="8271935" y="4287040"/>
            <a:ext cx="2751438" cy="18123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Sonstiger Betrag</a:t>
            </a:r>
            <a:endParaRPr lang="de-DE" sz="2800" b="1" dirty="0"/>
          </a:p>
        </p:txBody>
      </p:sp>
      <p:sp>
        <p:nvSpPr>
          <p:cNvPr id="6" name="Abgerundetes Rechteck 5"/>
          <p:cNvSpPr/>
          <p:nvPr/>
        </p:nvSpPr>
        <p:spPr>
          <a:xfrm>
            <a:off x="1409816" y="4287040"/>
            <a:ext cx="2751438" cy="18123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0,50 €</a:t>
            </a:r>
          </a:p>
          <a:p>
            <a:pPr algn="ctr"/>
            <a:r>
              <a:rPr lang="de-DE" sz="2000" dirty="0" smtClean="0"/>
              <a:t>(Säfte, Schorlen, Wasser, …)</a:t>
            </a:r>
            <a:endParaRPr lang="de-DE" sz="2000" dirty="0"/>
          </a:p>
        </p:txBody>
      </p:sp>
      <p:sp>
        <p:nvSpPr>
          <p:cNvPr id="7" name="Abgerundetes Rechteck 6"/>
          <p:cNvSpPr/>
          <p:nvPr/>
        </p:nvSpPr>
        <p:spPr>
          <a:xfrm>
            <a:off x="4688475" y="1543840"/>
            <a:ext cx="2751438" cy="18123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1,30 €</a:t>
            </a:r>
          </a:p>
          <a:p>
            <a:pPr algn="ctr"/>
            <a:r>
              <a:rPr lang="de-DE" sz="2000" dirty="0" smtClean="0"/>
              <a:t>(</a:t>
            </a:r>
            <a:r>
              <a:rPr lang="de-DE" sz="2000" dirty="0" err="1" smtClean="0"/>
              <a:t>RedBull</a:t>
            </a:r>
            <a:r>
              <a:rPr lang="de-DE" sz="2000" dirty="0" smtClean="0"/>
              <a:t>, …)</a:t>
            </a:r>
            <a:endParaRPr lang="de-DE" sz="2000" dirty="0"/>
          </a:p>
        </p:txBody>
      </p:sp>
      <p:sp>
        <p:nvSpPr>
          <p:cNvPr id="8" name="Abgerundetes Rechteck 7"/>
          <p:cNvSpPr/>
          <p:nvPr/>
        </p:nvSpPr>
        <p:spPr>
          <a:xfrm>
            <a:off x="8271935" y="1543840"/>
            <a:ext cx="2751438" cy="18123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1,00 €</a:t>
            </a:r>
            <a:br>
              <a:rPr lang="de-DE" sz="2800" b="1" dirty="0" smtClean="0"/>
            </a:br>
            <a:r>
              <a:rPr lang="de-DE" sz="2000" dirty="0" smtClean="0"/>
              <a:t>(Bier, Mate, …)</a:t>
            </a:r>
            <a:endParaRPr lang="de-DE" sz="20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88475" y="4287040"/>
            <a:ext cx="2751438" cy="18123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0,30 €</a:t>
            </a:r>
            <a:endParaRPr lang="de-DE" sz="2800" b="1" dirty="0"/>
          </a:p>
        </p:txBody>
      </p:sp>
      <p:sp>
        <p:nvSpPr>
          <p:cNvPr id="12" name="Abgerundetes Rechteck 11">
            <a:hlinkClick r:id="rId2" action="ppaction://hlinksldjump"/>
          </p:cNvPr>
          <p:cNvSpPr/>
          <p:nvPr/>
        </p:nvSpPr>
        <p:spPr>
          <a:xfrm>
            <a:off x="3457231" y="1747075"/>
            <a:ext cx="543489" cy="49771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+</a:t>
            </a:r>
            <a:endParaRPr lang="de-DE" sz="2400" b="1" dirty="0"/>
          </a:p>
        </p:txBody>
      </p:sp>
      <p:sp>
        <p:nvSpPr>
          <p:cNvPr id="13" name="Abgerundetes Rechteck 12"/>
          <p:cNvSpPr/>
          <p:nvPr/>
        </p:nvSpPr>
        <p:spPr>
          <a:xfrm>
            <a:off x="3457231" y="2551619"/>
            <a:ext cx="543489" cy="49771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-</a:t>
            </a:r>
            <a:endParaRPr lang="de-DE" sz="2400" b="1" dirty="0"/>
          </a:p>
        </p:txBody>
      </p:sp>
      <p:sp>
        <p:nvSpPr>
          <p:cNvPr id="10" name="Rechteck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467224" y="1545631"/>
            <a:ext cx="3614095" cy="410552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utton1">
            <a:hlinkClick r:id="" action="ppaction://macro?name=Test"/>
          </p:cNvPr>
          <p:cNvSpPr/>
          <p:nvPr/>
        </p:nvSpPr>
        <p:spPr>
          <a:xfrm>
            <a:off x="4698503" y="4349567"/>
            <a:ext cx="594927" cy="5802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4698503" y="3587661"/>
            <a:ext cx="594927" cy="5802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372980" y="3587661"/>
            <a:ext cx="594927" cy="5802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5530524" y="3587661"/>
            <a:ext cx="594927" cy="5802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4688475" y="2703408"/>
            <a:ext cx="594927" cy="5802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5416204" y="2698758"/>
            <a:ext cx="594927" cy="5802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8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6189087" y="2708329"/>
            <a:ext cx="594927" cy="5802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6372981" y="4349567"/>
            <a:ext cx="594927" cy="5802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530525" y="4348634"/>
            <a:ext cx="594927" cy="5802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Betrag"/>
          <p:cNvSpPr/>
          <p:nvPr/>
        </p:nvSpPr>
        <p:spPr>
          <a:xfrm>
            <a:off x="4671814" y="1866313"/>
            <a:ext cx="1767634" cy="673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Titel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Preisauswahl (</a:t>
            </a:r>
            <a:r>
              <a:rPr lang="de-DE" dirty="0" err="1"/>
              <a:t>Tap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scan</a:t>
            </a:r>
            <a:r>
              <a:rPr lang="de-DE" dirty="0"/>
              <a:t>)</a:t>
            </a:r>
            <a:endParaRPr lang="de-DE" dirty="0"/>
          </a:p>
        </p:txBody>
      </p:sp>
      <p:sp>
        <p:nvSpPr>
          <p:cNvPr id="29" name="Abgerundetes Rechteck 28"/>
          <p:cNvSpPr/>
          <p:nvPr/>
        </p:nvSpPr>
        <p:spPr>
          <a:xfrm>
            <a:off x="5530524" y="4999429"/>
            <a:ext cx="594927" cy="5802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6549410" y="1912931"/>
            <a:ext cx="594927" cy="5802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6372980" y="4992306"/>
            <a:ext cx="594927" cy="5802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,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Gleichschenkliges Dreieck 1"/>
          <p:cNvSpPr/>
          <p:nvPr/>
        </p:nvSpPr>
        <p:spPr>
          <a:xfrm rot="16200000">
            <a:off x="6513989" y="1995164"/>
            <a:ext cx="439400" cy="37879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Abgerundetes Rechteck 31"/>
          <p:cNvSpPr/>
          <p:nvPr/>
        </p:nvSpPr>
        <p:spPr>
          <a:xfrm>
            <a:off x="4716767" y="5018991"/>
            <a:ext cx="594927" cy="5802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20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409816" y="1543840"/>
            <a:ext cx="2751438" cy="18123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1,50 €</a:t>
            </a:r>
            <a:br>
              <a:rPr lang="de-DE" sz="2800" b="1" dirty="0" smtClean="0"/>
            </a:br>
            <a:r>
              <a:rPr lang="de-DE" sz="2000" dirty="0" smtClean="0"/>
              <a:t>(Pizza, …)</a:t>
            </a:r>
            <a:endParaRPr lang="de-DE" sz="2000" dirty="0"/>
          </a:p>
        </p:txBody>
      </p:sp>
      <p:sp>
        <p:nvSpPr>
          <p:cNvPr id="5" name="Sonstiger Betrag"/>
          <p:cNvSpPr/>
          <p:nvPr/>
        </p:nvSpPr>
        <p:spPr>
          <a:xfrm>
            <a:off x="8271935" y="4287040"/>
            <a:ext cx="2751438" cy="18123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Sonstiger Betrag</a:t>
            </a:r>
            <a:endParaRPr lang="de-DE" sz="2800" b="1" dirty="0"/>
          </a:p>
        </p:txBody>
      </p:sp>
      <p:sp>
        <p:nvSpPr>
          <p:cNvPr id="6" name="Abgerundetes Rechteck 5"/>
          <p:cNvSpPr/>
          <p:nvPr/>
        </p:nvSpPr>
        <p:spPr>
          <a:xfrm>
            <a:off x="1409816" y="4287040"/>
            <a:ext cx="2751438" cy="18123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0,50 €</a:t>
            </a:r>
          </a:p>
          <a:p>
            <a:pPr algn="ctr"/>
            <a:r>
              <a:rPr lang="de-DE" sz="2000" dirty="0" smtClean="0"/>
              <a:t>(Säfte, Schorlen, Wasser, …)</a:t>
            </a:r>
            <a:endParaRPr lang="de-DE" sz="2000" dirty="0"/>
          </a:p>
        </p:txBody>
      </p:sp>
      <p:sp>
        <p:nvSpPr>
          <p:cNvPr id="7" name="Abgerundetes Rechteck 6"/>
          <p:cNvSpPr/>
          <p:nvPr/>
        </p:nvSpPr>
        <p:spPr>
          <a:xfrm>
            <a:off x="4688475" y="1543840"/>
            <a:ext cx="2751438" cy="18123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1,30 €</a:t>
            </a:r>
          </a:p>
          <a:p>
            <a:pPr algn="ctr"/>
            <a:r>
              <a:rPr lang="de-DE" sz="2000" dirty="0" smtClean="0"/>
              <a:t>(</a:t>
            </a:r>
            <a:r>
              <a:rPr lang="de-DE" sz="2000" dirty="0" err="1" smtClean="0"/>
              <a:t>RedBull</a:t>
            </a:r>
            <a:r>
              <a:rPr lang="de-DE" sz="2000" dirty="0" smtClean="0"/>
              <a:t>, …)</a:t>
            </a:r>
            <a:endParaRPr lang="de-DE" sz="2000" dirty="0"/>
          </a:p>
        </p:txBody>
      </p:sp>
      <p:sp>
        <p:nvSpPr>
          <p:cNvPr id="8" name="Abgerundetes Rechteck 7"/>
          <p:cNvSpPr/>
          <p:nvPr/>
        </p:nvSpPr>
        <p:spPr>
          <a:xfrm>
            <a:off x="8271935" y="1543840"/>
            <a:ext cx="2751438" cy="18123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1,00 €</a:t>
            </a:r>
            <a:br>
              <a:rPr lang="de-DE" sz="2800" b="1" dirty="0" smtClean="0"/>
            </a:br>
            <a:r>
              <a:rPr lang="de-DE" sz="2000" dirty="0" smtClean="0"/>
              <a:t>(Bier, Mate, …)</a:t>
            </a:r>
            <a:endParaRPr lang="de-DE" sz="20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88475" y="4287040"/>
            <a:ext cx="2751438" cy="18123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0,30 €</a:t>
            </a:r>
            <a:endParaRPr lang="de-DE" sz="2800" b="1" dirty="0"/>
          </a:p>
        </p:txBody>
      </p:sp>
      <p:sp>
        <p:nvSpPr>
          <p:cNvPr id="12" name="Abgerundetes Rechteck 11">
            <a:hlinkClick r:id="rId2" action="ppaction://hlinksldjump"/>
          </p:cNvPr>
          <p:cNvSpPr/>
          <p:nvPr/>
        </p:nvSpPr>
        <p:spPr>
          <a:xfrm>
            <a:off x="3457231" y="1747075"/>
            <a:ext cx="543489" cy="49771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+</a:t>
            </a:r>
            <a:endParaRPr lang="de-DE" sz="2400" b="1" dirty="0"/>
          </a:p>
        </p:txBody>
      </p:sp>
      <p:sp>
        <p:nvSpPr>
          <p:cNvPr id="13" name="Abgerundetes Rechteck 12"/>
          <p:cNvSpPr/>
          <p:nvPr/>
        </p:nvSpPr>
        <p:spPr>
          <a:xfrm>
            <a:off x="3457231" y="2551619"/>
            <a:ext cx="543489" cy="49771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-</a:t>
            </a:r>
            <a:endParaRPr lang="de-DE" sz="2400" b="1" dirty="0"/>
          </a:p>
        </p:txBody>
      </p:sp>
      <p:sp>
        <p:nvSpPr>
          <p:cNvPr id="28" name="Titel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Preisauswahl (</a:t>
            </a:r>
            <a:r>
              <a:rPr lang="de-DE" dirty="0" err="1" smtClean="0"/>
              <a:t>Tap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scan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9" name="Abgerundetes Rechteck 28"/>
          <p:cNvSpPr/>
          <p:nvPr/>
        </p:nvSpPr>
        <p:spPr>
          <a:xfrm>
            <a:off x="8506691" y="471055"/>
            <a:ext cx="3331080" cy="9144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Betrag: XX,XX € 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19531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Userauswahl</a:t>
            </a:r>
            <a:endParaRPr lang="de-DE" dirty="0"/>
          </a:p>
        </p:txBody>
      </p:sp>
      <p:sp>
        <p:nvSpPr>
          <p:cNvPr id="4" name="Abgerundetes Rechteck 3">
            <a:hlinkClick r:id="rId2" action="ppaction://hlinksldjump"/>
          </p:cNvPr>
          <p:cNvSpPr/>
          <p:nvPr/>
        </p:nvSpPr>
        <p:spPr>
          <a:xfrm>
            <a:off x="626074" y="1491048"/>
            <a:ext cx="11211697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b="1" dirty="0" err="1" smtClean="0"/>
              <a:t>RafiNiert</a:t>
            </a:r>
            <a:endParaRPr lang="de-DE" sz="3200" b="1" dirty="0"/>
          </a:p>
        </p:txBody>
      </p:sp>
      <p:sp>
        <p:nvSpPr>
          <p:cNvPr id="5" name="Abgerundetes Rechteck 4"/>
          <p:cNvSpPr/>
          <p:nvPr/>
        </p:nvSpPr>
        <p:spPr>
          <a:xfrm>
            <a:off x="626074" y="2592258"/>
            <a:ext cx="11211697" cy="914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b="1" dirty="0" err="1"/>
              <a:t>AnManuelDung</a:t>
            </a:r>
            <a:endParaRPr lang="de-DE" sz="3200" b="1" dirty="0"/>
          </a:p>
        </p:txBody>
      </p:sp>
      <p:sp>
        <p:nvSpPr>
          <p:cNvPr id="6" name="Abgerundetes Rechteck 5"/>
          <p:cNvSpPr/>
          <p:nvPr/>
        </p:nvSpPr>
        <p:spPr>
          <a:xfrm>
            <a:off x="626074" y="3693468"/>
            <a:ext cx="11211697" cy="914400"/>
          </a:xfrm>
          <a:prstGeom prst="roundRect">
            <a:avLst/>
          </a:prstGeom>
          <a:gradFill flip="none" rotWithShape="1">
            <a:gsLst>
              <a:gs pos="0">
                <a:srgbClr val="C00000">
                  <a:lumMod val="67000"/>
                </a:srgbClr>
              </a:gs>
              <a:gs pos="48000">
                <a:srgbClr val="C00000">
                  <a:lumMod val="97000"/>
                </a:srgbClr>
              </a:gs>
              <a:gs pos="100000">
                <a:srgbClr val="C00000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b="1" dirty="0" err="1" smtClean="0"/>
              <a:t>HalsabSchneider</a:t>
            </a:r>
            <a:endParaRPr lang="de-DE" sz="3200" b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626074" y="4774083"/>
            <a:ext cx="11211697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160268" y="1657183"/>
            <a:ext cx="142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</a:rPr>
              <a:t>10,50 €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0243624" y="2757070"/>
            <a:ext cx="133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</a:rPr>
              <a:t>-3,50 €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035234" y="3858280"/>
            <a:ext cx="1547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</a:rPr>
              <a:t>-13,50 €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3" name="Abgerundetes Rechteck 12">
            <a:hlinkClick r:id="rId2" action="ppaction://hlinksldjump"/>
          </p:cNvPr>
          <p:cNvSpPr/>
          <p:nvPr/>
        </p:nvSpPr>
        <p:spPr>
          <a:xfrm>
            <a:off x="8321336" y="5878937"/>
            <a:ext cx="3516435" cy="9144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ABBRECHEN</a:t>
            </a:r>
            <a:endParaRPr lang="de-DE" b="1" dirty="0"/>
          </a:p>
        </p:txBody>
      </p:sp>
      <p:sp>
        <p:nvSpPr>
          <p:cNvPr id="14" name="Abgerundetes Rechteck 13"/>
          <p:cNvSpPr/>
          <p:nvPr/>
        </p:nvSpPr>
        <p:spPr>
          <a:xfrm>
            <a:off x="8506691" y="471055"/>
            <a:ext cx="3331080" cy="9144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Betrag: XX,XX € </a:t>
            </a:r>
            <a:endParaRPr lang="de-DE" b="1" dirty="0"/>
          </a:p>
        </p:txBody>
      </p:sp>
      <p:sp>
        <p:nvSpPr>
          <p:cNvPr id="15" name="Abgerundetes Rechteck 14"/>
          <p:cNvSpPr/>
          <p:nvPr/>
        </p:nvSpPr>
        <p:spPr>
          <a:xfrm>
            <a:off x="7107725" y="3858982"/>
            <a:ext cx="2797224" cy="58337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Account aufladen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7107725" y="2757772"/>
            <a:ext cx="2797224" cy="58337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Account aufladen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7107725" y="1656562"/>
            <a:ext cx="2797224" cy="58337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Account aufladen</a:t>
            </a:r>
            <a:endParaRPr lang="de-DE" dirty="0"/>
          </a:p>
        </p:txBody>
      </p:sp>
      <p:sp>
        <p:nvSpPr>
          <p:cNvPr id="19" name="Abgerundetes Rechteck 18"/>
          <p:cNvSpPr/>
          <p:nvPr/>
        </p:nvSpPr>
        <p:spPr>
          <a:xfrm>
            <a:off x="4608318" y="5853996"/>
            <a:ext cx="3516435" cy="9144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Kein Account?</a:t>
            </a:r>
            <a:br>
              <a:rPr lang="de-DE" b="1" dirty="0" smtClean="0"/>
            </a:br>
            <a:r>
              <a:rPr lang="de-DE" dirty="0" smtClean="0"/>
              <a:t>Neuen User anlegen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99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Account aufladen (1/2)</a:t>
            </a:r>
            <a:endParaRPr lang="de-DE" dirty="0"/>
          </a:p>
        </p:txBody>
      </p:sp>
      <p:sp>
        <p:nvSpPr>
          <p:cNvPr id="4" name="Abgerundetes Rechteck 3">
            <a:hlinkClick r:id="rId2" action="ppaction://hlinksldjump"/>
          </p:cNvPr>
          <p:cNvSpPr/>
          <p:nvPr/>
        </p:nvSpPr>
        <p:spPr>
          <a:xfrm>
            <a:off x="626074" y="1491048"/>
            <a:ext cx="11211697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b="1" dirty="0" err="1" smtClean="0"/>
              <a:t>RafiNiert</a:t>
            </a:r>
            <a:endParaRPr lang="de-DE" sz="3200" b="1" dirty="0"/>
          </a:p>
        </p:txBody>
      </p:sp>
      <p:sp>
        <p:nvSpPr>
          <p:cNvPr id="5" name="Abgerundetes Rechteck 4"/>
          <p:cNvSpPr/>
          <p:nvPr/>
        </p:nvSpPr>
        <p:spPr>
          <a:xfrm>
            <a:off x="626074" y="2592258"/>
            <a:ext cx="11211697" cy="914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b="1" dirty="0" err="1"/>
              <a:t>AnManuelDung</a:t>
            </a:r>
            <a:endParaRPr lang="de-DE" sz="3200" b="1" dirty="0"/>
          </a:p>
        </p:txBody>
      </p:sp>
      <p:sp>
        <p:nvSpPr>
          <p:cNvPr id="6" name="Abgerundetes Rechteck 5"/>
          <p:cNvSpPr/>
          <p:nvPr/>
        </p:nvSpPr>
        <p:spPr>
          <a:xfrm>
            <a:off x="626074" y="3693468"/>
            <a:ext cx="11211697" cy="914400"/>
          </a:xfrm>
          <a:prstGeom prst="roundRect">
            <a:avLst/>
          </a:prstGeom>
          <a:gradFill flip="none" rotWithShape="1">
            <a:gsLst>
              <a:gs pos="0">
                <a:srgbClr val="C00000">
                  <a:lumMod val="67000"/>
                </a:srgbClr>
              </a:gs>
              <a:gs pos="48000">
                <a:srgbClr val="C00000">
                  <a:lumMod val="97000"/>
                </a:srgbClr>
              </a:gs>
              <a:gs pos="100000">
                <a:srgbClr val="C00000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b="1" dirty="0" err="1" smtClean="0"/>
              <a:t>HalsabSchneider</a:t>
            </a:r>
            <a:endParaRPr lang="de-DE" sz="3200" b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626074" y="4774083"/>
            <a:ext cx="11211697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0160268" y="1657183"/>
            <a:ext cx="142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</a:rPr>
              <a:t>10,50 €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0243624" y="2757070"/>
            <a:ext cx="133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</a:rPr>
              <a:t>-3,50 €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035234" y="3858280"/>
            <a:ext cx="1547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</a:rPr>
              <a:t>-13,50 €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608318" y="5853996"/>
            <a:ext cx="3516435" cy="9144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Kein Account?</a:t>
            </a:r>
            <a:br>
              <a:rPr lang="de-DE" b="1" dirty="0" smtClean="0"/>
            </a:br>
            <a:r>
              <a:rPr lang="de-DE" dirty="0" smtClean="0"/>
              <a:t>Neuen User anlegen</a:t>
            </a:r>
            <a:endParaRPr lang="de-DE" dirty="0"/>
          </a:p>
        </p:txBody>
      </p:sp>
      <p:sp>
        <p:nvSpPr>
          <p:cNvPr id="16" name="Abgerundetes Rechteck 15">
            <a:hlinkClick r:id="rId2" action="ppaction://hlinksldjump"/>
          </p:cNvPr>
          <p:cNvSpPr/>
          <p:nvPr/>
        </p:nvSpPr>
        <p:spPr>
          <a:xfrm>
            <a:off x="8321336" y="5878937"/>
            <a:ext cx="3516435" cy="9144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ABBRECHEN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27775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Account aufladen (2/2)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160268" y="1657183"/>
            <a:ext cx="142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</a:rPr>
              <a:t>10,50 €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8506691" y="2616971"/>
            <a:ext cx="3331080" cy="9144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Eingabe: XX,XX € </a:t>
            </a:r>
            <a:endParaRPr lang="de-DE" b="1" dirty="0"/>
          </a:p>
        </p:txBody>
      </p:sp>
      <p:sp>
        <p:nvSpPr>
          <p:cNvPr id="16" name="Abgerundetes Rechteck 15">
            <a:hlinkClick r:id="rId2" action="ppaction://hlinksldjump"/>
          </p:cNvPr>
          <p:cNvSpPr/>
          <p:nvPr/>
        </p:nvSpPr>
        <p:spPr>
          <a:xfrm>
            <a:off x="626074" y="1491048"/>
            <a:ext cx="11211697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b="1" dirty="0" err="1" smtClean="0"/>
              <a:t>RafiNiert</a:t>
            </a:r>
            <a:endParaRPr lang="de-DE" sz="32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10287928" y="1655860"/>
            <a:ext cx="142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</a:rPr>
              <a:t>10,50 </a:t>
            </a:r>
            <a:r>
              <a:rPr lang="de-DE" sz="3200" dirty="0" smtClean="0">
                <a:solidFill>
                  <a:schemeClr val="bg1"/>
                </a:solidFill>
              </a:rPr>
              <a:t>€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8506691" y="3742894"/>
            <a:ext cx="3331080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Neuer Betrag: XX,XX € </a:t>
            </a:r>
            <a:endParaRPr lang="de-DE" b="1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3996521" y="2616971"/>
            <a:ext cx="3193939" cy="3561262"/>
            <a:chOff x="4606121" y="1540127"/>
            <a:chExt cx="3193939" cy="3561262"/>
          </a:xfrm>
        </p:grpSpPr>
        <p:sp>
          <p:nvSpPr>
            <p:cNvPr id="35" name="Rechteck 34"/>
            <p:cNvSpPr/>
            <p:nvPr/>
          </p:nvSpPr>
          <p:spPr>
            <a:xfrm>
              <a:off x="4606121" y="1540127"/>
              <a:ext cx="3193939" cy="35612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822025" y="2772239"/>
              <a:ext cx="594927" cy="5802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4857035" y="3504851"/>
              <a:ext cx="594927" cy="5802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4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6769034" y="3539082"/>
              <a:ext cx="594927" cy="5802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6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5756128" y="3538016"/>
              <a:ext cx="594927" cy="5802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5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4822024" y="4269072"/>
              <a:ext cx="594927" cy="5802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7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5762296" y="4264017"/>
              <a:ext cx="594927" cy="5802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8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6782331" y="4264017"/>
              <a:ext cx="594927" cy="5802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9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6782332" y="2786933"/>
              <a:ext cx="594927" cy="5802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3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5764604" y="2763730"/>
              <a:ext cx="594927" cy="5802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5" name="Rechteck 44"/>
            <p:cNvSpPr/>
            <p:nvPr/>
          </p:nvSpPr>
          <p:spPr>
            <a:xfrm>
              <a:off x="4810710" y="1860809"/>
              <a:ext cx="2817005" cy="6734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46" name="Abgerundetes Rechteck 45">
            <a:hlinkClick r:id="rId2" action="ppaction://hlinksldjump"/>
          </p:cNvPr>
          <p:cNvSpPr/>
          <p:nvPr/>
        </p:nvSpPr>
        <p:spPr>
          <a:xfrm>
            <a:off x="8321336" y="5878937"/>
            <a:ext cx="3516435" cy="9144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ABBRECHEN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09684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Neuen Benutzer anlegen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3690551" y="2314776"/>
            <a:ext cx="814722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838200" y="2479588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Nick</a:t>
            </a:r>
            <a:endParaRPr lang="de-DE" sz="3200" b="1" dirty="0"/>
          </a:p>
        </p:txBody>
      </p:sp>
      <p:sp>
        <p:nvSpPr>
          <p:cNvPr id="6" name="Abgerundetes Rechteck 5"/>
          <p:cNvSpPr/>
          <p:nvPr/>
        </p:nvSpPr>
        <p:spPr>
          <a:xfrm>
            <a:off x="3690551" y="3480430"/>
            <a:ext cx="814722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838199" y="3645242"/>
            <a:ext cx="25929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RFID-Kennung</a:t>
            </a:r>
            <a:br>
              <a:rPr lang="de-DE" sz="3200" b="1" dirty="0" smtClean="0"/>
            </a:br>
            <a:r>
              <a:rPr lang="de-DE" sz="3200" b="1" dirty="0" smtClean="0"/>
              <a:t>(optional)</a:t>
            </a:r>
            <a:endParaRPr lang="de-DE" sz="3200" b="1" dirty="0"/>
          </a:p>
        </p:txBody>
      </p:sp>
      <p:sp>
        <p:nvSpPr>
          <p:cNvPr id="8" name="Abgerundetes Rechteck 7">
            <a:hlinkClick r:id="rId2" action="ppaction://hlinksldjump"/>
          </p:cNvPr>
          <p:cNvSpPr/>
          <p:nvPr/>
        </p:nvSpPr>
        <p:spPr>
          <a:xfrm>
            <a:off x="8321336" y="5878937"/>
            <a:ext cx="3516435" cy="9144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ABBRECHEN</a:t>
            </a:r>
            <a:endParaRPr lang="de-DE" b="1" dirty="0"/>
          </a:p>
        </p:txBody>
      </p:sp>
      <p:sp>
        <p:nvSpPr>
          <p:cNvPr id="9" name="Abgerundetes Rechteck 8">
            <a:hlinkClick r:id="rId2" action="ppaction://hlinksldjump"/>
          </p:cNvPr>
          <p:cNvSpPr/>
          <p:nvPr/>
        </p:nvSpPr>
        <p:spPr>
          <a:xfrm>
            <a:off x="4593714" y="5878937"/>
            <a:ext cx="3516435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SPEICHERN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95996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Breitbild</PresentationFormat>
  <Paragraphs>83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Startseite</vt:lpstr>
      <vt:lpstr>Preisauswahl (Tap or scan)</vt:lpstr>
      <vt:lpstr>Preisauswahl (Tap or scan)</vt:lpstr>
      <vt:lpstr>Userauswahl</vt:lpstr>
      <vt:lpstr>Account aufladen (1/2)</vt:lpstr>
      <vt:lpstr>Account aufladen (2/2)</vt:lpstr>
      <vt:lpstr>Neuen Benutzer anlegen</vt:lpstr>
    </vt:vector>
  </TitlesOfParts>
  <Company>OTH Regensburg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Kirschner</dc:creator>
  <cp:lastModifiedBy>Manuel Kirschner</cp:lastModifiedBy>
  <cp:revision>12</cp:revision>
  <dcterms:created xsi:type="dcterms:W3CDTF">2018-10-22T14:38:30Z</dcterms:created>
  <dcterms:modified xsi:type="dcterms:W3CDTF">2018-10-26T11:28:27Z</dcterms:modified>
</cp:coreProperties>
</file>