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6.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10.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9.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s/slide1.xml" ContentType="application/vnd.openxmlformats-officedocument.presentationml.slide+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3" r:id="rId8"/>
    <p:sldMasterId id="2147483665" r:id="rId9"/>
    <p:sldMasterId id="2147483667" r:id="rId10"/>
    <p:sldMasterId id="2147483669" r:id="rId11"/>
    <p:sldMasterId id="2147483671" r:id="rId12"/>
    <p:sldMasterId id="2147483673" r:id="rId13"/>
    <p:sldMasterId id="2147483675" r:id="rId14"/>
    <p:sldMasterId id="2147483677" r:id="rId15"/>
  </p:sldMasterIdLst>
  <p:sldIdLst>
    <p:sldId id="256" r:id="rId16"/>
    <p:sldId id="257" r:id="rId17"/>
    <p:sldId id="258" r:id="rId18"/>
    <p:sldId id="259" r:id="rId19"/>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 Target="slides/slide1.xml"/><Relationship Id="rId17" Type="http://schemas.openxmlformats.org/officeDocument/2006/relationships/slide" Target="slides/slide2.xml"/><Relationship Id="rId18" Type="http://schemas.openxmlformats.org/officeDocument/2006/relationships/slide" Target="slides/slide3.xml"/><Relationship Id="rId19" Type="http://schemas.openxmlformats.org/officeDocument/2006/relationships/slide" Target="slides/slide4.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6.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964080" y="879120"/>
            <a:ext cx="4941000" cy="610560"/>
          </a:xfrm>
          <a:prstGeom prst="rect">
            <a:avLst/>
          </a:prstGeom>
          <a:noFill/>
          <a:ln w="0">
            <a:noFill/>
          </a:ln>
        </p:spPr>
        <p:txBody>
          <a:bodyPr lIns="0" rIns="0" tIns="0" bIns="0" anchor="ctr">
            <a:noAutofit/>
          </a:bodyPr>
          <a:p>
            <a:pPr indent="0">
              <a:buNone/>
            </a:pPr>
            <a:endParaRPr b="0" lang="en-GB" sz="1400" strike="noStrike" u="none">
              <a:solidFill>
                <a:srgbClr val="000000"/>
              </a:solidFill>
              <a:uFillTx/>
              <a:latin typeface="Arial"/>
            </a:endParaRPr>
          </a:p>
        </p:txBody>
      </p:sp>
      <p:sp>
        <p:nvSpPr>
          <p:cNvPr id="5" name="PlaceHolder 2"/>
          <p:cNvSpPr>
            <a:spLocks noGrp="1"/>
          </p:cNvSpPr>
          <p:nvPr>
            <p:ph type="subTitle"/>
          </p:nvPr>
        </p:nvSpPr>
        <p:spPr>
          <a:xfrm>
            <a:off x="952560" y="2656800"/>
            <a:ext cx="4838400" cy="573840"/>
          </a:xfrm>
          <a:prstGeom prst="rect">
            <a:avLst/>
          </a:prstGeom>
          <a:noFill/>
          <a:ln w="0">
            <a:noFill/>
          </a:ln>
        </p:spPr>
        <p:txBody>
          <a:bodyPr lIns="0" rIns="0" tIns="0" bIns="0" anchor="ctr">
            <a:noAutofit/>
          </a:bodyPr>
          <a:p>
            <a:pPr indent="0" algn="ctr">
              <a:buNone/>
            </a:pPr>
            <a:endParaRPr b="0" lang="en-GB"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02E4B58-A6B1-4094-B3FD-0A71984BCF86}"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964080" y="879120"/>
            <a:ext cx="4941000" cy="610560"/>
          </a:xfrm>
          <a:prstGeom prst="rect">
            <a:avLst/>
          </a:prstGeom>
          <a:noFill/>
          <a:ln w="0">
            <a:noFill/>
          </a:ln>
        </p:spPr>
        <p:txBody>
          <a:bodyPr lIns="0" rIns="0" tIns="0" bIns="0" anchor="ctr">
            <a:noAutofit/>
          </a:bodyPr>
          <a:p>
            <a:pPr indent="0">
              <a:buNone/>
            </a:pPr>
            <a:endParaRPr b="0" lang="en-GB" sz="1400" strike="noStrike" u="none">
              <a:solidFill>
                <a:srgbClr val="000000"/>
              </a:solidFill>
              <a:uFillTx/>
              <a:latin typeface="Arial"/>
            </a:endParaRPr>
          </a:p>
        </p:txBody>
      </p:sp>
      <p:sp>
        <p:nvSpPr>
          <p:cNvPr id="46" name="PlaceHolder 2"/>
          <p:cNvSpPr>
            <a:spLocks noGrp="1"/>
          </p:cNvSpPr>
          <p:nvPr>
            <p:ph/>
          </p:nvPr>
        </p:nvSpPr>
        <p:spPr>
          <a:xfrm>
            <a:off x="952560" y="2656800"/>
            <a:ext cx="4838400" cy="573840"/>
          </a:xfrm>
          <a:prstGeom prst="rect">
            <a:avLst/>
          </a:prstGeom>
          <a:noFill/>
          <a:ln w="0">
            <a:noFill/>
          </a:ln>
        </p:spPr>
        <p:txBody>
          <a:bodyPr lIns="0" rIns="0" tIns="0" bIns="0" anchor="t">
            <a:normAutofit/>
          </a:bodyPr>
          <a:p>
            <a:pPr indent="0">
              <a:lnSpc>
                <a:spcPct val="90000"/>
              </a:lnSpc>
              <a:spcBef>
                <a:spcPts val="1417"/>
              </a:spcBef>
              <a:buNone/>
            </a:pPr>
            <a:endParaRPr b="0" lang="en-GB" sz="2800" strike="noStrike" u="none">
              <a:solidFill>
                <a:schemeClr val="dk1"/>
              </a:solidFill>
              <a:uFillTx/>
              <a:latin typeface="Calibri"/>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9DE0A4BF-4BD1-4DF7-BE58-FE0715CC3941}" type="slidenum">
              <a:t>&lt;#&gt;</a:t>
            </a:fld>
          </a:p>
        </p:txBody>
      </p:sp>
      <p:sp>
        <p:nvSpPr>
          <p:cNvPr id="6" name="PlaceHolder 5"/>
          <p:cNvSpPr>
            <a:spLocks noGrp="1"/>
          </p:cNvSpPr>
          <p:nvPr>
            <p:ph type="dt" idx="16"/>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A05F03DD-B8EB-4838-9939-4FEE16DD7569}" type="slidenum">
              <a:t>&lt;#&gt;</a:t>
            </a:fld>
          </a:p>
        </p:txBody>
      </p:sp>
      <p:sp>
        <p:nvSpPr>
          <p:cNvPr id="4" name="PlaceHolder 3"/>
          <p:cNvSpPr>
            <a:spLocks noGrp="1"/>
          </p:cNvSpPr>
          <p:nvPr>
            <p:ph type="dt" idx="19"/>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964080" y="879120"/>
            <a:ext cx="4941000" cy="610560"/>
          </a:xfrm>
          <a:prstGeom prst="rect">
            <a:avLst/>
          </a:prstGeom>
          <a:noFill/>
          <a:ln w="0">
            <a:noFill/>
          </a:ln>
        </p:spPr>
        <p:txBody>
          <a:bodyPr lIns="0" rIns="0" tIns="0" bIns="0" anchor="ctr">
            <a:noAutofit/>
          </a:bodyPr>
          <a:p>
            <a:pPr indent="0">
              <a:buNone/>
            </a:pPr>
            <a:endParaRPr b="0" lang="en-GB" sz="1400" strike="noStrike" u="none">
              <a:solidFill>
                <a:srgbClr val="000000"/>
              </a:solidFill>
              <a:uFillTx/>
              <a:latin typeface="Arial"/>
            </a:endParaRPr>
          </a:p>
        </p:txBody>
      </p:sp>
      <p:sp>
        <p:nvSpPr>
          <p:cNvPr id="59" name="PlaceHolder 2"/>
          <p:cNvSpPr>
            <a:spLocks noGrp="1"/>
          </p:cNvSpPr>
          <p:nvPr>
            <p:ph/>
          </p:nvPr>
        </p:nvSpPr>
        <p:spPr>
          <a:xfrm>
            <a:off x="952560" y="2656800"/>
            <a:ext cx="2360880" cy="573840"/>
          </a:xfrm>
          <a:prstGeom prst="rect">
            <a:avLst/>
          </a:prstGeom>
          <a:noFill/>
          <a:ln w="0">
            <a:noFill/>
          </a:ln>
        </p:spPr>
        <p:txBody>
          <a:bodyPr lIns="0" rIns="0" tIns="0" bIns="0" anchor="t">
            <a:normAutofit fontScale="77500" lnSpcReduction="19999"/>
          </a:bodyPr>
          <a:p>
            <a:pPr indent="0">
              <a:lnSpc>
                <a:spcPct val="90000"/>
              </a:lnSpc>
              <a:spcBef>
                <a:spcPts val="1417"/>
              </a:spcBef>
              <a:buNone/>
            </a:pPr>
            <a:endParaRPr b="0" lang="en-GB" sz="2800" strike="noStrike" u="none">
              <a:solidFill>
                <a:schemeClr val="dk1"/>
              </a:solidFill>
              <a:uFillTx/>
              <a:latin typeface="Calibri"/>
            </a:endParaRPr>
          </a:p>
        </p:txBody>
      </p:sp>
      <p:sp>
        <p:nvSpPr>
          <p:cNvPr id="60" name="PlaceHolder 3"/>
          <p:cNvSpPr>
            <a:spLocks noGrp="1"/>
          </p:cNvSpPr>
          <p:nvPr>
            <p:ph/>
          </p:nvPr>
        </p:nvSpPr>
        <p:spPr>
          <a:xfrm>
            <a:off x="3431880" y="2656800"/>
            <a:ext cx="2360880" cy="573840"/>
          </a:xfrm>
          <a:prstGeom prst="rect">
            <a:avLst/>
          </a:prstGeom>
          <a:noFill/>
          <a:ln w="0">
            <a:noFill/>
          </a:ln>
        </p:spPr>
        <p:txBody>
          <a:bodyPr lIns="0" rIns="0" tIns="0" bIns="0" anchor="t">
            <a:normAutofit fontScale="77500" lnSpcReduction="19999"/>
          </a:bodyPr>
          <a:p>
            <a:pPr indent="0">
              <a:lnSpc>
                <a:spcPct val="90000"/>
              </a:lnSpc>
              <a:spcBef>
                <a:spcPts val="1417"/>
              </a:spcBef>
              <a:buNone/>
            </a:pPr>
            <a:endParaRPr b="0" lang="en-GB" sz="2800" strike="noStrike" u="none">
              <a:solidFill>
                <a:schemeClr val="dk1"/>
              </a:solidFill>
              <a:uFillTx/>
              <a:latin typeface="Calibri"/>
            </a:endParaRPr>
          </a:p>
        </p:txBody>
      </p:sp>
      <p:sp>
        <p:nvSpPr>
          <p:cNvPr id="5" name="PlaceHolder 4"/>
          <p:cNvSpPr>
            <a:spLocks noGrp="1"/>
          </p:cNvSpPr>
          <p:nvPr>
            <p:ph type="ftr" idx="23"/>
          </p:nvPr>
        </p:nvSpPr>
        <p:spPr/>
        <p:txBody>
          <a:bodyPr/>
          <a:p>
            <a:r>
              <a:t>Footer</a:t>
            </a:r>
          </a:p>
        </p:txBody>
      </p:sp>
      <p:sp>
        <p:nvSpPr>
          <p:cNvPr id="6" name="PlaceHolder 5"/>
          <p:cNvSpPr>
            <a:spLocks noGrp="1"/>
          </p:cNvSpPr>
          <p:nvPr>
            <p:ph type="sldNum" idx="24"/>
          </p:nvPr>
        </p:nvSpPr>
        <p:spPr/>
        <p:txBody>
          <a:bodyPr/>
          <a:p>
            <a:fld id="{C60C4526-7E52-4C49-86E3-60698EF36F40}" type="slidenum">
              <a:t>&lt;#&gt;</a:t>
            </a:fld>
          </a:p>
        </p:txBody>
      </p:sp>
      <p:sp>
        <p:nvSpPr>
          <p:cNvPr id="7" name="PlaceHolder 6"/>
          <p:cNvSpPr>
            <a:spLocks noGrp="1"/>
          </p:cNvSpPr>
          <p:nvPr>
            <p:ph type="dt" idx="22"/>
          </p:nvPr>
        </p:nvSpPr>
        <p:spPr/>
        <p:txBody>
          <a:bodyPr/>
          <a:p>
            <a:r>
              <a:rPr lang="en-GB"/>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3C8E6663-BB9C-4F95-87C7-C48E27B01FA9}" type="slidenum">
              <a:t>&lt;#&gt;</a:t>
            </a:fld>
          </a:p>
        </p:txBody>
      </p:sp>
      <p:sp>
        <p:nvSpPr>
          <p:cNvPr id="4" name="PlaceHolder 3"/>
          <p:cNvSpPr>
            <a:spLocks noGrp="1"/>
          </p:cNvSpPr>
          <p:nvPr>
            <p:ph type="dt" idx="25"/>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964080" y="879120"/>
            <a:ext cx="4941000" cy="610560"/>
          </a:xfrm>
          <a:prstGeom prst="rect">
            <a:avLst/>
          </a:prstGeom>
          <a:noFill/>
          <a:ln w="0">
            <a:noFill/>
          </a:ln>
        </p:spPr>
        <p:txBody>
          <a:bodyPr lIns="0" rIns="0" tIns="0" bIns="0" anchor="ctr">
            <a:noAutofit/>
          </a:bodyPr>
          <a:p>
            <a:pPr indent="0">
              <a:buNone/>
            </a:pPr>
            <a:endParaRPr b="0" lang="en-GB" sz="1400" strike="noStrike" u="none">
              <a:solidFill>
                <a:srgbClr val="000000"/>
              </a:solidFill>
              <a:uFillTx/>
              <a:latin typeface="Arial"/>
            </a:endParaRPr>
          </a:p>
        </p:txBody>
      </p:sp>
      <p:sp>
        <p:nvSpPr>
          <p:cNvPr id="3" name="PlaceHolder 2"/>
          <p:cNvSpPr>
            <a:spLocks noGrp="1"/>
          </p:cNvSpPr>
          <p:nvPr>
            <p:ph type="ftr" idx="29"/>
          </p:nvPr>
        </p:nvSpPr>
        <p:spPr/>
        <p:txBody>
          <a:bodyPr/>
          <a:p>
            <a:r>
              <a:t>Footer</a:t>
            </a:r>
          </a:p>
        </p:txBody>
      </p:sp>
      <p:sp>
        <p:nvSpPr>
          <p:cNvPr id="4" name="PlaceHolder 3"/>
          <p:cNvSpPr>
            <a:spLocks noGrp="1"/>
          </p:cNvSpPr>
          <p:nvPr>
            <p:ph type="sldNum" idx="30"/>
          </p:nvPr>
        </p:nvSpPr>
        <p:spPr/>
        <p:txBody>
          <a:bodyPr/>
          <a:p>
            <a:fld id="{5EE638BB-87CD-4B9B-9396-E9A24B94C450}" type="slidenum">
              <a:t>&lt;#&gt;</a:t>
            </a:fld>
          </a:p>
        </p:txBody>
      </p:sp>
      <p:sp>
        <p:nvSpPr>
          <p:cNvPr id="5" name="PlaceHolder 4"/>
          <p:cNvSpPr>
            <a:spLocks noGrp="1"/>
          </p:cNvSpPr>
          <p:nvPr>
            <p:ph type="dt" idx="28"/>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384B39F7-9D16-45CD-9860-CCFA75CB5808}" type="slidenum">
              <a:t>&lt;#&gt;</a:t>
            </a:fld>
          </a:p>
        </p:txBody>
      </p:sp>
      <p:sp>
        <p:nvSpPr>
          <p:cNvPr id="4" name="PlaceHolder 3"/>
          <p:cNvSpPr>
            <a:spLocks noGrp="1"/>
          </p:cNvSpPr>
          <p:nvPr>
            <p:ph type="dt" idx="31"/>
          </p:nvPr>
        </p:nvSpPr>
        <p:spPr/>
        <p:txBody>
          <a:bodyPr/>
          <a:p>
            <a:r>
              <a:rPr lang="en-GB"/>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35"/>
          </p:nvPr>
        </p:nvSpPr>
        <p:spPr/>
        <p:txBody>
          <a:bodyPr/>
          <a:p>
            <a:r>
              <a:t>Footer</a:t>
            </a:r>
          </a:p>
        </p:txBody>
      </p:sp>
      <p:sp>
        <p:nvSpPr>
          <p:cNvPr id="3" name="PlaceHolder 2"/>
          <p:cNvSpPr>
            <a:spLocks noGrp="1"/>
          </p:cNvSpPr>
          <p:nvPr>
            <p:ph type="sldNum" idx="36"/>
          </p:nvPr>
        </p:nvSpPr>
        <p:spPr/>
        <p:txBody>
          <a:bodyPr/>
          <a:p>
            <a:fld id="{02CEE01C-74CC-4350-B853-CBB7023F7145}" type="slidenum">
              <a:t>&lt;#&gt;</a:t>
            </a:fld>
          </a:p>
        </p:txBody>
      </p:sp>
      <p:sp>
        <p:nvSpPr>
          <p:cNvPr id="4" name="PlaceHolder 3"/>
          <p:cNvSpPr>
            <a:spLocks noGrp="1"/>
          </p:cNvSpPr>
          <p:nvPr>
            <p:ph type="dt" idx="34"/>
          </p:nvPr>
        </p:nvSpPr>
        <p:spPr/>
        <p:txBody>
          <a:bodyPr/>
          <a:p>
            <a:r>
              <a:rPr lang="en-GB"/>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8"/>
          </p:nvPr>
        </p:nvSpPr>
        <p:spPr/>
        <p:txBody>
          <a:bodyPr/>
          <a:p>
            <a:r>
              <a:t>Footer</a:t>
            </a:r>
          </a:p>
        </p:txBody>
      </p:sp>
      <p:sp>
        <p:nvSpPr>
          <p:cNvPr id="3" name="PlaceHolder 2"/>
          <p:cNvSpPr>
            <a:spLocks noGrp="1"/>
          </p:cNvSpPr>
          <p:nvPr>
            <p:ph type="sldNum" idx="39"/>
          </p:nvPr>
        </p:nvSpPr>
        <p:spPr/>
        <p:txBody>
          <a:bodyPr/>
          <a:p>
            <a:fld id="{8EF3DDA0-408C-42B9-8745-57F38EBDA729}" type="slidenum">
              <a:t>&lt;#&gt;</a:t>
            </a:fld>
          </a:p>
        </p:txBody>
      </p:sp>
      <p:sp>
        <p:nvSpPr>
          <p:cNvPr id="4" name="PlaceHolder 3"/>
          <p:cNvSpPr>
            <a:spLocks noGrp="1"/>
          </p:cNvSpPr>
          <p:nvPr>
            <p:ph type="dt" idx="37"/>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1BC1A62C-CD02-4649-91FD-4BC06F78D58D}" type="slidenum">
              <a:t>&lt;#&gt;</a:t>
            </a:fld>
          </a:p>
        </p:txBody>
      </p:sp>
      <p:sp>
        <p:nvSpPr>
          <p:cNvPr id="4" name="PlaceHolder 3"/>
          <p:cNvSpPr>
            <a:spLocks noGrp="1"/>
          </p:cNvSpPr>
          <p:nvPr>
            <p:ph type="dt" idx="4"/>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6094F2E0-24EB-4587-B491-49126510F50F}" type="slidenum">
              <a:t>&lt;#&gt;</a:t>
            </a:fld>
          </a:p>
        </p:txBody>
      </p:sp>
      <p:sp>
        <p:nvSpPr>
          <p:cNvPr id="4" name="PlaceHolder 3"/>
          <p:cNvSpPr>
            <a:spLocks noGrp="1"/>
          </p:cNvSpPr>
          <p:nvPr>
            <p:ph type="dt" idx="7"/>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ntroduction">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7C3014C6-A3C7-47B1-85B6-921CAB964E7E}" type="slidenum">
              <a:t>&lt;#&gt;</a:t>
            </a:fld>
          </a:p>
        </p:txBody>
      </p:sp>
      <p:sp>
        <p:nvSpPr>
          <p:cNvPr id="4" name="PlaceHolder 3"/>
          <p:cNvSpPr>
            <a:spLocks noGrp="1"/>
          </p:cNvSpPr>
          <p:nvPr>
            <p:ph type="dt" idx="10"/>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Summary ">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BCBA6C7E-37F6-4910-94CD-0E1A52FF3DAB}" type="slidenum">
              <a:t>&lt;#&gt;</a:t>
            </a:fld>
          </a:p>
        </p:txBody>
      </p:sp>
      <p:sp>
        <p:nvSpPr>
          <p:cNvPr id="4" name="PlaceHolder 3"/>
          <p:cNvSpPr>
            <a:spLocks noGrp="1"/>
          </p:cNvSpPr>
          <p:nvPr>
            <p:ph type="dt" idx="13"/>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Summary ">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14F9208C-753D-44BC-AB14-00C1BA2F6423}" type="slidenum">
              <a:t>&lt;#&gt;</a:t>
            </a:fld>
          </a:p>
        </p:txBody>
      </p:sp>
      <p:sp>
        <p:nvSpPr>
          <p:cNvPr id="4" name="PlaceHolder 3"/>
          <p:cNvSpPr>
            <a:spLocks noGrp="1"/>
          </p:cNvSpPr>
          <p:nvPr>
            <p:ph type="dt" idx="13"/>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Summary ">
    <p:spTree>
      <p:nvGrpSpPr>
        <p:cNvPr id="1" name=""/>
        <p:cNvGrpSpPr/>
        <p:nvPr/>
      </p:nvGrpSpPr>
      <p:grpSpPr>
        <a:xfrm>
          <a:off x="0" y="0"/>
          <a:ext cx="0" cy="0"/>
          <a:chOff x="0" y="0"/>
          <a:chExt cx="0" cy="0"/>
        </a:xfrm>
      </p:grpSpPr>
      <p:sp>
        <p:nvSpPr>
          <p:cNvPr id="38" name="PlaceHolder 1"/>
          <p:cNvSpPr>
            <a:spLocks noGrp="1"/>
          </p:cNvSpPr>
          <p:nvPr>
            <p:ph type="title"/>
          </p:nvPr>
        </p:nvSpPr>
        <p:spPr>
          <a:xfrm>
            <a:off x="964080" y="879120"/>
            <a:ext cx="4941000" cy="610560"/>
          </a:xfrm>
          <a:prstGeom prst="rect">
            <a:avLst/>
          </a:prstGeom>
          <a:noFill/>
          <a:ln w="0">
            <a:noFill/>
          </a:ln>
        </p:spPr>
        <p:txBody>
          <a:bodyPr lIns="0" rIns="0" tIns="0" bIns="0" anchor="ctr">
            <a:noAutofit/>
          </a:bodyPr>
          <a:p>
            <a:pPr indent="0">
              <a:buNone/>
            </a:pPr>
            <a:endParaRPr b="0" lang="en-GB" sz="1400" strike="noStrike" u="none">
              <a:solidFill>
                <a:srgbClr val="000000"/>
              </a:solidFill>
              <a:uFillTx/>
              <a:latin typeface="Arial"/>
            </a:endParaRPr>
          </a:p>
        </p:txBody>
      </p:sp>
      <p:sp>
        <p:nvSpPr>
          <p:cNvPr id="39" name="PlaceHolder 2"/>
          <p:cNvSpPr>
            <a:spLocks noGrp="1"/>
          </p:cNvSpPr>
          <p:nvPr>
            <p:ph type="subTitle"/>
          </p:nvPr>
        </p:nvSpPr>
        <p:spPr>
          <a:xfrm>
            <a:off x="952560" y="2656800"/>
            <a:ext cx="4838400" cy="573840"/>
          </a:xfrm>
          <a:prstGeom prst="rect">
            <a:avLst/>
          </a:prstGeom>
          <a:noFill/>
          <a:ln w="0">
            <a:noFill/>
          </a:ln>
        </p:spPr>
        <p:txBody>
          <a:bodyPr lIns="0" rIns="0" tIns="0" bIns="0" anchor="ctr">
            <a:noAutofit/>
          </a:bodyPr>
          <a:p>
            <a:pPr indent="0" algn="ctr">
              <a:buNone/>
            </a:pPr>
            <a:endParaRPr b="0" lang="en-GB" sz="3200" strike="noStrike" u="none">
              <a:solidFill>
                <a:srgbClr val="000000"/>
              </a:solidFill>
              <a:uFillTx/>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CA83EE4B-6A07-49EF-9D80-B76311572807}" type="slidenum">
              <a:t>&lt;#&gt;</a:t>
            </a:fld>
          </a:p>
        </p:txBody>
      </p:sp>
      <p:sp>
        <p:nvSpPr>
          <p:cNvPr id="6" name="PlaceHolder 5"/>
          <p:cNvSpPr>
            <a:spLocks noGrp="1"/>
          </p:cNvSpPr>
          <p:nvPr>
            <p:ph type="dt" idx="13"/>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ummary ">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90A333B4-5885-47F7-9B9B-B2E3798FBFDF}" type="slidenum">
              <a:t>&lt;#&gt;</a:t>
            </a:fld>
          </a:p>
        </p:txBody>
      </p:sp>
      <p:sp>
        <p:nvSpPr>
          <p:cNvPr id="4" name="PlaceHolder 3"/>
          <p:cNvSpPr>
            <a:spLocks noGrp="1"/>
          </p:cNvSpPr>
          <p:nvPr>
            <p:ph type="dt" idx="13"/>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3.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4.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5.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7.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slideLayout" Target="../slideLayouts/slideLayout9.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10.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11.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n-US" sz="6000" strike="noStrike" u="none">
                <a:solidFill>
                  <a:schemeClr val="dk1"/>
                </a:solidFill>
                <a:uFillTx/>
                <a:latin typeface="Calibri Light"/>
              </a:rPr>
              <a:t>Click to edit Master title style</a:t>
            </a:r>
            <a:endParaRPr b="0" lang="en-GB" sz="6000" strike="noStrike" u="none">
              <a:solidFill>
                <a:srgbClr val="000000"/>
              </a:solidFill>
              <a:uFillTx/>
              <a:latin typeface="Arial"/>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GB" sz="1400" strike="noStrike" u="none">
                <a:solidFill>
                  <a:srgbClr val="000000"/>
                </a:solidFill>
                <a:uFillTx/>
                <a:latin typeface="Times New Roman"/>
              </a:defRPr>
            </a:lvl1pPr>
          </a:lstStyle>
          <a:p>
            <a:pPr indent="0">
              <a:buNone/>
            </a:pPr>
            <a:r>
              <a:rPr b="0" lang="en-GB" sz="1400" strike="noStrike" u="none">
                <a:solidFill>
                  <a:srgbClr val="000000"/>
                </a:solidFill>
                <a:uFillTx/>
                <a:latin typeface="Times New Roman"/>
              </a:rPr>
              <a:t>&lt;date/time&gt;</a:t>
            </a:r>
            <a:endParaRPr b="0" lang="en-GB" sz="1400" strike="noStrike" u="none">
              <a:solidFill>
                <a:srgbClr val="000000"/>
              </a:solidFill>
              <a:uFillTx/>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uFillTx/>
                <a:latin typeface="Times New Roman"/>
              </a:defRPr>
            </a:lvl1pPr>
          </a:lstStyle>
          <a:p>
            <a:pPr indent="0" algn="ctr">
              <a:buNone/>
            </a:pPr>
            <a:r>
              <a:rPr b="0" lang="en-GB" sz="1400" strike="noStrike" u="none">
                <a:solidFill>
                  <a:srgbClr val="000000"/>
                </a:solidFill>
                <a:uFillTx/>
                <a:latin typeface="Times New Roman"/>
              </a:rPr>
              <a:t>&lt;footer&gt;</a:t>
            </a:r>
            <a:endParaRPr b="0" lang="en-GB" sz="1400" strike="noStrike" u="none">
              <a:solidFill>
                <a:srgbClr val="000000"/>
              </a:solidFill>
              <a:uFillTx/>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200" strike="noStrike" u="none">
                <a:solidFill>
                  <a:schemeClr val="dk1">
                    <a:tint val="75000"/>
                  </a:schemeClr>
                </a:solidFill>
                <a:uFillTx/>
                <a:latin typeface="Arial"/>
                <a:ea typeface="Arial"/>
              </a:defRPr>
            </a:lvl1pPr>
          </a:lstStyle>
          <a:p>
            <a:pPr indent="0">
              <a:lnSpc>
                <a:spcPct val="100000"/>
              </a:lnSpc>
              <a:buNone/>
              <a:tabLst>
                <a:tab algn="l" pos="0"/>
              </a:tabLst>
            </a:pPr>
            <a:fld id="{C5EB8532-5455-4C9C-BD35-C380BA69E0B4}" type="slidenum">
              <a:rPr b="0" lang="en-US" sz="1200" strike="noStrike" u="none">
                <a:solidFill>
                  <a:schemeClr val="dk1">
                    <a:tint val="75000"/>
                  </a:schemeClr>
                </a:solidFill>
                <a:uFillTx/>
                <a:latin typeface="Arial"/>
                <a:ea typeface="Arial"/>
              </a:rPr>
              <a:t>&lt;number&gt;</a:t>
            </a:fld>
            <a:endParaRPr b="0" lang="en-GB"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Calibri Light"/>
              </a:rPr>
              <a:t>Click to edit Master title style</a:t>
            </a:r>
            <a:endParaRPr b="0" lang="en-GB" sz="4400" strike="noStrike" u="none">
              <a:solidFill>
                <a:srgbClr val="000000"/>
              </a:solidFill>
              <a:uFillTx/>
              <a:latin typeface="Arial"/>
            </a:endParaRPr>
          </a:p>
        </p:txBody>
      </p:sp>
      <p:sp>
        <p:nvSpPr>
          <p:cNvPr id="62"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uFillTx/>
                <a:latin typeface="Calibri"/>
              </a:rPr>
              <a:t>Edit Master text styles</a:t>
            </a:r>
            <a:endParaRPr b="0" lang="en-GB" sz="2400" strike="noStrike" u="none">
              <a:solidFill>
                <a:schemeClr val="dk1"/>
              </a:solidFill>
              <a:uFillTx/>
              <a:latin typeface="Calibri"/>
            </a:endParaRPr>
          </a:p>
        </p:txBody>
      </p:sp>
      <p:sp>
        <p:nvSpPr>
          <p:cNvPr id="63"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Edit Master text styles</a:t>
            </a:r>
            <a:endParaRPr b="0" lang="en-GB"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GB"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GB"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GB"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GB" sz="1800" strike="noStrike" u="none">
              <a:solidFill>
                <a:schemeClr val="dk1"/>
              </a:solidFill>
              <a:uFillTx/>
              <a:latin typeface="Calibri"/>
            </a:endParaRPr>
          </a:p>
        </p:txBody>
      </p:sp>
      <p:sp>
        <p:nvSpPr>
          <p:cNvPr id="64"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uFillTx/>
                <a:latin typeface="Calibri"/>
              </a:rPr>
              <a:t>Edit Master text styles</a:t>
            </a:r>
            <a:endParaRPr b="0" lang="en-GB" sz="2400" strike="noStrike" u="none">
              <a:solidFill>
                <a:schemeClr val="dk1"/>
              </a:solidFill>
              <a:uFillTx/>
              <a:latin typeface="Calibri"/>
            </a:endParaRPr>
          </a:p>
        </p:txBody>
      </p:sp>
      <p:sp>
        <p:nvSpPr>
          <p:cNvPr id="65"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Edit Master text styles</a:t>
            </a:r>
            <a:endParaRPr b="0" lang="en-GB"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GB"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GB"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GB"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GB" sz="1800" strike="noStrike" u="none">
              <a:solidFill>
                <a:schemeClr val="dk1"/>
              </a:solidFill>
              <a:uFillTx/>
              <a:latin typeface="Calibri"/>
            </a:endParaRPr>
          </a:p>
        </p:txBody>
      </p:sp>
      <p:sp>
        <p:nvSpPr>
          <p:cNvPr id="66" name="PlaceHolder 6"/>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GB" sz="1400" strike="noStrike" u="none">
                <a:solidFill>
                  <a:srgbClr val="000000"/>
                </a:solidFill>
                <a:uFillTx/>
                <a:latin typeface="Times New Roman"/>
              </a:defRPr>
            </a:lvl1pPr>
          </a:lstStyle>
          <a:p>
            <a:pPr indent="0">
              <a:buNone/>
            </a:pPr>
            <a:r>
              <a:rPr b="0" lang="en-GB" sz="1400" strike="noStrike" u="none">
                <a:solidFill>
                  <a:srgbClr val="000000"/>
                </a:solidFill>
                <a:uFillTx/>
                <a:latin typeface="Times New Roman"/>
              </a:rPr>
              <a:t>&lt;date/time&gt;</a:t>
            </a:r>
            <a:endParaRPr b="0" lang="en-GB" sz="1400" strike="noStrike" u="none">
              <a:solidFill>
                <a:srgbClr val="000000"/>
              </a:solidFill>
              <a:uFillTx/>
              <a:latin typeface="Times New Roman"/>
            </a:endParaRPr>
          </a:p>
        </p:txBody>
      </p:sp>
      <p:sp>
        <p:nvSpPr>
          <p:cNvPr id="67" name="PlaceHolder 7"/>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uFillTx/>
                <a:latin typeface="Times New Roman"/>
              </a:defRPr>
            </a:lvl1pPr>
          </a:lstStyle>
          <a:p>
            <a:pPr indent="0" algn="ctr">
              <a:buNone/>
            </a:pPr>
            <a:r>
              <a:rPr b="0" lang="en-GB" sz="1400" strike="noStrike" u="none">
                <a:solidFill>
                  <a:srgbClr val="000000"/>
                </a:solidFill>
                <a:uFillTx/>
                <a:latin typeface="Times New Roman"/>
              </a:rPr>
              <a:t>&lt;footer&gt;</a:t>
            </a:r>
            <a:endParaRPr b="0" lang="en-GB" sz="1400" strike="noStrike" u="none">
              <a:solidFill>
                <a:srgbClr val="000000"/>
              </a:solidFill>
              <a:uFillTx/>
              <a:latin typeface="Times New Roman"/>
            </a:endParaRPr>
          </a:p>
        </p:txBody>
      </p:sp>
      <p:sp>
        <p:nvSpPr>
          <p:cNvPr id="68" name="PlaceHolder 8"/>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200" strike="noStrike" u="none">
                <a:solidFill>
                  <a:schemeClr val="dk1">
                    <a:tint val="75000"/>
                  </a:schemeClr>
                </a:solidFill>
                <a:uFillTx/>
                <a:latin typeface="Arial"/>
                <a:ea typeface="Arial"/>
              </a:defRPr>
            </a:lvl1pPr>
          </a:lstStyle>
          <a:p>
            <a:pPr indent="0">
              <a:lnSpc>
                <a:spcPct val="100000"/>
              </a:lnSpc>
              <a:buNone/>
              <a:tabLst>
                <a:tab algn="l" pos="0"/>
              </a:tabLst>
            </a:pPr>
            <a:fld id="{688F2318-0130-43CF-B524-41CFC59ADA54}" type="slidenum">
              <a:rPr b="0" lang="en-US" sz="1200" strike="noStrike" u="none">
                <a:solidFill>
                  <a:schemeClr val="dk1">
                    <a:tint val="75000"/>
                  </a:schemeClr>
                </a:solidFill>
                <a:uFillTx/>
                <a:latin typeface="Arial"/>
                <a:ea typeface="Arial"/>
              </a:rPr>
              <a:t>&lt;number&gt;</a:t>
            </a:fld>
            <a:endParaRPr b="0" lang="en-GB"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0"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Calibri Light"/>
              </a:rPr>
              <a:t>Click to edit Master title style</a:t>
            </a:r>
            <a:endParaRPr b="0" lang="en-GB" sz="4400" strike="noStrike" u="none">
              <a:solidFill>
                <a:srgbClr val="000000"/>
              </a:solidFill>
              <a:uFillTx/>
              <a:latin typeface="Arial"/>
            </a:endParaRPr>
          </a:p>
        </p:txBody>
      </p:sp>
      <p:sp>
        <p:nvSpPr>
          <p:cNvPr id="70" name="PlaceHolder 2"/>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GB" sz="1400" strike="noStrike" u="none">
                <a:solidFill>
                  <a:srgbClr val="000000"/>
                </a:solidFill>
                <a:uFillTx/>
                <a:latin typeface="Times New Roman"/>
              </a:defRPr>
            </a:lvl1pPr>
          </a:lstStyle>
          <a:p>
            <a:pPr indent="0">
              <a:buNone/>
            </a:pPr>
            <a:r>
              <a:rPr b="0" lang="en-GB" sz="1400" strike="noStrike" u="none">
                <a:solidFill>
                  <a:srgbClr val="000000"/>
                </a:solidFill>
                <a:uFillTx/>
                <a:latin typeface="Times New Roman"/>
              </a:rPr>
              <a:t>&lt;date/time&gt;</a:t>
            </a:r>
            <a:endParaRPr b="0" lang="en-GB" sz="1400" strike="noStrike" u="none">
              <a:solidFill>
                <a:srgbClr val="000000"/>
              </a:solidFill>
              <a:uFillTx/>
              <a:latin typeface="Times New Roman"/>
            </a:endParaRPr>
          </a:p>
        </p:txBody>
      </p:sp>
      <p:sp>
        <p:nvSpPr>
          <p:cNvPr id="71" name="PlaceHolder 3"/>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uFillTx/>
                <a:latin typeface="Times New Roman"/>
              </a:defRPr>
            </a:lvl1pPr>
          </a:lstStyle>
          <a:p>
            <a:pPr indent="0" algn="ctr">
              <a:buNone/>
            </a:pPr>
            <a:r>
              <a:rPr b="0" lang="en-GB" sz="1400" strike="noStrike" u="none">
                <a:solidFill>
                  <a:srgbClr val="000000"/>
                </a:solidFill>
                <a:uFillTx/>
                <a:latin typeface="Times New Roman"/>
              </a:rPr>
              <a:t>&lt;footer&gt;</a:t>
            </a:r>
            <a:endParaRPr b="0" lang="en-GB" sz="1400" strike="noStrike" u="none">
              <a:solidFill>
                <a:srgbClr val="000000"/>
              </a:solidFill>
              <a:uFillTx/>
              <a:latin typeface="Times New Roman"/>
            </a:endParaRPr>
          </a:p>
        </p:txBody>
      </p:sp>
      <p:sp>
        <p:nvSpPr>
          <p:cNvPr id="72" name="PlaceHolder 4"/>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200" strike="noStrike" u="none">
                <a:solidFill>
                  <a:schemeClr val="dk1">
                    <a:tint val="75000"/>
                  </a:schemeClr>
                </a:solidFill>
                <a:uFillTx/>
                <a:latin typeface="Arial"/>
                <a:ea typeface="Arial"/>
              </a:defRPr>
            </a:lvl1pPr>
          </a:lstStyle>
          <a:p>
            <a:pPr indent="0">
              <a:lnSpc>
                <a:spcPct val="100000"/>
              </a:lnSpc>
              <a:buNone/>
              <a:tabLst>
                <a:tab algn="l" pos="0"/>
              </a:tabLst>
            </a:pPr>
            <a:fld id="{825BB6CE-C2C2-4DB4-9096-334B1A2D8038}" type="slidenum">
              <a:rPr b="0" lang="en-US" sz="1200" strike="noStrike" u="none">
                <a:solidFill>
                  <a:schemeClr val="dk1">
                    <a:tint val="75000"/>
                  </a:schemeClr>
                </a:solidFill>
                <a:uFillTx/>
                <a:latin typeface="Arial"/>
                <a:ea typeface="Arial"/>
              </a:rPr>
              <a:t>&lt;number&gt;</a:t>
            </a:fld>
            <a:endParaRPr b="0" lang="en-GB"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2"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4" name="PlaceHolder 1"/>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GB" sz="1400" strike="noStrike" u="none">
                <a:solidFill>
                  <a:srgbClr val="000000"/>
                </a:solidFill>
                <a:uFillTx/>
                <a:latin typeface="Times New Roman"/>
              </a:defRPr>
            </a:lvl1pPr>
          </a:lstStyle>
          <a:p>
            <a:pPr indent="0">
              <a:buNone/>
            </a:pPr>
            <a:r>
              <a:rPr b="0" lang="en-GB" sz="1400" strike="noStrike" u="none">
                <a:solidFill>
                  <a:srgbClr val="000000"/>
                </a:solidFill>
                <a:uFillTx/>
                <a:latin typeface="Times New Roman"/>
              </a:rPr>
              <a:t>&lt;date/time&gt;</a:t>
            </a:r>
            <a:endParaRPr b="0" lang="en-GB" sz="1400" strike="noStrike" u="none">
              <a:solidFill>
                <a:srgbClr val="000000"/>
              </a:solidFill>
              <a:uFillTx/>
              <a:latin typeface="Times New Roman"/>
            </a:endParaRPr>
          </a:p>
        </p:txBody>
      </p:sp>
      <p:sp>
        <p:nvSpPr>
          <p:cNvPr id="75" name="PlaceHolder 2"/>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uFillTx/>
                <a:latin typeface="Times New Roman"/>
              </a:defRPr>
            </a:lvl1pPr>
          </a:lstStyle>
          <a:p>
            <a:pPr indent="0" algn="ctr">
              <a:buNone/>
            </a:pPr>
            <a:r>
              <a:rPr b="0" lang="en-GB" sz="1400" strike="noStrike" u="none">
                <a:solidFill>
                  <a:srgbClr val="000000"/>
                </a:solidFill>
                <a:uFillTx/>
                <a:latin typeface="Times New Roman"/>
              </a:rPr>
              <a:t>&lt;footer&gt;</a:t>
            </a:r>
            <a:endParaRPr b="0" lang="en-GB" sz="1400" strike="noStrike" u="none">
              <a:solidFill>
                <a:srgbClr val="000000"/>
              </a:solidFill>
              <a:uFillTx/>
              <a:latin typeface="Times New Roman"/>
            </a:endParaRPr>
          </a:p>
        </p:txBody>
      </p:sp>
      <p:sp>
        <p:nvSpPr>
          <p:cNvPr id="76" name="PlaceHolder 3"/>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200" strike="noStrike" u="none">
                <a:solidFill>
                  <a:schemeClr val="dk1">
                    <a:tint val="75000"/>
                  </a:schemeClr>
                </a:solidFill>
                <a:uFillTx/>
                <a:latin typeface="Arial"/>
                <a:ea typeface="Arial"/>
              </a:defRPr>
            </a:lvl1pPr>
          </a:lstStyle>
          <a:p>
            <a:pPr indent="0">
              <a:lnSpc>
                <a:spcPct val="100000"/>
              </a:lnSpc>
              <a:buNone/>
              <a:tabLst>
                <a:tab algn="l" pos="0"/>
              </a:tabLst>
            </a:pPr>
            <a:fld id="{DF65CB9C-012A-4327-9975-B912F9373BB8}" type="slidenum">
              <a:rPr b="0" lang="en-US" sz="1200" strike="noStrike" u="none">
                <a:solidFill>
                  <a:schemeClr val="dk1">
                    <a:tint val="75000"/>
                  </a:schemeClr>
                </a:solidFill>
                <a:uFillTx/>
                <a:latin typeface="Arial"/>
                <a:ea typeface="Arial"/>
              </a:rPr>
              <a:t>&lt;number&gt;</a:t>
            </a:fld>
            <a:endParaRPr b="0" lang="en-GB"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4"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trike="noStrike" u="none">
                <a:solidFill>
                  <a:schemeClr val="dk1"/>
                </a:solidFill>
                <a:uFillTx/>
                <a:latin typeface="Calibri Light"/>
              </a:rPr>
              <a:t>Click to edit Master title style</a:t>
            </a:r>
            <a:endParaRPr b="0" lang="en-GB" sz="3200" strike="noStrike" u="none">
              <a:solidFill>
                <a:srgbClr val="000000"/>
              </a:solidFill>
              <a:uFillTx/>
              <a:latin typeface="Arial"/>
            </a:endParaRPr>
          </a:p>
        </p:txBody>
      </p:sp>
      <p:sp>
        <p:nvSpPr>
          <p:cNvPr id="78"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200" strike="noStrike" u="none">
                <a:solidFill>
                  <a:schemeClr val="dk1"/>
                </a:solidFill>
                <a:uFillTx/>
                <a:latin typeface="Calibri"/>
              </a:rPr>
              <a:t>Edit Master text styles</a:t>
            </a:r>
            <a:endParaRPr b="0" lang="en-GB" sz="32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800" strike="noStrike" u="none">
                <a:solidFill>
                  <a:schemeClr val="dk1"/>
                </a:solidFill>
                <a:uFillTx/>
                <a:latin typeface="Calibri"/>
              </a:rPr>
              <a:t>Second level</a:t>
            </a:r>
            <a:endParaRPr b="0" lang="en-GB" sz="28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Third level</a:t>
            </a:r>
            <a:endParaRPr b="0" lang="en-GB" sz="24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Fourth level</a:t>
            </a:r>
            <a:endParaRPr b="0" lang="en-GB" sz="20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Fifth level</a:t>
            </a:r>
            <a:endParaRPr b="0" lang="en-GB" sz="2000" strike="noStrike" u="none">
              <a:solidFill>
                <a:schemeClr val="dk1"/>
              </a:solidFill>
              <a:uFillTx/>
              <a:latin typeface="Calibri"/>
            </a:endParaRPr>
          </a:p>
        </p:txBody>
      </p:sp>
      <p:sp>
        <p:nvSpPr>
          <p:cNvPr id="79"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uFillTx/>
                <a:latin typeface="Calibri"/>
              </a:rPr>
              <a:t>Edit Master text styles</a:t>
            </a:r>
            <a:endParaRPr b="0" lang="en-GB" sz="1600" strike="noStrike" u="none">
              <a:solidFill>
                <a:schemeClr val="dk1"/>
              </a:solidFill>
              <a:uFillTx/>
              <a:latin typeface="Calibri"/>
            </a:endParaRPr>
          </a:p>
        </p:txBody>
      </p:sp>
      <p:sp>
        <p:nvSpPr>
          <p:cNvPr id="80" name="PlaceHolder 4"/>
          <p:cNvSpPr>
            <a:spLocks noGrp="1"/>
          </p:cNvSpPr>
          <p:nvPr>
            <p:ph type="dt" idx="34"/>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GB" sz="1400" strike="noStrike" u="none">
                <a:solidFill>
                  <a:srgbClr val="000000"/>
                </a:solidFill>
                <a:uFillTx/>
                <a:latin typeface="Times New Roman"/>
              </a:defRPr>
            </a:lvl1pPr>
          </a:lstStyle>
          <a:p>
            <a:pPr indent="0">
              <a:buNone/>
            </a:pPr>
            <a:r>
              <a:rPr b="0" lang="en-GB" sz="1400" strike="noStrike" u="none">
                <a:solidFill>
                  <a:srgbClr val="000000"/>
                </a:solidFill>
                <a:uFillTx/>
                <a:latin typeface="Times New Roman"/>
              </a:rPr>
              <a:t>&lt;date/time&gt;</a:t>
            </a:r>
            <a:endParaRPr b="0" lang="en-GB" sz="1400" strike="noStrike" u="none">
              <a:solidFill>
                <a:srgbClr val="000000"/>
              </a:solidFill>
              <a:uFillTx/>
              <a:latin typeface="Times New Roman"/>
            </a:endParaRPr>
          </a:p>
        </p:txBody>
      </p:sp>
      <p:sp>
        <p:nvSpPr>
          <p:cNvPr id="81" name="PlaceHolder 5"/>
          <p:cNvSpPr>
            <a:spLocks noGrp="1"/>
          </p:cNvSpPr>
          <p:nvPr>
            <p:ph type="ftr" idx="3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uFillTx/>
                <a:latin typeface="Times New Roman"/>
              </a:defRPr>
            </a:lvl1pPr>
          </a:lstStyle>
          <a:p>
            <a:pPr indent="0" algn="ctr">
              <a:buNone/>
            </a:pPr>
            <a:r>
              <a:rPr b="0" lang="en-GB" sz="1400" strike="noStrike" u="none">
                <a:solidFill>
                  <a:srgbClr val="000000"/>
                </a:solidFill>
                <a:uFillTx/>
                <a:latin typeface="Times New Roman"/>
              </a:rPr>
              <a:t>&lt;footer&gt;</a:t>
            </a:r>
            <a:endParaRPr b="0" lang="en-GB" sz="1400" strike="noStrike" u="none">
              <a:solidFill>
                <a:srgbClr val="000000"/>
              </a:solidFill>
              <a:uFillTx/>
              <a:latin typeface="Times New Roman"/>
            </a:endParaRPr>
          </a:p>
        </p:txBody>
      </p:sp>
      <p:sp>
        <p:nvSpPr>
          <p:cNvPr id="82" name="PlaceHolder 6"/>
          <p:cNvSpPr>
            <a:spLocks noGrp="1"/>
          </p:cNvSpPr>
          <p:nvPr>
            <p:ph type="sldNum" idx="36"/>
          </p:nvPr>
        </p:nvSpPr>
        <p:spPr>
          <a:xfrm>
            <a:off x="8610480" y="6356520"/>
            <a:ext cx="2742840" cy="36468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200" strike="noStrike" u="none">
                <a:solidFill>
                  <a:schemeClr val="dk1">
                    <a:tint val="75000"/>
                  </a:schemeClr>
                </a:solidFill>
                <a:uFillTx/>
                <a:latin typeface="Arial"/>
                <a:ea typeface="Arial"/>
              </a:defRPr>
            </a:lvl1pPr>
          </a:lstStyle>
          <a:p>
            <a:pPr indent="0">
              <a:lnSpc>
                <a:spcPct val="100000"/>
              </a:lnSpc>
              <a:buNone/>
              <a:tabLst>
                <a:tab algn="l" pos="0"/>
              </a:tabLst>
            </a:pPr>
            <a:fld id="{80004366-4D0E-48D2-B628-BFC78731787B}" type="slidenum">
              <a:rPr b="0" lang="en-US" sz="1200" strike="noStrike" u="none">
                <a:solidFill>
                  <a:schemeClr val="dk1">
                    <a:tint val="75000"/>
                  </a:schemeClr>
                </a:solidFill>
                <a:uFillTx/>
                <a:latin typeface="Arial"/>
                <a:ea typeface="Arial"/>
              </a:rPr>
              <a:t>&lt;number&gt;</a:t>
            </a:fld>
            <a:endParaRPr b="0" lang="en-GB"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6"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trike="noStrike" u="none">
                <a:solidFill>
                  <a:schemeClr val="dk1"/>
                </a:solidFill>
                <a:uFillTx/>
                <a:latin typeface="Calibri Light"/>
              </a:rPr>
              <a:t>Click to edit Master title style</a:t>
            </a:r>
            <a:endParaRPr b="0" lang="en-GB" sz="3200" strike="noStrike" u="none">
              <a:solidFill>
                <a:srgbClr val="000000"/>
              </a:solidFill>
              <a:uFillTx/>
              <a:latin typeface="Arial"/>
            </a:endParaRPr>
          </a:p>
        </p:txBody>
      </p:sp>
      <p:sp>
        <p:nvSpPr>
          <p:cNvPr id="84"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GB" sz="3200" strike="noStrike" u="none">
                <a:solidFill>
                  <a:schemeClr val="dk1"/>
                </a:solidFill>
                <a:uFillTx/>
                <a:latin typeface="Calibri"/>
              </a:rPr>
              <a:t>Click to edit the outline text format</a:t>
            </a:r>
            <a:endParaRPr b="0" lang="en-GB" sz="3200" strike="noStrike" u="none">
              <a:solidFill>
                <a:schemeClr val="dk1"/>
              </a:solidFill>
              <a:uFillTx/>
              <a:latin typeface="Calibri"/>
            </a:endParaRPr>
          </a:p>
          <a:p>
            <a:pPr lvl="1" marL="864000" indent="-324000">
              <a:lnSpc>
                <a:spcPct val="90000"/>
              </a:lnSpc>
              <a:spcBef>
                <a:spcPts val="1134"/>
              </a:spcBef>
              <a:buClr>
                <a:srgbClr val="000000"/>
              </a:buClr>
              <a:buSzPct val="75000"/>
              <a:buFont typeface="Symbol" charset="2"/>
              <a:buChar char=""/>
            </a:pPr>
            <a:r>
              <a:rPr b="0" lang="en-GB" sz="3200" strike="noStrike" u="none">
                <a:solidFill>
                  <a:schemeClr val="dk1"/>
                </a:solidFill>
                <a:uFillTx/>
                <a:latin typeface="Calibri"/>
              </a:rPr>
              <a:t>Second Outline Level</a:t>
            </a:r>
            <a:endParaRPr b="0" lang="en-GB" sz="3200" strike="noStrike" u="none">
              <a:solidFill>
                <a:schemeClr val="dk1"/>
              </a:solidFill>
              <a:uFillTx/>
              <a:latin typeface="Calibri"/>
            </a:endParaRPr>
          </a:p>
          <a:p>
            <a:pPr lvl="2" marL="1296000" indent="-288000">
              <a:lnSpc>
                <a:spcPct val="90000"/>
              </a:lnSpc>
              <a:spcBef>
                <a:spcPts val="850"/>
              </a:spcBef>
              <a:buClr>
                <a:srgbClr val="000000"/>
              </a:buClr>
              <a:buSzPct val="45000"/>
              <a:buFont typeface="Wingdings" charset="2"/>
              <a:buChar char=""/>
            </a:pPr>
            <a:r>
              <a:rPr b="0" lang="en-GB" sz="3200" strike="noStrike" u="none">
                <a:solidFill>
                  <a:schemeClr val="dk1"/>
                </a:solidFill>
                <a:uFillTx/>
                <a:latin typeface="Calibri"/>
              </a:rPr>
              <a:t>Third Outline Level</a:t>
            </a:r>
            <a:endParaRPr b="0" lang="en-GB" sz="3200" strike="noStrike" u="none">
              <a:solidFill>
                <a:schemeClr val="dk1"/>
              </a:solidFill>
              <a:uFillTx/>
              <a:latin typeface="Calibri"/>
            </a:endParaRPr>
          </a:p>
          <a:p>
            <a:pPr lvl="3" marL="1728000" indent="-216000">
              <a:lnSpc>
                <a:spcPct val="90000"/>
              </a:lnSpc>
              <a:spcBef>
                <a:spcPts val="567"/>
              </a:spcBef>
              <a:buClr>
                <a:srgbClr val="000000"/>
              </a:buClr>
              <a:buSzPct val="75000"/>
              <a:buFont typeface="Symbol" charset="2"/>
              <a:buChar char=""/>
            </a:pPr>
            <a:r>
              <a:rPr b="0" lang="en-GB" sz="3200" strike="noStrike" u="none">
                <a:solidFill>
                  <a:schemeClr val="dk1"/>
                </a:solidFill>
                <a:uFillTx/>
                <a:latin typeface="Calibri"/>
              </a:rPr>
              <a:t>Fourth Outline Level</a:t>
            </a:r>
            <a:endParaRPr b="0" lang="en-GB" sz="3200" strike="noStrike" u="none">
              <a:solidFill>
                <a:schemeClr val="dk1"/>
              </a:solidFill>
              <a:uFillTx/>
              <a:latin typeface="Calibri"/>
            </a:endParaRPr>
          </a:p>
          <a:p>
            <a:pPr lvl="4" marL="2160000" indent="-216000">
              <a:lnSpc>
                <a:spcPct val="90000"/>
              </a:lnSpc>
              <a:spcBef>
                <a:spcPts val="283"/>
              </a:spcBef>
              <a:buClr>
                <a:srgbClr val="000000"/>
              </a:buClr>
              <a:buSzPct val="45000"/>
              <a:buFont typeface="Wingdings" charset="2"/>
              <a:buChar char=""/>
            </a:pPr>
            <a:r>
              <a:rPr b="0" lang="en-GB" sz="3200" strike="noStrike" u="none">
                <a:solidFill>
                  <a:schemeClr val="dk1"/>
                </a:solidFill>
                <a:uFillTx/>
                <a:latin typeface="Calibri"/>
              </a:rPr>
              <a:t>Fifth Outline Level</a:t>
            </a:r>
            <a:endParaRPr b="0" lang="en-GB" sz="3200" strike="noStrike" u="none">
              <a:solidFill>
                <a:schemeClr val="dk1"/>
              </a:solidFill>
              <a:uFillTx/>
              <a:latin typeface="Calibri"/>
            </a:endParaRPr>
          </a:p>
          <a:p>
            <a:pPr lvl="5" marL="2592000" indent="-216000">
              <a:lnSpc>
                <a:spcPct val="90000"/>
              </a:lnSpc>
              <a:spcBef>
                <a:spcPts val="283"/>
              </a:spcBef>
              <a:buClr>
                <a:srgbClr val="000000"/>
              </a:buClr>
              <a:buSzPct val="45000"/>
              <a:buFont typeface="Wingdings" charset="2"/>
              <a:buChar char=""/>
            </a:pPr>
            <a:r>
              <a:rPr b="0" lang="en-GB" sz="3200" strike="noStrike" u="none">
                <a:solidFill>
                  <a:schemeClr val="dk1"/>
                </a:solidFill>
                <a:uFillTx/>
                <a:latin typeface="Calibri"/>
              </a:rPr>
              <a:t>Sixth Outline Level</a:t>
            </a:r>
            <a:endParaRPr b="0" lang="en-GB" sz="3200" strike="noStrike" u="none">
              <a:solidFill>
                <a:schemeClr val="dk1"/>
              </a:solidFill>
              <a:uFillTx/>
              <a:latin typeface="Calibri"/>
            </a:endParaRPr>
          </a:p>
          <a:p>
            <a:pPr lvl="6" marL="3024000" indent="-216000">
              <a:lnSpc>
                <a:spcPct val="90000"/>
              </a:lnSpc>
              <a:spcBef>
                <a:spcPts val="283"/>
              </a:spcBef>
              <a:buClr>
                <a:srgbClr val="000000"/>
              </a:buClr>
              <a:buSzPct val="45000"/>
              <a:buFont typeface="Wingdings" charset="2"/>
              <a:buChar char=""/>
            </a:pPr>
            <a:r>
              <a:rPr b="0" lang="en-GB" sz="3200" strike="noStrike" u="none">
                <a:solidFill>
                  <a:schemeClr val="dk1"/>
                </a:solidFill>
                <a:uFillTx/>
                <a:latin typeface="Calibri"/>
              </a:rPr>
              <a:t>Seventh Outline Level</a:t>
            </a:r>
            <a:endParaRPr b="0" lang="en-GB" sz="3200" strike="noStrike" u="none">
              <a:solidFill>
                <a:schemeClr val="dk1"/>
              </a:solidFill>
              <a:uFillTx/>
              <a:latin typeface="Calibri"/>
            </a:endParaRPr>
          </a:p>
        </p:txBody>
      </p:sp>
      <p:sp>
        <p:nvSpPr>
          <p:cNvPr id="85"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uFillTx/>
                <a:latin typeface="Calibri"/>
              </a:rPr>
              <a:t>Edit Master text styles</a:t>
            </a:r>
            <a:endParaRPr b="0" lang="en-GB" sz="1600" strike="noStrike" u="none">
              <a:solidFill>
                <a:schemeClr val="dk1"/>
              </a:solidFill>
              <a:uFillTx/>
              <a:latin typeface="Calibri"/>
            </a:endParaRPr>
          </a:p>
        </p:txBody>
      </p:sp>
      <p:sp>
        <p:nvSpPr>
          <p:cNvPr id="86" name="PlaceHolder 4"/>
          <p:cNvSpPr>
            <a:spLocks noGrp="1"/>
          </p:cNvSpPr>
          <p:nvPr>
            <p:ph type="dt" idx="37"/>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GB" sz="1400" strike="noStrike" u="none">
                <a:solidFill>
                  <a:srgbClr val="000000"/>
                </a:solidFill>
                <a:uFillTx/>
                <a:latin typeface="Times New Roman"/>
              </a:defRPr>
            </a:lvl1pPr>
          </a:lstStyle>
          <a:p>
            <a:pPr indent="0">
              <a:buNone/>
            </a:pPr>
            <a:r>
              <a:rPr b="0" lang="en-GB" sz="1400" strike="noStrike" u="none">
                <a:solidFill>
                  <a:srgbClr val="000000"/>
                </a:solidFill>
                <a:uFillTx/>
                <a:latin typeface="Times New Roman"/>
              </a:rPr>
              <a:t>&lt;date/time&gt;</a:t>
            </a:r>
            <a:endParaRPr b="0" lang="en-GB" sz="1400" strike="noStrike" u="none">
              <a:solidFill>
                <a:srgbClr val="000000"/>
              </a:solidFill>
              <a:uFillTx/>
              <a:latin typeface="Times New Roman"/>
            </a:endParaRPr>
          </a:p>
        </p:txBody>
      </p:sp>
      <p:sp>
        <p:nvSpPr>
          <p:cNvPr id="87" name="PlaceHolder 5"/>
          <p:cNvSpPr>
            <a:spLocks noGrp="1"/>
          </p:cNvSpPr>
          <p:nvPr>
            <p:ph type="ftr" idx="3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uFillTx/>
                <a:latin typeface="Times New Roman"/>
              </a:defRPr>
            </a:lvl1pPr>
          </a:lstStyle>
          <a:p>
            <a:pPr indent="0" algn="ctr">
              <a:buNone/>
            </a:pPr>
            <a:r>
              <a:rPr b="0" lang="en-GB" sz="1400" strike="noStrike" u="none">
                <a:solidFill>
                  <a:srgbClr val="000000"/>
                </a:solidFill>
                <a:uFillTx/>
                <a:latin typeface="Times New Roman"/>
              </a:rPr>
              <a:t>&lt;footer&gt;</a:t>
            </a:r>
            <a:endParaRPr b="0" lang="en-GB" sz="1400" strike="noStrike" u="none">
              <a:solidFill>
                <a:srgbClr val="000000"/>
              </a:solidFill>
              <a:uFillTx/>
              <a:latin typeface="Times New Roman"/>
            </a:endParaRPr>
          </a:p>
        </p:txBody>
      </p:sp>
      <p:sp>
        <p:nvSpPr>
          <p:cNvPr id="88" name="PlaceHolder 6"/>
          <p:cNvSpPr>
            <a:spLocks noGrp="1"/>
          </p:cNvSpPr>
          <p:nvPr>
            <p:ph type="sldNum" idx="39"/>
          </p:nvPr>
        </p:nvSpPr>
        <p:spPr>
          <a:xfrm>
            <a:off x="8610480" y="6356520"/>
            <a:ext cx="2742840" cy="36468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200" strike="noStrike" u="none">
                <a:solidFill>
                  <a:schemeClr val="dk1">
                    <a:tint val="75000"/>
                  </a:schemeClr>
                </a:solidFill>
                <a:uFillTx/>
                <a:latin typeface="Arial"/>
                <a:ea typeface="Arial"/>
              </a:defRPr>
            </a:lvl1pPr>
          </a:lstStyle>
          <a:p>
            <a:pPr indent="0">
              <a:lnSpc>
                <a:spcPct val="100000"/>
              </a:lnSpc>
              <a:buNone/>
              <a:tabLst>
                <a:tab algn="l" pos="0"/>
              </a:tabLst>
            </a:pPr>
            <a:fld id="{DE31D4D6-7615-4EFF-9616-27E72DBB77BF}" type="slidenum">
              <a:rPr b="0" lang="en-US" sz="1200" strike="noStrike" u="none">
                <a:solidFill>
                  <a:schemeClr val="dk1">
                    <a:tint val="75000"/>
                  </a:schemeClr>
                </a:solidFill>
                <a:uFillTx/>
                <a:latin typeface="Arial"/>
                <a:ea typeface="Arial"/>
              </a:rPr>
              <a:t>&lt;number&gt;</a:t>
            </a:fld>
            <a:endParaRPr b="0" lang="en-GB"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8"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Calibri Light"/>
              </a:rPr>
              <a:t>Click to edit Master title style</a:t>
            </a:r>
            <a:endParaRPr b="0" lang="en-GB" sz="4400" strike="noStrike" u="none">
              <a:solidFill>
                <a:srgbClr val="000000"/>
              </a:solidFill>
              <a:uFillTx/>
              <a:latin typeface="Arial"/>
            </a:endParaRPr>
          </a:p>
        </p:txBody>
      </p:sp>
      <p:sp>
        <p:nvSpPr>
          <p:cNvPr id="7"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Edit Master text styles</a:t>
            </a:r>
            <a:endParaRPr b="0" lang="en-GB"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GB"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GB"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GB"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GB" sz="1800" strike="noStrike" u="none">
              <a:solidFill>
                <a:schemeClr val="dk1"/>
              </a:solidFill>
              <a:uFillTx/>
              <a:latin typeface="Calibri"/>
            </a:endParaRPr>
          </a:p>
        </p:txBody>
      </p:sp>
      <p:sp>
        <p:nvSpPr>
          <p:cNvPr id="8"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GB" sz="1400" strike="noStrike" u="none">
                <a:solidFill>
                  <a:srgbClr val="000000"/>
                </a:solidFill>
                <a:uFillTx/>
                <a:latin typeface="Times New Roman"/>
              </a:defRPr>
            </a:lvl1pPr>
          </a:lstStyle>
          <a:p>
            <a:pPr indent="0">
              <a:buNone/>
            </a:pPr>
            <a:r>
              <a:rPr b="0" lang="en-GB" sz="1400" strike="noStrike" u="none">
                <a:solidFill>
                  <a:srgbClr val="000000"/>
                </a:solidFill>
                <a:uFillTx/>
                <a:latin typeface="Times New Roman"/>
              </a:rPr>
              <a:t> </a:t>
            </a:r>
            <a:endParaRPr b="0" lang="en-GB" sz="1400" strike="noStrike" u="none">
              <a:solidFill>
                <a:srgbClr val="000000"/>
              </a:solidFill>
              <a:uFillTx/>
              <a:latin typeface="Times New Roman"/>
            </a:endParaRPr>
          </a:p>
        </p:txBody>
      </p:sp>
      <p:sp>
        <p:nvSpPr>
          <p:cNvPr id="9"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uFillTx/>
                <a:latin typeface="Times New Roman"/>
              </a:defRPr>
            </a:lvl1pPr>
          </a:lstStyle>
          <a:p>
            <a:pPr indent="0" algn="ctr">
              <a:buNone/>
            </a:pPr>
            <a:r>
              <a:rPr b="0" lang="en-GB" sz="1400" strike="noStrike" u="none">
                <a:solidFill>
                  <a:srgbClr val="000000"/>
                </a:solidFill>
                <a:uFillTx/>
                <a:latin typeface="Times New Roman"/>
              </a:rPr>
              <a:t> </a:t>
            </a:r>
            <a:endParaRPr b="0" lang="en-GB" sz="1400" strike="noStrike" u="none">
              <a:solidFill>
                <a:srgbClr val="000000"/>
              </a:solidFill>
              <a:uFillTx/>
              <a:latin typeface="Times New Roman"/>
            </a:endParaRPr>
          </a:p>
        </p:txBody>
      </p:sp>
      <p:sp>
        <p:nvSpPr>
          <p:cNvPr id="10"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200" strike="noStrike" u="none">
                <a:solidFill>
                  <a:schemeClr val="dk1">
                    <a:tint val="75000"/>
                  </a:schemeClr>
                </a:solidFill>
                <a:uFillTx/>
                <a:latin typeface="Arial"/>
                <a:ea typeface="Arial"/>
              </a:defRPr>
            </a:lvl1pPr>
          </a:lstStyle>
          <a:p>
            <a:pPr indent="0">
              <a:lnSpc>
                <a:spcPct val="100000"/>
              </a:lnSpc>
              <a:buNone/>
              <a:tabLst>
                <a:tab algn="l" pos="0"/>
              </a:tabLst>
            </a:pPr>
            <a:fld id="{E8F72F87-9991-4332-8BAB-9BA11F903F44}" type="slidenum">
              <a:rPr b="0" lang="en-US" sz="1200" strike="noStrike" u="none">
                <a:solidFill>
                  <a:schemeClr val="dk1">
                    <a:tint val="75000"/>
                  </a:schemeClr>
                </a:solidFill>
                <a:uFillTx/>
                <a:latin typeface="Arial"/>
                <a:ea typeface="Arial"/>
              </a:rPr>
              <a:t>1</a:t>
            </a:fld>
            <a:endParaRPr b="0" lang="en-GB"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ctr" vert="eaVert">
            <a:noAutofit/>
          </a:bodyPr>
          <a:p>
            <a:pPr indent="0" defTabSz="914400">
              <a:lnSpc>
                <a:spcPct val="90000"/>
              </a:lnSpc>
              <a:buNone/>
            </a:pPr>
            <a:r>
              <a:rPr b="0" lang="en-US" sz="4400" strike="noStrike" u="none">
                <a:solidFill>
                  <a:schemeClr val="dk1"/>
                </a:solidFill>
                <a:uFillTx/>
                <a:latin typeface="Calibri Light"/>
              </a:rPr>
              <a:t>Click to edit Master title style</a:t>
            </a:r>
            <a:endParaRPr b="0" lang="en-GB" sz="4400" strike="noStrike" u="none">
              <a:solidFill>
                <a:srgbClr val="000000"/>
              </a:solidFill>
              <a:uFillTx/>
              <a:latin typeface="Arial"/>
            </a:endParaRPr>
          </a:p>
        </p:txBody>
      </p:sp>
      <p:sp>
        <p:nvSpPr>
          <p:cNvPr id="12"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Edit Master text styles</a:t>
            </a:r>
            <a:endParaRPr b="0" lang="en-GB"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GB"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GB"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GB"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GB" sz="1800" strike="noStrike" u="none">
              <a:solidFill>
                <a:schemeClr val="dk1"/>
              </a:solidFill>
              <a:uFillTx/>
              <a:latin typeface="Calibri"/>
            </a:endParaRPr>
          </a:p>
        </p:txBody>
      </p:sp>
      <p:sp>
        <p:nvSpPr>
          <p:cNvPr id="13"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GB" sz="1400" strike="noStrike" u="none">
                <a:solidFill>
                  <a:srgbClr val="000000"/>
                </a:solidFill>
                <a:uFillTx/>
                <a:latin typeface="Times New Roman"/>
              </a:defRPr>
            </a:lvl1pPr>
          </a:lstStyle>
          <a:p>
            <a:pPr indent="0">
              <a:buNone/>
            </a:pPr>
            <a:r>
              <a:rPr b="0" lang="en-GB" sz="1400" strike="noStrike" u="none">
                <a:solidFill>
                  <a:srgbClr val="000000"/>
                </a:solidFill>
                <a:uFillTx/>
                <a:latin typeface="Times New Roman"/>
              </a:rPr>
              <a:t> </a:t>
            </a:r>
            <a:endParaRPr b="0" lang="en-GB" sz="1400" strike="noStrike" u="none">
              <a:solidFill>
                <a:srgbClr val="000000"/>
              </a:solidFill>
              <a:uFillTx/>
              <a:latin typeface="Times New Roman"/>
            </a:endParaRPr>
          </a:p>
        </p:txBody>
      </p:sp>
      <p:sp>
        <p:nvSpPr>
          <p:cNvPr id="14"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uFillTx/>
                <a:latin typeface="Times New Roman"/>
              </a:defRPr>
            </a:lvl1pPr>
          </a:lstStyle>
          <a:p>
            <a:pPr indent="0" algn="ctr">
              <a:buNone/>
            </a:pPr>
            <a:r>
              <a:rPr b="0" lang="en-GB" sz="1400" strike="noStrike" u="none">
                <a:solidFill>
                  <a:srgbClr val="000000"/>
                </a:solidFill>
                <a:uFillTx/>
                <a:latin typeface="Times New Roman"/>
              </a:rPr>
              <a:t> </a:t>
            </a:r>
            <a:endParaRPr b="0" lang="en-GB" sz="1400" strike="noStrike" u="none">
              <a:solidFill>
                <a:srgbClr val="000000"/>
              </a:solidFill>
              <a:uFillTx/>
              <a:latin typeface="Times New Roman"/>
            </a:endParaRPr>
          </a:p>
        </p:txBody>
      </p:sp>
      <p:sp>
        <p:nvSpPr>
          <p:cNvPr id="15"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200" strike="noStrike" u="none">
                <a:solidFill>
                  <a:schemeClr val="dk1">
                    <a:tint val="75000"/>
                  </a:schemeClr>
                </a:solidFill>
                <a:uFillTx/>
                <a:latin typeface="Arial"/>
                <a:ea typeface="Arial"/>
              </a:defRPr>
            </a:lvl1pPr>
          </a:lstStyle>
          <a:p>
            <a:pPr indent="0">
              <a:lnSpc>
                <a:spcPct val="100000"/>
              </a:lnSpc>
              <a:buNone/>
              <a:tabLst>
                <a:tab algn="l" pos="0"/>
              </a:tabLst>
            </a:pPr>
            <a:fld id="{BBDAF26E-ACA9-427D-AD7F-36B76D5AB322}" type="slidenum">
              <a:rPr b="0" lang="en-US" sz="1200" strike="noStrike" u="none">
                <a:solidFill>
                  <a:schemeClr val="dk1">
                    <a:tint val="75000"/>
                  </a:schemeClr>
                </a:solidFill>
                <a:uFillTx/>
                <a:latin typeface="Arial"/>
                <a:ea typeface="Arial"/>
              </a:rPr>
              <a:t>1</a:t>
            </a:fld>
            <a:endParaRPr b="0" lang="en-GB"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6366960" y="2116080"/>
            <a:ext cx="5491080" cy="1513800"/>
          </a:xfrm>
          <a:prstGeom prst="rect">
            <a:avLst/>
          </a:prstGeom>
          <a:noFill/>
          <a:ln w="0">
            <a:noFill/>
          </a:ln>
        </p:spPr>
        <p:txBody>
          <a:bodyPr lIns="0" rIns="0" tIns="0" bIns="0" anchor="b">
            <a:noAutofit/>
          </a:bodyPr>
          <a:p>
            <a:pPr indent="0">
              <a:buNone/>
            </a:pPr>
            <a:r>
              <a:rPr b="0" lang="en-GB" sz="6000" strike="noStrike" u="none">
                <a:solidFill>
                  <a:srgbClr val="000000"/>
                </a:solidFill>
                <a:uFillTx/>
                <a:latin typeface="Arial"/>
              </a:rPr>
              <a:t>Click to edit the title text format</a:t>
            </a:r>
            <a:endParaRPr b="0" lang="en-GB" sz="6000" strike="noStrike" u="none">
              <a:solidFill>
                <a:srgbClr val="000000"/>
              </a:solidFill>
              <a:uFillTx/>
              <a:latin typeface="Arial"/>
            </a:endParaRPr>
          </a:p>
        </p:txBody>
      </p:sp>
      <p:sp>
        <p:nvSpPr>
          <p:cNvPr id="17" name="PlaceHolder 2"/>
          <p:cNvSpPr>
            <a:spLocks noGrp="1"/>
          </p:cNvSpPr>
          <p:nvPr>
            <p:ph type="body"/>
          </p:nvPr>
        </p:nvSpPr>
        <p:spPr>
          <a:xfrm>
            <a:off x="6366960" y="4549680"/>
            <a:ext cx="5491080" cy="95292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GB" sz="1800" strike="noStrike" u="none">
                <a:solidFill>
                  <a:schemeClr val="dk1"/>
                </a:solidFill>
                <a:uFillTx/>
                <a:latin typeface="Calibri"/>
              </a:rPr>
              <a:t>Click to edit the outline text format</a:t>
            </a:r>
            <a:endParaRPr b="0" lang="en-GB" sz="1800" strike="noStrike" u="none">
              <a:solidFill>
                <a:schemeClr val="dk1"/>
              </a:solidFill>
              <a:uFillTx/>
              <a:latin typeface="Calibri"/>
            </a:endParaRPr>
          </a:p>
          <a:p>
            <a:pPr lvl="1" marL="864000" indent="-324000">
              <a:lnSpc>
                <a:spcPct val="90000"/>
              </a:lnSpc>
              <a:spcBef>
                <a:spcPts val="1134"/>
              </a:spcBef>
              <a:buClr>
                <a:srgbClr val="000000"/>
              </a:buClr>
              <a:buSzPct val="75000"/>
              <a:buFont typeface="Symbol" charset="2"/>
              <a:buChar char=""/>
            </a:pPr>
            <a:r>
              <a:rPr b="0" lang="en-GB" sz="1800" strike="noStrike" u="none">
                <a:solidFill>
                  <a:schemeClr val="dk1"/>
                </a:solidFill>
                <a:uFillTx/>
                <a:latin typeface="Calibri"/>
              </a:rPr>
              <a:t>Second Outline Level</a:t>
            </a:r>
            <a:endParaRPr b="0" lang="en-GB" sz="1800" strike="noStrike" u="none">
              <a:solidFill>
                <a:schemeClr val="dk1"/>
              </a:solidFill>
              <a:uFillTx/>
              <a:latin typeface="Calibri"/>
            </a:endParaRPr>
          </a:p>
          <a:p>
            <a:pPr lvl="2" marL="1296000" indent="-288000">
              <a:lnSpc>
                <a:spcPct val="90000"/>
              </a:lnSpc>
              <a:spcBef>
                <a:spcPts val="850"/>
              </a:spcBef>
              <a:buClr>
                <a:srgbClr val="000000"/>
              </a:buClr>
              <a:buSzPct val="45000"/>
              <a:buFont typeface="Wingdings" charset="2"/>
              <a:buChar char=""/>
            </a:pPr>
            <a:r>
              <a:rPr b="0" lang="en-GB" sz="1800" strike="noStrike" u="none">
                <a:solidFill>
                  <a:schemeClr val="dk1"/>
                </a:solidFill>
                <a:uFillTx/>
                <a:latin typeface="Calibri"/>
              </a:rPr>
              <a:t>Third Outline Level</a:t>
            </a:r>
            <a:endParaRPr b="0" lang="en-GB" sz="1800" strike="noStrike" u="none">
              <a:solidFill>
                <a:schemeClr val="dk1"/>
              </a:solidFill>
              <a:uFillTx/>
              <a:latin typeface="Calibri"/>
            </a:endParaRPr>
          </a:p>
          <a:p>
            <a:pPr lvl="3" marL="1728000" indent="-216000">
              <a:lnSpc>
                <a:spcPct val="90000"/>
              </a:lnSpc>
              <a:spcBef>
                <a:spcPts val="567"/>
              </a:spcBef>
              <a:buClr>
                <a:srgbClr val="000000"/>
              </a:buClr>
              <a:buSzPct val="75000"/>
              <a:buFont typeface="Symbol" charset="2"/>
              <a:buChar char=""/>
            </a:pPr>
            <a:r>
              <a:rPr b="0" lang="en-GB" sz="1800" strike="noStrike" u="none">
                <a:solidFill>
                  <a:schemeClr val="dk1"/>
                </a:solidFill>
                <a:uFillTx/>
                <a:latin typeface="Calibri"/>
              </a:rPr>
              <a:t>Fourth Outline Level</a:t>
            </a:r>
            <a:endParaRPr b="0" lang="en-GB" sz="1800" strike="noStrike" u="none">
              <a:solidFill>
                <a:schemeClr val="dk1"/>
              </a:solidFill>
              <a:uFillTx/>
              <a:latin typeface="Calibri"/>
            </a:endParaRPr>
          </a:p>
          <a:p>
            <a:pPr lvl="4" marL="2160000" indent="-216000">
              <a:lnSpc>
                <a:spcPct val="90000"/>
              </a:lnSpc>
              <a:spcBef>
                <a:spcPts val="283"/>
              </a:spcBef>
              <a:buClr>
                <a:srgbClr val="000000"/>
              </a:buClr>
              <a:buSzPct val="45000"/>
              <a:buFont typeface="Wingdings" charset="2"/>
              <a:buChar char=""/>
            </a:pPr>
            <a:r>
              <a:rPr b="0" lang="en-GB" sz="1800" strike="noStrike" u="none">
                <a:solidFill>
                  <a:schemeClr val="dk1"/>
                </a:solidFill>
                <a:uFillTx/>
                <a:latin typeface="Calibri"/>
              </a:rPr>
              <a:t>Fifth Outline Level</a:t>
            </a:r>
            <a:endParaRPr b="0" lang="en-GB" sz="1800" strike="noStrike" u="none">
              <a:solidFill>
                <a:schemeClr val="dk1"/>
              </a:solidFill>
              <a:uFillTx/>
              <a:latin typeface="Calibri"/>
            </a:endParaRPr>
          </a:p>
          <a:p>
            <a:pPr lvl="5" marL="2592000" indent="-216000">
              <a:lnSpc>
                <a:spcPct val="90000"/>
              </a:lnSpc>
              <a:spcBef>
                <a:spcPts val="283"/>
              </a:spcBef>
              <a:buClr>
                <a:srgbClr val="000000"/>
              </a:buClr>
              <a:buSzPct val="45000"/>
              <a:buFont typeface="Wingdings" charset="2"/>
              <a:buChar char=""/>
            </a:pPr>
            <a:r>
              <a:rPr b="0" lang="en-GB" sz="1800" strike="noStrike" u="none">
                <a:solidFill>
                  <a:schemeClr val="dk1"/>
                </a:solidFill>
                <a:uFillTx/>
                <a:latin typeface="Calibri"/>
              </a:rPr>
              <a:t>Sixth Outline Level</a:t>
            </a:r>
            <a:endParaRPr b="0" lang="en-GB" sz="1800" strike="noStrike" u="none">
              <a:solidFill>
                <a:schemeClr val="dk1"/>
              </a:solidFill>
              <a:uFillTx/>
              <a:latin typeface="Calibri"/>
            </a:endParaRPr>
          </a:p>
          <a:p>
            <a:pPr lvl="6" marL="3024000" indent="-216000">
              <a:lnSpc>
                <a:spcPct val="90000"/>
              </a:lnSpc>
              <a:spcBef>
                <a:spcPts val="283"/>
              </a:spcBef>
              <a:buClr>
                <a:srgbClr val="000000"/>
              </a:buClr>
              <a:buSzPct val="45000"/>
              <a:buFont typeface="Wingdings" charset="2"/>
              <a:buChar char=""/>
            </a:pPr>
            <a:r>
              <a:rPr b="0" lang="en-GB" sz="1800" strike="noStrike" u="none">
                <a:solidFill>
                  <a:schemeClr val="dk1"/>
                </a:solidFill>
                <a:uFillTx/>
                <a:latin typeface="Calibri"/>
              </a:rPr>
              <a:t>Seventh Outline Level</a:t>
            </a:r>
            <a:endParaRPr b="0" lang="en-GB" sz="18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 name="PlaceHolder 1"/>
          <p:cNvSpPr>
            <a:spLocks noGrp="1"/>
          </p:cNvSpPr>
          <p:nvPr>
            <p:ph type="body"/>
          </p:nvPr>
        </p:nvSpPr>
        <p:spPr>
          <a:xfrm>
            <a:off x="6095880" y="-22680"/>
            <a:ext cx="6095520" cy="6902640"/>
          </a:xfrm>
          <a:prstGeom prst="rect">
            <a:avLst/>
          </a:prstGeom>
          <a:noFill/>
          <a:ln w="0">
            <a:noFill/>
          </a:ln>
        </p:spPr>
        <p:txBody>
          <a:bodyPr lIns="90000" rIns="90000" tIns="45000" bIns="45000" anchor="t">
            <a:normAutofit/>
          </a:bodyPr>
          <a:p>
            <a:pPr marL="432000" indent="-324000">
              <a:lnSpc>
                <a:spcPct val="90000"/>
              </a:lnSpc>
              <a:spcBef>
                <a:spcPts val="1417"/>
              </a:spcBef>
              <a:buClr>
                <a:srgbClr val="000000"/>
              </a:buClr>
              <a:buSzPct val="45000"/>
              <a:buFont typeface="Wingdings" charset="2"/>
              <a:buChar char=""/>
            </a:pPr>
            <a:r>
              <a:rPr b="0" lang="en-GB" sz="1800" strike="noStrike" u="none">
                <a:solidFill>
                  <a:schemeClr val="dk1"/>
                </a:solidFill>
                <a:uFillTx/>
                <a:latin typeface="Calibri"/>
              </a:rPr>
              <a:t>Click to edit the outline text format</a:t>
            </a:r>
            <a:endParaRPr b="0" lang="en-GB" sz="1800" strike="noStrike" u="none">
              <a:solidFill>
                <a:schemeClr val="dk1"/>
              </a:solidFill>
              <a:uFillTx/>
              <a:latin typeface="Calibri"/>
            </a:endParaRPr>
          </a:p>
          <a:p>
            <a:pPr lvl="1" marL="864000" indent="-324000">
              <a:lnSpc>
                <a:spcPct val="90000"/>
              </a:lnSpc>
              <a:spcBef>
                <a:spcPts val="1134"/>
              </a:spcBef>
              <a:buClr>
                <a:srgbClr val="000000"/>
              </a:buClr>
              <a:buSzPct val="75000"/>
              <a:buFont typeface="Symbol" charset="2"/>
              <a:buChar char=""/>
            </a:pPr>
            <a:r>
              <a:rPr b="0" lang="en-GB" sz="1800" strike="noStrike" u="none">
                <a:solidFill>
                  <a:schemeClr val="dk1"/>
                </a:solidFill>
                <a:uFillTx/>
                <a:latin typeface="Calibri"/>
              </a:rPr>
              <a:t>Second Outline Level</a:t>
            </a:r>
            <a:endParaRPr b="0" lang="en-GB" sz="1800" strike="noStrike" u="none">
              <a:solidFill>
                <a:schemeClr val="dk1"/>
              </a:solidFill>
              <a:uFillTx/>
              <a:latin typeface="Calibri"/>
            </a:endParaRPr>
          </a:p>
          <a:p>
            <a:pPr lvl="2" marL="1296000" indent="-288000">
              <a:lnSpc>
                <a:spcPct val="90000"/>
              </a:lnSpc>
              <a:spcBef>
                <a:spcPts val="850"/>
              </a:spcBef>
              <a:buClr>
                <a:srgbClr val="000000"/>
              </a:buClr>
              <a:buSzPct val="45000"/>
              <a:buFont typeface="Wingdings" charset="2"/>
              <a:buChar char=""/>
            </a:pPr>
            <a:r>
              <a:rPr b="0" lang="en-GB" sz="1800" strike="noStrike" u="none">
                <a:solidFill>
                  <a:schemeClr val="dk1"/>
                </a:solidFill>
                <a:uFillTx/>
                <a:latin typeface="Calibri"/>
              </a:rPr>
              <a:t>Third Outline Level</a:t>
            </a:r>
            <a:endParaRPr b="0" lang="en-GB" sz="1800" strike="noStrike" u="none">
              <a:solidFill>
                <a:schemeClr val="dk1"/>
              </a:solidFill>
              <a:uFillTx/>
              <a:latin typeface="Calibri"/>
            </a:endParaRPr>
          </a:p>
          <a:p>
            <a:pPr lvl="3" marL="1728000" indent="-216000">
              <a:lnSpc>
                <a:spcPct val="90000"/>
              </a:lnSpc>
              <a:spcBef>
                <a:spcPts val="567"/>
              </a:spcBef>
              <a:buClr>
                <a:srgbClr val="000000"/>
              </a:buClr>
              <a:buSzPct val="75000"/>
              <a:buFont typeface="Symbol" charset="2"/>
              <a:buChar char=""/>
            </a:pPr>
            <a:r>
              <a:rPr b="0" lang="en-GB" sz="1800" strike="noStrike" u="none">
                <a:solidFill>
                  <a:schemeClr val="dk1"/>
                </a:solidFill>
                <a:uFillTx/>
                <a:latin typeface="Calibri"/>
              </a:rPr>
              <a:t>Fourth Outline Level</a:t>
            </a:r>
            <a:endParaRPr b="0" lang="en-GB" sz="1800" strike="noStrike" u="none">
              <a:solidFill>
                <a:schemeClr val="dk1"/>
              </a:solidFill>
              <a:uFillTx/>
              <a:latin typeface="Calibri"/>
            </a:endParaRPr>
          </a:p>
          <a:p>
            <a:pPr lvl="4" marL="2160000" indent="-216000">
              <a:lnSpc>
                <a:spcPct val="90000"/>
              </a:lnSpc>
              <a:spcBef>
                <a:spcPts val="283"/>
              </a:spcBef>
              <a:buClr>
                <a:srgbClr val="000000"/>
              </a:buClr>
              <a:buSzPct val="45000"/>
              <a:buFont typeface="Wingdings" charset="2"/>
              <a:buChar char=""/>
            </a:pPr>
            <a:r>
              <a:rPr b="0" lang="en-GB" sz="1800" strike="noStrike" u="none">
                <a:solidFill>
                  <a:schemeClr val="dk1"/>
                </a:solidFill>
                <a:uFillTx/>
                <a:latin typeface="Calibri"/>
              </a:rPr>
              <a:t>Fifth Outline Level</a:t>
            </a:r>
            <a:endParaRPr b="0" lang="en-GB" sz="1800" strike="noStrike" u="none">
              <a:solidFill>
                <a:schemeClr val="dk1"/>
              </a:solidFill>
              <a:uFillTx/>
              <a:latin typeface="Calibri"/>
            </a:endParaRPr>
          </a:p>
          <a:p>
            <a:pPr lvl="5" marL="2592000" indent="-216000">
              <a:lnSpc>
                <a:spcPct val="90000"/>
              </a:lnSpc>
              <a:spcBef>
                <a:spcPts val="283"/>
              </a:spcBef>
              <a:buClr>
                <a:srgbClr val="000000"/>
              </a:buClr>
              <a:buSzPct val="45000"/>
              <a:buFont typeface="Wingdings" charset="2"/>
              <a:buChar char=""/>
            </a:pPr>
            <a:r>
              <a:rPr b="0" lang="en-GB" sz="1800" strike="noStrike" u="none">
                <a:solidFill>
                  <a:schemeClr val="dk1"/>
                </a:solidFill>
                <a:uFillTx/>
                <a:latin typeface="Calibri"/>
              </a:rPr>
              <a:t>Sixth Outline Level</a:t>
            </a:r>
            <a:endParaRPr b="0" lang="en-GB" sz="1800" strike="noStrike" u="none">
              <a:solidFill>
                <a:schemeClr val="dk1"/>
              </a:solidFill>
              <a:uFillTx/>
              <a:latin typeface="Calibri"/>
            </a:endParaRPr>
          </a:p>
          <a:p>
            <a:pPr lvl="6" marL="3024000" indent="-216000">
              <a:lnSpc>
                <a:spcPct val="90000"/>
              </a:lnSpc>
              <a:spcBef>
                <a:spcPts val="283"/>
              </a:spcBef>
              <a:buClr>
                <a:srgbClr val="000000"/>
              </a:buClr>
              <a:buSzPct val="45000"/>
              <a:buFont typeface="Wingdings" charset="2"/>
              <a:buChar char=""/>
            </a:pPr>
            <a:r>
              <a:rPr b="0" lang="en-GB" sz="1800" strike="noStrike" u="none">
                <a:solidFill>
                  <a:schemeClr val="dk1"/>
                </a:solidFill>
                <a:uFillTx/>
                <a:latin typeface="Calibri"/>
              </a:rPr>
              <a:t>Seventh Outline Level</a:t>
            </a:r>
            <a:endParaRPr b="0" lang="en-GB" sz="1800" strike="noStrike" u="none">
              <a:solidFill>
                <a:schemeClr val="dk1"/>
              </a:solidFill>
              <a:uFillTx/>
              <a:latin typeface="Calibri"/>
            </a:endParaRPr>
          </a:p>
        </p:txBody>
      </p:sp>
      <p:sp>
        <p:nvSpPr>
          <p:cNvPr id="19" name="PlaceHolder 2"/>
          <p:cNvSpPr>
            <a:spLocks noGrp="1"/>
          </p:cNvSpPr>
          <p:nvPr>
            <p:ph type="title"/>
          </p:nvPr>
        </p:nvSpPr>
        <p:spPr>
          <a:xfrm>
            <a:off x="964080" y="879120"/>
            <a:ext cx="4941000" cy="610560"/>
          </a:xfrm>
          <a:prstGeom prst="rect">
            <a:avLst/>
          </a:prstGeom>
          <a:noFill/>
          <a:ln w="0">
            <a:noFill/>
          </a:ln>
        </p:spPr>
        <p:txBody>
          <a:bodyPr lIns="0" rIns="0" tIns="0" bIns="0" anchor="b">
            <a:normAutofit fontScale="62500" lnSpcReduction="19999"/>
          </a:bodyPr>
          <a:p>
            <a:pPr indent="0">
              <a:buNone/>
            </a:pPr>
            <a:r>
              <a:rPr b="0" lang="en-GB" sz="4400" strike="noStrike" u="none">
                <a:solidFill>
                  <a:srgbClr val="000000"/>
                </a:solidFill>
                <a:uFillTx/>
                <a:latin typeface="Arial"/>
              </a:rPr>
              <a:t>Click to edit the title text format</a:t>
            </a:r>
            <a:endParaRPr b="0" lang="en-GB" sz="4400" strike="noStrike" u="none">
              <a:solidFill>
                <a:srgbClr val="000000"/>
              </a:solidFill>
              <a:uFillTx/>
              <a:latin typeface="Arial"/>
            </a:endParaRPr>
          </a:p>
        </p:txBody>
      </p:sp>
      <p:sp>
        <p:nvSpPr>
          <p:cNvPr id="20" name="PlaceHolder 3"/>
          <p:cNvSpPr>
            <a:spLocks noGrp="1"/>
          </p:cNvSpPr>
          <p:nvPr>
            <p:ph type="body"/>
          </p:nvPr>
        </p:nvSpPr>
        <p:spPr>
          <a:xfrm>
            <a:off x="952560" y="2289240"/>
            <a:ext cx="4571640" cy="2795040"/>
          </a:xfrm>
          <a:prstGeom prst="rect">
            <a:avLst/>
          </a:prstGeom>
          <a:noFill/>
          <a:ln w="0">
            <a:noFill/>
          </a:ln>
        </p:spPr>
        <p:txBody>
          <a:bodyPr lIns="0" rIns="0" tIns="0" bIns="0" anchor="t">
            <a:noAutofit/>
          </a:bodyPr>
          <a:p>
            <a:pPr marL="432000" indent="-324000">
              <a:lnSpc>
                <a:spcPct val="90000"/>
              </a:lnSpc>
              <a:spcBef>
                <a:spcPts val="1417"/>
              </a:spcBef>
              <a:buClr>
                <a:srgbClr val="000000"/>
              </a:buClr>
              <a:buSzPct val="45000"/>
              <a:buFont typeface="Wingdings" charset="2"/>
              <a:buChar char=""/>
            </a:pPr>
            <a:r>
              <a:rPr b="0" lang="en-GB" sz="1600" strike="noStrike" u="none">
                <a:solidFill>
                  <a:schemeClr val="dk1"/>
                </a:solidFill>
                <a:uFillTx/>
                <a:latin typeface="Calibri"/>
              </a:rPr>
              <a:t>Click to edit the outline text format</a:t>
            </a:r>
            <a:endParaRPr b="0" lang="en-GB" sz="1600" strike="noStrike" u="none">
              <a:solidFill>
                <a:schemeClr val="dk1"/>
              </a:solidFill>
              <a:uFillTx/>
              <a:latin typeface="Calibri"/>
            </a:endParaRPr>
          </a:p>
          <a:p>
            <a:pPr lvl="1" marL="864000" indent="-324000">
              <a:lnSpc>
                <a:spcPct val="90000"/>
              </a:lnSpc>
              <a:spcBef>
                <a:spcPts val="1134"/>
              </a:spcBef>
              <a:buClr>
                <a:srgbClr val="000000"/>
              </a:buClr>
              <a:buSzPct val="75000"/>
              <a:buFont typeface="Symbol" charset="2"/>
              <a:buChar char=""/>
            </a:pPr>
            <a:r>
              <a:rPr b="0" lang="en-GB" sz="1600" strike="noStrike" u="none">
                <a:solidFill>
                  <a:schemeClr val="dk1"/>
                </a:solidFill>
                <a:uFillTx/>
                <a:latin typeface="Calibri"/>
              </a:rPr>
              <a:t>Second Outline Level</a:t>
            </a:r>
            <a:endParaRPr b="0" lang="en-GB" sz="1600" strike="noStrike" u="none">
              <a:solidFill>
                <a:schemeClr val="dk1"/>
              </a:solidFill>
              <a:uFillTx/>
              <a:latin typeface="Calibri"/>
            </a:endParaRPr>
          </a:p>
          <a:p>
            <a:pPr lvl="2" marL="1296000" indent="-288000">
              <a:lnSpc>
                <a:spcPct val="90000"/>
              </a:lnSpc>
              <a:spcBef>
                <a:spcPts val="850"/>
              </a:spcBef>
              <a:buClr>
                <a:srgbClr val="000000"/>
              </a:buClr>
              <a:buSzPct val="45000"/>
              <a:buFont typeface="Wingdings" charset="2"/>
              <a:buChar char=""/>
            </a:pPr>
            <a:r>
              <a:rPr b="0" lang="en-GB" sz="1600" strike="noStrike" u="none">
                <a:solidFill>
                  <a:schemeClr val="dk1"/>
                </a:solidFill>
                <a:uFillTx/>
                <a:latin typeface="Calibri"/>
              </a:rPr>
              <a:t>Third Outline Level</a:t>
            </a:r>
            <a:endParaRPr b="0" lang="en-GB" sz="1600" strike="noStrike" u="none">
              <a:solidFill>
                <a:schemeClr val="dk1"/>
              </a:solidFill>
              <a:uFillTx/>
              <a:latin typeface="Calibri"/>
            </a:endParaRPr>
          </a:p>
          <a:p>
            <a:pPr lvl="3" marL="1728000" indent="-216000">
              <a:lnSpc>
                <a:spcPct val="90000"/>
              </a:lnSpc>
              <a:spcBef>
                <a:spcPts val="567"/>
              </a:spcBef>
              <a:buClr>
                <a:srgbClr val="000000"/>
              </a:buClr>
              <a:buSzPct val="75000"/>
              <a:buFont typeface="Symbol" charset="2"/>
              <a:buChar char=""/>
            </a:pPr>
            <a:r>
              <a:rPr b="0" lang="en-GB" sz="1600" strike="noStrike" u="none">
                <a:solidFill>
                  <a:schemeClr val="dk1"/>
                </a:solidFill>
                <a:uFillTx/>
                <a:latin typeface="Calibri"/>
              </a:rPr>
              <a:t>Fourth Outline Level</a:t>
            </a:r>
            <a:endParaRPr b="0" lang="en-GB" sz="1600" strike="noStrike" u="none">
              <a:solidFill>
                <a:schemeClr val="dk1"/>
              </a:solidFill>
              <a:uFillTx/>
              <a:latin typeface="Calibri"/>
            </a:endParaRPr>
          </a:p>
          <a:p>
            <a:pPr lvl="4" marL="2160000" indent="-216000">
              <a:lnSpc>
                <a:spcPct val="90000"/>
              </a:lnSpc>
              <a:spcBef>
                <a:spcPts val="283"/>
              </a:spcBef>
              <a:buClr>
                <a:srgbClr val="000000"/>
              </a:buClr>
              <a:buSzPct val="45000"/>
              <a:buFont typeface="Wingdings" charset="2"/>
              <a:buChar char=""/>
            </a:pPr>
            <a:r>
              <a:rPr b="0" lang="en-GB" sz="1600" strike="noStrike" u="none">
                <a:solidFill>
                  <a:schemeClr val="dk1"/>
                </a:solidFill>
                <a:uFillTx/>
                <a:latin typeface="Calibri"/>
              </a:rPr>
              <a:t>Fifth Outline Level</a:t>
            </a:r>
            <a:endParaRPr b="0" lang="en-GB" sz="1600" strike="noStrike" u="none">
              <a:solidFill>
                <a:schemeClr val="dk1"/>
              </a:solidFill>
              <a:uFillTx/>
              <a:latin typeface="Calibri"/>
            </a:endParaRPr>
          </a:p>
          <a:p>
            <a:pPr lvl="5" marL="2592000" indent="-216000">
              <a:lnSpc>
                <a:spcPct val="90000"/>
              </a:lnSpc>
              <a:spcBef>
                <a:spcPts val="283"/>
              </a:spcBef>
              <a:buClr>
                <a:srgbClr val="000000"/>
              </a:buClr>
              <a:buSzPct val="45000"/>
              <a:buFont typeface="Wingdings" charset="2"/>
              <a:buChar char=""/>
            </a:pPr>
            <a:r>
              <a:rPr b="0" lang="en-GB" sz="1600" strike="noStrike" u="none">
                <a:solidFill>
                  <a:schemeClr val="dk1"/>
                </a:solidFill>
                <a:uFillTx/>
                <a:latin typeface="Calibri"/>
              </a:rPr>
              <a:t>Sixth Outline Level</a:t>
            </a:r>
            <a:endParaRPr b="0" lang="en-GB" sz="1600" strike="noStrike" u="none">
              <a:solidFill>
                <a:schemeClr val="dk1"/>
              </a:solidFill>
              <a:uFillTx/>
              <a:latin typeface="Calibri"/>
            </a:endParaRPr>
          </a:p>
          <a:p>
            <a:pPr lvl="6" marL="3024000" indent="-216000">
              <a:lnSpc>
                <a:spcPct val="90000"/>
              </a:lnSpc>
              <a:spcBef>
                <a:spcPts val="283"/>
              </a:spcBef>
              <a:buClr>
                <a:srgbClr val="000000"/>
              </a:buClr>
              <a:buSzPct val="45000"/>
              <a:buFont typeface="Wingdings" charset="2"/>
              <a:buChar char=""/>
            </a:pPr>
            <a:r>
              <a:rPr b="0" lang="en-GB" sz="1600" strike="noStrike" u="none">
                <a:solidFill>
                  <a:schemeClr val="dk1"/>
                </a:solidFill>
                <a:uFillTx/>
                <a:latin typeface="Calibri"/>
              </a:rPr>
              <a:t>Seventh Outline Level</a:t>
            </a:r>
            <a:endParaRPr b="0" lang="en-GB" sz="1600" strike="noStrike" u="none">
              <a:solidFill>
                <a:schemeClr val="dk1"/>
              </a:solidFill>
              <a:uFillTx/>
              <a:latin typeface="Calibri"/>
            </a:endParaRPr>
          </a:p>
        </p:txBody>
      </p:sp>
      <p:sp>
        <p:nvSpPr>
          <p:cNvPr id="21" name="PlaceHolder 4"/>
          <p:cNvSpPr>
            <a:spLocks noGrp="1"/>
          </p:cNvSpPr>
          <p:nvPr>
            <p:ph type="dt" idx="10"/>
          </p:nvPr>
        </p:nvSpPr>
        <p:spPr>
          <a:xfrm>
            <a:off x="2991960" y="6332400"/>
            <a:ext cx="1312920" cy="247320"/>
          </a:xfrm>
          <a:prstGeom prst="rect">
            <a:avLst/>
          </a:prstGeom>
          <a:noFill/>
          <a:ln w="0">
            <a:noFill/>
          </a:ln>
        </p:spPr>
        <p:txBody>
          <a:bodyPr lIns="0" rIns="0" tIns="0" bIns="0" anchor="t">
            <a:noAutofit/>
          </a:bodyPr>
          <a:lstStyle>
            <a:lvl1pPr indent="0">
              <a:buNone/>
              <a:defRPr b="0" lang="en-GB" sz="1400" strike="noStrike" u="none">
                <a:solidFill>
                  <a:srgbClr val="000000"/>
                </a:solidFill>
                <a:uFillTx/>
                <a:latin typeface="Times New Roman"/>
              </a:defRPr>
            </a:lvl1pPr>
          </a:lstStyle>
          <a:p>
            <a:pPr indent="0">
              <a:buNone/>
            </a:pPr>
            <a:r>
              <a:rPr b="0" lang="en-GB" sz="1400" strike="noStrike" u="none">
                <a:solidFill>
                  <a:srgbClr val="000000"/>
                </a:solidFill>
                <a:uFillTx/>
                <a:latin typeface="Times New Roman"/>
              </a:rPr>
              <a:t>&lt;date/time&gt;</a:t>
            </a:r>
            <a:endParaRPr b="0" lang="en-GB" sz="1400" strike="noStrike" u="none">
              <a:solidFill>
                <a:srgbClr val="000000"/>
              </a:solidFill>
              <a:uFillTx/>
              <a:latin typeface="Times New Roman"/>
            </a:endParaRPr>
          </a:p>
        </p:txBody>
      </p:sp>
      <p:sp>
        <p:nvSpPr>
          <p:cNvPr id="22" name="PlaceHolder 5"/>
          <p:cNvSpPr>
            <a:spLocks noGrp="1"/>
          </p:cNvSpPr>
          <p:nvPr>
            <p:ph type="ftr" idx="11"/>
          </p:nvPr>
        </p:nvSpPr>
        <p:spPr>
          <a:xfrm>
            <a:off x="1494720" y="6332400"/>
            <a:ext cx="1496880" cy="247320"/>
          </a:xfrm>
          <a:prstGeom prst="rect">
            <a:avLst/>
          </a:prstGeom>
          <a:noFill/>
          <a:ln w="0">
            <a:noFill/>
          </a:ln>
        </p:spPr>
        <p:txBody>
          <a:bodyPr lIns="0" rIns="0" tIns="0" bIns="0" anchor="t">
            <a:noAutofit/>
          </a:bodyPr>
          <a:lstStyle>
            <a:lvl1pPr indent="0" algn="ctr">
              <a:buNone/>
              <a:defRPr b="0" lang="en-GB" sz="1400" strike="noStrike" u="none">
                <a:solidFill>
                  <a:srgbClr val="000000"/>
                </a:solidFill>
                <a:uFillTx/>
                <a:latin typeface="Times New Roman"/>
              </a:defRPr>
            </a:lvl1pPr>
          </a:lstStyle>
          <a:p>
            <a:pPr indent="0" algn="ctr">
              <a:buNone/>
            </a:pPr>
            <a:r>
              <a:rPr b="0" lang="en-GB" sz="1400" strike="noStrike" u="none">
                <a:solidFill>
                  <a:srgbClr val="000000"/>
                </a:solidFill>
                <a:uFillTx/>
                <a:latin typeface="Times New Roman"/>
              </a:rPr>
              <a:t>&lt;footer&gt;</a:t>
            </a:r>
            <a:endParaRPr b="0" lang="en-GB" sz="1400" strike="noStrike" u="none">
              <a:solidFill>
                <a:srgbClr val="000000"/>
              </a:solidFill>
              <a:uFillTx/>
              <a:latin typeface="Times New Roman"/>
            </a:endParaRPr>
          </a:p>
        </p:txBody>
      </p:sp>
      <p:sp>
        <p:nvSpPr>
          <p:cNvPr id="23" name="PlaceHolder 6"/>
          <p:cNvSpPr>
            <a:spLocks noGrp="1"/>
          </p:cNvSpPr>
          <p:nvPr>
            <p:ph type="sldNum" idx="12"/>
          </p:nvPr>
        </p:nvSpPr>
        <p:spPr>
          <a:xfrm>
            <a:off x="971640" y="6332400"/>
            <a:ext cx="522720" cy="247320"/>
          </a:xfrm>
          <a:prstGeom prst="rect">
            <a:avLst/>
          </a:prstGeom>
          <a:noFill/>
          <a:ln w="0">
            <a:noFill/>
          </a:ln>
        </p:spPr>
        <p:txBody>
          <a:bodyPr lIns="0" rIns="0" tIns="0" bIns="0" anchor="t">
            <a:noAutofit/>
          </a:bodyPr>
          <a:lstStyle>
            <a:lvl1pPr indent="0">
              <a:lnSpc>
                <a:spcPct val="100000"/>
              </a:lnSpc>
              <a:buNone/>
              <a:tabLst>
                <a:tab algn="l" pos="0"/>
              </a:tabLst>
              <a:defRPr b="0" lang="en-US" sz="1200" strike="noStrike" u="none">
                <a:solidFill>
                  <a:schemeClr val="dk1">
                    <a:tint val="75000"/>
                  </a:schemeClr>
                </a:solidFill>
                <a:uFillTx/>
                <a:latin typeface="Arial"/>
                <a:ea typeface="Arial"/>
              </a:defRPr>
            </a:lvl1pPr>
          </a:lstStyle>
          <a:p>
            <a:pPr indent="0">
              <a:lnSpc>
                <a:spcPct val="100000"/>
              </a:lnSpc>
              <a:buNone/>
              <a:tabLst>
                <a:tab algn="l" pos="0"/>
              </a:tabLst>
            </a:pPr>
            <a:fld id="{8E602407-16E1-464C-9CAE-D283463A8F56}" type="slidenum">
              <a:rPr b="0" lang="en-US" sz="1200" strike="noStrike" u="none">
                <a:solidFill>
                  <a:schemeClr val="dk1">
                    <a:tint val="75000"/>
                  </a:schemeClr>
                </a:solidFill>
                <a:uFillTx/>
                <a:latin typeface="Arial"/>
                <a:ea typeface="Arial"/>
              </a:rPr>
              <a:t>&lt;number&gt;</a:t>
            </a:fld>
            <a:endParaRPr b="0" lang="en-GB"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964080" y="879120"/>
            <a:ext cx="4941000" cy="610560"/>
          </a:xfrm>
          <a:prstGeom prst="rect">
            <a:avLst/>
          </a:prstGeom>
          <a:noFill/>
          <a:ln w="0">
            <a:noFill/>
          </a:ln>
        </p:spPr>
        <p:txBody>
          <a:bodyPr lIns="0" rIns="0" tIns="0" bIns="0" anchor="b">
            <a:normAutofit fontScale="62500" lnSpcReduction="19999"/>
          </a:bodyPr>
          <a:p>
            <a:pPr indent="0">
              <a:buNone/>
            </a:pPr>
            <a:r>
              <a:rPr b="0" lang="en-GB" sz="4400" strike="noStrike" u="none">
                <a:solidFill>
                  <a:srgbClr val="000000"/>
                </a:solidFill>
                <a:uFillTx/>
                <a:latin typeface="Arial"/>
              </a:rPr>
              <a:t>Click to edit the title text format</a:t>
            </a:r>
            <a:endParaRPr b="0" lang="en-GB" sz="4400" strike="noStrike" u="none">
              <a:solidFill>
                <a:srgbClr val="000000"/>
              </a:solidFill>
              <a:uFillTx/>
              <a:latin typeface="Arial"/>
            </a:endParaRPr>
          </a:p>
        </p:txBody>
      </p:sp>
      <p:sp>
        <p:nvSpPr>
          <p:cNvPr id="25" name="PlaceHolder 2"/>
          <p:cNvSpPr>
            <a:spLocks noGrp="1"/>
          </p:cNvSpPr>
          <p:nvPr>
            <p:ph type="body"/>
          </p:nvPr>
        </p:nvSpPr>
        <p:spPr>
          <a:xfrm>
            <a:off x="952560" y="2656800"/>
            <a:ext cx="4838400" cy="573840"/>
          </a:xfrm>
          <a:prstGeom prst="rect">
            <a:avLst/>
          </a:prstGeom>
          <a:noFill/>
          <a:ln w="0">
            <a:noFill/>
          </a:ln>
        </p:spPr>
        <p:txBody>
          <a:bodyPr lIns="91440" rIns="91440" tIns="45720" bIns="45720" anchor="t">
            <a:noAutofit/>
          </a:bodyPr>
          <a:p>
            <a:pPr marL="432000" indent="-324000">
              <a:lnSpc>
                <a:spcPct val="90000"/>
              </a:lnSpc>
              <a:spcBef>
                <a:spcPts val="1417"/>
              </a:spcBef>
              <a:buClr>
                <a:srgbClr val="000000"/>
              </a:buClr>
              <a:buSzPct val="45000"/>
              <a:buFont typeface="Wingdings" charset="2"/>
              <a:buChar char=""/>
            </a:pPr>
            <a:r>
              <a:rPr b="0" lang="en-GB" sz="1600" strike="noStrike" u="none">
                <a:solidFill>
                  <a:schemeClr val="dk1"/>
                </a:solidFill>
                <a:uFillTx/>
                <a:latin typeface="Calibri"/>
              </a:rPr>
              <a:t>Click to edit the outline text format</a:t>
            </a:r>
            <a:endParaRPr b="0" lang="en-GB" sz="1600" strike="noStrike" u="none">
              <a:solidFill>
                <a:schemeClr val="dk1"/>
              </a:solidFill>
              <a:uFillTx/>
              <a:latin typeface="Calibri"/>
            </a:endParaRPr>
          </a:p>
          <a:p>
            <a:pPr lvl="1" marL="864000" indent="-324000">
              <a:lnSpc>
                <a:spcPct val="90000"/>
              </a:lnSpc>
              <a:spcBef>
                <a:spcPts val="1134"/>
              </a:spcBef>
              <a:buClr>
                <a:srgbClr val="000000"/>
              </a:buClr>
              <a:buSzPct val="75000"/>
              <a:buFont typeface="Symbol" charset="2"/>
              <a:buChar char=""/>
            </a:pPr>
            <a:r>
              <a:rPr b="0" lang="en-GB" sz="1600" strike="noStrike" u="none">
                <a:solidFill>
                  <a:schemeClr val="dk1"/>
                </a:solidFill>
                <a:uFillTx/>
                <a:latin typeface="Calibri"/>
              </a:rPr>
              <a:t>Second Outline Level</a:t>
            </a:r>
            <a:endParaRPr b="0" lang="en-GB" sz="1600" strike="noStrike" u="none">
              <a:solidFill>
                <a:schemeClr val="dk1"/>
              </a:solidFill>
              <a:uFillTx/>
              <a:latin typeface="Calibri"/>
            </a:endParaRPr>
          </a:p>
          <a:p>
            <a:pPr lvl="2" marL="1296000" indent="-288000">
              <a:lnSpc>
                <a:spcPct val="90000"/>
              </a:lnSpc>
              <a:spcBef>
                <a:spcPts val="850"/>
              </a:spcBef>
              <a:buClr>
                <a:srgbClr val="000000"/>
              </a:buClr>
              <a:buSzPct val="45000"/>
              <a:buFont typeface="Wingdings" charset="2"/>
              <a:buChar char=""/>
            </a:pPr>
            <a:r>
              <a:rPr b="0" lang="en-GB" sz="1600" strike="noStrike" u="none">
                <a:solidFill>
                  <a:schemeClr val="dk1"/>
                </a:solidFill>
                <a:uFillTx/>
                <a:latin typeface="Calibri"/>
              </a:rPr>
              <a:t>Third Outline Level</a:t>
            </a:r>
            <a:endParaRPr b="0" lang="en-GB" sz="1600" strike="noStrike" u="none">
              <a:solidFill>
                <a:schemeClr val="dk1"/>
              </a:solidFill>
              <a:uFillTx/>
              <a:latin typeface="Calibri"/>
            </a:endParaRPr>
          </a:p>
          <a:p>
            <a:pPr lvl="3" marL="1728000" indent="-216000">
              <a:lnSpc>
                <a:spcPct val="90000"/>
              </a:lnSpc>
              <a:spcBef>
                <a:spcPts val="567"/>
              </a:spcBef>
              <a:buClr>
                <a:srgbClr val="000000"/>
              </a:buClr>
              <a:buSzPct val="75000"/>
              <a:buFont typeface="Symbol" charset="2"/>
              <a:buChar char=""/>
            </a:pPr>
            <a:r>
              <a:rPr b="0" lang="en-GB" sz="1600" strike="noStrike" u="none">
                <a:solidFill>
                  <a:schemeClr val="dk1"/>
                </a:solidFill>
                <a:uFillTx/>
                <a:latin typeface="Calibri"/>
              </a:rPr>
              <a:t>Fourth Outline Level</a:t>
            </a:r>
            <a:endParaRPr b="0" lang="en-GB" sz="1600" strike="noStrike" u="none">
              <a:solidFill>
                <a:schemeClr val="dk1"/>
              </a:solidFill>
              <a:uFillTx/>
              <a:latin typeface="Calibri"/>
            </a:endParaRPr>
          </a:p>
          <a:p>
            <a:pPr lvl="4" marL="2160000" indent="-216000">
              <a:lnSpc>
                <a:spcPct val="90000"/>
              </a:lnSpc>
              <a:spcBef>
                <a:spcPts val="283"/>
              </a:spcBef>
              <a:buClr>
                <a:srgbClr val="000000"/>
              </a:buClr>
              <a:buSzPct val="45000"/>
              <a:buFont typeface="Wingdings" charset="2"/>
              <a:buChar char=""/>
            </a:pPr>
            <a:r>
              <a:rPr b="0" lang="en-GB" sz="1600" strike="noStrike" u="none">
                <a:solidFill>
                  <a:schemeClr val="dk1"/>
                </a:solidFill>
                <a:uFillTx/>
                <a:latin typeface="Calibri"/>
              </a:rPr>
              <a:t>Fifth Outline Level</a:t>
            </a:r>
            <a:endParaRPr b="0" lang="en-GB" sz="1600" strike="noStrike" u="none">
              <a:solidFill>
                <a:schemeClr val="dk1"/>
              </a:solidFill>
              <a:uFillTx/>
              <a:latin typeface="Calibri"/>
            </a:endParaRPr>
          </a:p>
          <a:p>
            <a:pPr lvl="5" marL="2592000" indent="-216000">
              <a:lnSpc>
                <a:spcPct val="90000"/>
              </a:lnSpc>
              <a:spcBef>
                <a:spcPts val="283"/>
              </a:spcBef>
              <a:buClr>
                <a:srgbClr val="000000"/>
              </a:buClr>
              <a:buSzPct val="45000"/>
              <a:buFont typeface="Wingdings" charset="2"/>
              <a:buChar char=""/>
            </a:pPr>
            <a:r>
              <a:rPr b="0" lang="en-GB" sz="1600" strike="noStrike" u="none">
                <a:solidFill>
                  <a:schemeClr val="dk1"/>
                </a:solidFill>
                <a:uFillTx/>
                <a:latin typeface="Calibri"/>
              </a:rPr>
              <a:t>Sixth Outline Level</a:t>
            </a:r>
            <a:endParaRPr b="0" lang="en-GB" sz="1600" strike="noStrike" u="none">
              <a:solidFill>
                <a:schemeClr val="dk1"/>
              </a:solidFill>
              <a:uFillTx/>
              <a:latin typeface="Calibri"/>
            </a:endParaRPr>
          </a:p>
          <a:p>
            <a:pPr lvl="6" marL="3024000" indent="-216000">
              <a:lnSpc>
                <a:spcPct val="90000"/>
              </a:lnSpc>
              <a:spcBef>
                <a:spcPts val="283"/>
              </a:spcBef>
              <a:buClr>
                <a:srgbClr val="000000"/>
              </a:buClr>
              <a:buSzPct val="45000"/>
              <a:buFont typeface="Wingdings" charset="2"/>
              <a:buChar char=""/>
            </a:pPr>
            <a:r>
              <a:rPr b="0" lang="en-GB" sz="1600" strike="noStrike" u="none">
                <a:solidFill>
                  <a:schemeClr val="dk1"/>
                </a:solidFill>
                <a:uFillTx/>
                <a:latin typeface="Calibri"/>
              </a:rPr>
              <a:t>Seventh Outline Level</a:t>
            </a:r>
            <a:endParaRPr b="0" lang="en-GB" sz="1600" strike="noStrike" u="none">
              <a:solidFill>
                <a:schemeClr val="dk1"/>
              </a:solidFill>
              <a:uFillTx/>
              <a:latin typeface="Calibri"/>
            </a:endParaRPr>
          </a:p>
        </p:txBody>
      </p:sp>
      <p:sp>
        <p:nvSpPr>
          <p:cNvPr id="26" name="PlaceHolder 3"/>
          <p:cNvSpPr>
            <a:spLocks noGrp="1"/>
          </p:cNvSpPr>
          <p:nvPr>
            <p:ph type="body"/>
          </p:nvPr>
        </p:nvSpPr>
        <p:spPr>
          <a:xfrm>
            <a:off x="952560" y="2286000"/>
            <a:ext cx="4838400" cy="315720"/>
          </a:xfrm>
          <a:prstGeom prst="rect">
            <a:avLst/>
          </a:prstGeom>
          <a:noFill/>
          <a:ln w="0">
            <a:noFill/>
          </a:ln>
        </p:spPr>
        <p:txBody>
          <a:bodyPr lIns="91440" rIns="91440" tIns="45720" bIns="45720" anchor="t">
            <a:noAutofit/>
          </a:bodyPr>
          <a:p>
            <a:pPr marL="432000" indent="-324000">
              <a:lnSpc>
                <a:spcPct val="90000"/>
              </a:lnSpc>
              <a:spcBef>
                <a:spcPts val="1417"/>
              </a:spcBef>
              <a:buClr>
                <a:srgbClr val="000000"/>
              </a:buClr>
              <a:buSzPct val="45000"/>
              <a:buFont typeface="Wingdings" charset="2"/>
              <a:buChar char=""/>
            </a:pPr>
            <a:r>
              <a:rPr b="0" lang="en-GB" sz="1800" strike="noStrike" u="none">
                <a:solidFill>
                  <a:schemeClr val="dk1"/>
                </a:solidFill>
                <a:uFillTx/>
                <a:latin typeface="Calibri"/>
              </a:rPr>
              <a:t>Click to edit the outline text format</a:t>
            </a:r>
            <a:endParaRPr b="0" lang="en-GB" sz="1800" strike="noStrike" u="none">
              <a:solidFill>
                <a:schemeClr val="dk1"/>
              </a:solidFill>
              <a:uFillTx/>
              <a:latin typeface="Calibri"/>
            </a:endParaRPr>
          </a:p>
          <a:p>
            <a:pPr lvl="1" marL="864000" indent="-324000">
              <a:lnSpc>
                <a:spcPct val="90000"/>
              </a:lnSpc>
              <a:spcBef>
                <a:spcPts val="1134"/>
              </a:spcBef>
              <a:buClr>
                <a:srgbClr val="000000"/>
              </a:buClr>
              <a:buSzPct val="75000"/>
              <a:buFont typeface="Symbol" charset="2"/>
              <a:buChar char=""/>
            </a:pPr>
            <a:r>
              <a:rPr b="0" lang="en-GB" sz="1800" strike="noStrike" u="none">
                <a:solidFill>
                  <a:schemeClr val="dk1"/>
                </a:solidFill>
                <a:uFillTx/>
                <a:latin typeface="Calibri"/>
              </a:rPr>
              <a:t>Second Outline Level</a:t>
            </a:r>
            <a:endParaRPr b="0" lang="en-GB" sz="1800" strike="noStrike" u="none">
              <a:solidFill>
                <a:schemeClr val="dk1"/>
              </a:solidFill>
              <a:uFillTx/>
              <a:latin typeface="Calibri"/>
            </a:endParaRPr>
          </a:p>
          <a:p>
            <a:pPr lvl="2" marL="1296000" indent="-288000">
              <a:lnSpc>
                <a:spcPct val="90000"/>
              </a:lnSpc>
              <a:spcBef>
                <a:spcPts val="850"/>
              </a:spcBef>
              <a:buClr>
                <a:srgbClr val="000000"/>
              </a:buClr>
              <a:buSzPct val="45000"/>
              <a:buFont typeface="Wingdings" charset="2"/>
              <a:buChar char=""/>
            </a:pPr>
            <a:r>
              <a:rPr b="0" lang="en-GB" sz="1800" strike="noStrike" u="none">
                <a:solidFill>
                  <a:schemeClr val="dk1"/>
                </a:solidFill>
                <a:uFillTx/>
                <a:latin typeface="Calibri"/>
              </a:rPr>
              <a:t>Third Outline Level</a:t>
            </a:r>
            <a:endParaRPr b="0" lang="en-GB" sz="1800" strike="noStrike" u="none">
              <a:solidFill>
                <a:schemeClr val="dk1"/>
              </a:solidFill>
              <a:uFillTx/>
              <a:latin typeface="Calibri"/>
            </a:endParaRPr>
          </a:p>
          <a:p>
            <a:pPr lvl="3" marL="1728000" indent="-216000">
              <a:lnSpc>
                <a:spcPct val="90000"/>
              </a:lnSpc>
              <a:spcBef>
                <a:spcPts val="567"/>
              </a:spcBef>
              <a:buClr>
                <a:srgbClr val="000000"/>
              </a:buClr>
              <a:buSzPct val="75000"/>
              <a:buFont typeface="Symbol" charset="2"/>
              <a:buChar char=""/>
            </a:pPr>
            <a:r>
              <a:rPr b="0" lang="en-GB" sz="1800" strike="noStrike" u="none">
                <a:solidFill>
                  <a:schemeClr val="dk1"/>
                </a:solidFill>
                <a:uFillTx/>
                <a:latin typeface="Calibri"/>
              </a:rPr>
              <a:t>Fourth Outline Level</a:t>
            </a:r>
            <a:endParaRPr b="0" lang="en-GB" sz="1800" strike="noStrike" u="none">
              <a:solidFill>
                <a:schemeClr val="dk1"/>
              </a:solidFill>
              <a:uFillTx/>
              <a:latin typeface="Calibri"/>
            </a:endParaRPr>
          </a:p>
          <a:p>
            <a:pPr lvl="4" marL="2160000" indent="-216000">
              <a:lnSpc>
                <a:spcPct val="90000"/>
              </a:lnSpc>
              <a:spcBef>
                <a:spcPts val="283"/>
              </a:spcBef>
              <a:buClr>
                <a:srgbClr val="000000"/>
              </a:buClr>
              <a:buSzPct val="45000"/>
              <a:buFont typeface="Wingdings" charset="2"/>
              <a:buChar char=""/>
            </a:pPr>
            <a:r>
              <a:rPr b="0" lang="en-GB" sz="1800" strike="noStrike" u="none">
                <a:solidFill>
                  <a:schemeClr val="dk1"/>
                </a:solidFill>
                <a:uFillTx/>
                <a:latin typeface="Calibri"/>
              </a:rPr>
              <a:t>Fifth Outline Level</a:t>
            </a:r>
            <a:endParaRPr b="0" lang="en-GB" sz="1800" strike="noStrike" u="none">
              <a:solidFill>
                <a:schemeClr val="dk1"/>
              </a:solidFill>
              <a:uFillTx/>
              <a:latin typeface="Calibri"/>
            </a:endParaRPr>
          </a:p>
          <a:p>
            <a:pPr lvl="5" marL="2592000" indent="-216000">
              <a:lnSpc>
                <a:spcPct val="90000"/>
              </a:lnSpc>
              <a:spcBef>
                <a:spcPts val="283"/>
              </a:spcBef>
              <a:buClr>
                <a:srgbClr val="000000"/>
              </a:buClr>
              <a:buSzPct val="45000"/>
              <a:buFont typeface="Wingdings" charset="2"/>
              <a:buChar char=""/>
            </a:pPr>
            <a:r>
              <a:rPr b="0" lang="en-GB" sz="1800" strike="noStrike" u="none">
                <a:solidFill>
                  <a:schemeClr val="dk1"/>
                </a:solidFill>
                <a:uFillTx/>
                <a:latin typeface="Calibri"/>
              </a:rPr>
              <a:t>Sixth Outline Level</a:t>
            </a:r>
            <a:endParaRPr b="0" lang="en-GB" sz="1800" strike="noStrike" u="none">
              <a:solidFill>
                <a:schemeClr val="dk1"/>
              </a:solidFill>
              <a:uFillTx/>
              <a:latin typeface="Calibri"/>
            </a:endParaRPr>
          </a:p>
          <a:p>
            <a:pPr lvl="6" marL="3024000" indent="-216000">
              <a:lnSpc>
                <a:spcPct val="90000"/>
              </a:lnSpc>
              <a:spcBef>
                <a:spcPts val="283"/>
              </a:spcBef>
              <a:buClr>
                <a:srgbClr val="000000"/>
              </a:buClr>
              <a:buSzPct val="45000"/>
              <a:buFont typeface="Wingdings" charset="2"/>
              <a:buChar char=""/>
            </a:pPr>
            <a:r>
              <a:rPr b="0" lang="en-GB" sz="1800" strike="noStrike" u="none">
                <a:solidFill>
                  <a:schemeClr val="dk1"/>
                </a:solidFill>
                <a:uFillTx/>
                <a:latin typeface="Calibri"/>
              </a:rPr>
              <a:t>Seventh Outline Level</a:t>
            </a:r>
            <a:endParaRPr b="0" lang="en-GB" sz="1800" strike="noStrike" u="none">
              <a:solidFill>
                <a:schemeClr val="dk1"/>
              </a:solidFill>
              <a:uFillTx/>
              <a:latin typeface="Calibri"/>
            </a:endParaRPr>
          </a:p>
        </p:txBody>
      </p:sp>
      <p:sp>
        <p:nvSpPr>
          <p:cNvPr id="27" name="PlaceHolder 4"/>
          <p:cNvSpPr>
            <a:spLocks noGrp="1"/>
          </p:cNvSpPr>
          <p:nvPr>
            <p:ph type="body"/>
          </p:nvPr>
        </p:nvSpPr>
        <p:spPr>
          <a:xfrm>
            <a:off x="953640" y="3841920"/>
            <a:ext cx="4838400" cy="636480"/>
          </a:xfrm>
          <a:prstGeom prst="rect">
            <a:avLst/>
          </a:prstGeom>
          <a:noFill/>
          <a:ln w="0">
            <a:noFill/>
          </a:ln>
        </p:spPr>
        <p:txBody>
          <a:bodyPr lIns="91440" rIns="91440" tIns="45720" bIns="45720" anchor="t">
            <a:noAutofit/>
          </a:bodyPr>
          <a:p>
            <a:pPr marL="432000" indent="-324000">
              <a:lnSpc>
                <a:spcPct val="90000"/>
              </a:lnSpc>
              <a:spcBef>
                <a:spcPts val="1417"/>
              </a:spcBef>
              <a:buClr>
                <a:srgbClr val="000000"/>
              </a:buClr>
              <a:buSzPct val="45000"/>
              <a:buFont typeface="Wingdings" charset="2"/>
              <a:buChar char=""/>
            </a:pPr>
            <a:r>
              <a:rPr b="0" lang="en-GB" sz="1600" strike="noStrike" u="none">
                <a:solidFill>
                  <a:schemeClr val="dk1"/>
                </a:solidFill>
                <a:uFillTx/>
                <a:latin typeface="Calibri"/>
              </a:rPr>
              <a:t>Click to edit the outline text format</a:t>
            </a:r>
            <a:endParaRPr b="0" lang="en-GB" sz="1600" strike="noStrike" u="none">
              <a:solidFill>
                <a:schemeClr val="dk1"/>
              </a:solidFill>
              <a:uFillTx/>
              <a:latin typeface="Calibri"/>
            </a:endParaRPr>
          </a:p>
          <a:p>
            <a:pPr lvl="1" marL="864000" indent="-324000">
              <a:lnSpc>
                <a:spcPct val="90000"/>
              </a:lnSpc>
              <a:spcBef>
                <a:spcPts val="1134"/>
              </a:spcBef>
              <a:buClr>
                <a:srgbClr val="000000"/>
              </a:buClr>
              <a:buSzPct val="75000"/>
              <a:buFont typeface="Symbol" charset="2"/>
              <a:buChar char=""/>
            </a:pPr>
            <a:r>
              <a:rPr b="0" lang="en-GB" sz="1600" strike="noStrike" u="none">
                <a:solidFill>
                  <a:schemeClr val="dk1"/>
                </a:solidFill>
                <a:uFillTx/>
                <a:latin typeface="Calibri"/>
              </a:rPr>
              <a:t>Second Outline Level</a:t>
            </a:r>
            <a:endParaRPr b="0" lang="en-GB" sz="1600" strike="noStrike" u="none">
              <a:solidFill>
                <a:schemeClr val="dk1"/>
              </a:solidFill>
              <a:uFillTx/>
              <a:latin typeface="Calibri"/>
            </a:endParaRPr>
          </a:p>
          <a:p>
            <a:pPr lvl="2" marL="1296000" indent="-288000">
              <a:lnSpc>
                <a:spcPct val="90000"/>
              </a:lnSpc>
              <a:spcBef>
                <a:spcPts val="850"/>
              </a:spcBef>
              <a:buClr>
                <a:srgbClr val="000000"/>
              </a:buClr>
              <a:buSzPct val="45000"/>
              <a:buFont typeface="Wingdings" charset="2"/>
              <a:buChar char=""/>
            </a:pPr>
            <a:r>
              <a:rPr b="0" lang="en-GB" sz="1600" strike="noStrike" u="none">
                <a:solidFill>
                  <a:schemeClr val="dk1"/>
                </a:solidFill>
                <a:uFillTx/>
                <a:latin typeface="Calibri"/>
              </a:rPr>
              <a:t>Third Outline Level</a:t>
            </a:r>
            <a:endParaRPr b="0" lang="en-GB" sz="1600" strike="noStrike" u="none">
              <a:solidFill>
                <a:schemeClr val="dk1"/>
              </a:solidFill>
              <a:uFillTx/>
              <a:latin typeface="Calibri"/>
            </a:endParaRPr>
          </a:p>
          <a:p>
            <a:pPr lvl="3" marL="1728000" indent="-216000">
              <a:lnSpc>
                <a:spcPct val="90000"/>
              </a:lnSpc>
              <a:spcBef>
                <a:spcPts val="567"/>
              </a:spcBef>
              <a:buClr>
                <a:srgbClr val="000000"/>
              </a:buClr>
              <a:buSzPct val="75000"/>
              <a:buFont typeface="Symbol" charset="2"/>
              <a:buChar char=""/>
            </a:pPr>
            <a:r>
              <a:rPr b="0" lang="en-GB" sz="1600" strike="noStrike" u="none">
                <a:solidFill>
                  <a:schemeClr val="dk1"/>
                </a:solidFill>
                <a:uFillTx/>
                <a:latin typeface="Calibri"/>
              </a:rPr>
              <a:t>Fourth Outline Level</a:t>
            </a:r>
            <a:endParaRPr b="0" lang="en-GB" sz="1600" strike="noStrike" u="none">
              <a:solidFill>
                <a:schemeClr val="dk1"/>
              </a:solidFill>
              <a:uFillTx/>
              <a:latin typeface="Calibri"/>
            </a:endParaRPr>
          </a:p>
          <a:p>
            <a:pPr lvl="4" marL="2160000" indent="-216000">
              <a:lnSpc>
                <a:spcPct val="90000"/>
              </a:lnSpc>
              <a:spcBef>
                <a:spcPts val="283"/>
              </a:spcBef>
              <a:buClr>
                <a:srgbClr val="000000"/>
              </a:buClr>
              <a:buSzPct val="45000"/>
              <a:buFont typeface="Wingdings" charset="2"/>
              <a:buChar char=""/>
            </a:pPr>
            <a:r>
              <a:rPr b="0" lang="en-GB" sz="1600" strike="noStrike" u="none">
                <a:solidFill>
                  <a:schemeClr val="dk1"/>
                </a:solidFill>
                <a:uFillTx/>
                <a:latin typeface="Calibri"/>
              </a:rPr>
              <a:t>Fifth Outline Level</a:t>
            </a:r>
            <a:endParaRPr b="0" lang="en-GB" sz="1600" strike="noStrike" u="none">
              <a:solidFill>
                <a:schemeClr val="dk1"/>
              </a:solidFill>
              <a:uFillTx/>
              <a:latin typeface="Calibri"/>
            </a:endParaRPr>
          </a:p>
          <a:p>
            <a:pPr lvl="5" marL="2592000" indent="-216000">
              <a:lnSpc>
                <a:spcPct val="90000"/>
              </a:lnSpc>
              <a:spcBef>
                <a:spcPts val="283"/>
              </a:spcBef>
              <a:buClr>
                <a:srgbClr val="000000"/>
              </a:buClr>
              <a:buSzPct val="45000"/>
              <a:buFont typeface="Wingdings" charset="2"/>
              <a:buChar char=""/>
            </a:pPr>
            <a:r>
              <a:rPr b="0" lang="en-GB" sz="1600" strike="noStrike" u="none">
                <a:solidFill>
                  <a:schemeClr val="dk1"/>
                </a:solidFill>
                <a:uFillTx/>
                <a:latin typeface="Calibri"/>
              </a:rPr>
              <a:t>Sixth Outline Level</a:t>
            </a:r>
            <a:endParaRPr b="0" lang="en-GB" sz="1600" strike="noStrike" u="none">
              <a:solidFill>
                <a:schemeClr val="dk1"/>
              </a:solidFill>
              <a:uFillTx/>
              <a:latin typeface="Calibri"/>
            </a:endParaRPr>
          </a:p>
          <a:p>
            <a:pPr lvl="6" marL="3024000" indent="-216000">
              <a:lnSpc>
                <a:spcPct val="90000"/>
              </a:lnSpc>
              <a:spcBef>
                <a:spcPts val="283"/>
              </a:spcBef>
              <a:buClr>
                <a:srgbClr val="000000"/>
              </a:buClr>
              <a:buSzPct val="45000"/>
              <a:buFont typeface="Wingdings" charset="2"/>
              <a:buChar char=""/>
            </a:pPr>
            <a:r>
              <a:rPr b="0" lang="en-GB" sz="1600" strike="noStrike" u="none">
                <a:solidFill>
                  <a:schemeClr val="dk1"/>
                </a:solidFill>
                <a:uFillTx/>
                <a:latin typeface="Calibri"/>
              </a:rPr>
              <a:t>Seventh Outline Level</a:t>
            </a:r>
            <a:endParaRPr b="0" lang="en-GB" sz="1600" strike="noStrike" u="none">
              <a:solidFill>
                <a:schemeClr val="dk1"/>
              </a:solidFill>
              <a:uFillTx/>
              <a:latin typeface="Calibri"/>
            </a:endParaRPr>
          </a:p>
        </p:txBody>
      </p:sp>
      <p:sp>
        <p:nvSpPr>
          <p:cNvPr id="28" name="PlaceHolder 5"/>
          <p:cNvSpPr>
            <a:spLocks noGrp="1"/>
          </p:cNvSpPr>
          <p:nvPr>
            <p:ph type="body"/>
          </p:nvPr>
        </p:nvSpPr>
        <p:spPr>
          <a:xfrm>
            <a:off x="953640" y="3471120"/>
            <a:ext cx="4838400" cy="315720"/>
          </a:xfrm>
          <a:prstGeom prst="rect">
            <a:avLst/>
          </a:prstGeom>
          <a:noFill/>
          <a:ln w="0">
            <a:noFill/>
          </a:ln>
        </p:spPr>
        <p:txBody>
          <a:bodyPr lIns="91440" rIns="91440" tIns="45720" bIns="45720" anchor="t">
            <a:noAutofit/>
          </a:bodyPr>
          <a:p>
            <a:pPr marL="432000" indent="-324000">
              <a:lnSpc>
                <a:spcPct val="90000"/>
              </a:lnSpc>
              <a:spcBef>
                <a:spcPts val="1417"/>
              </a:spcBef>
              <a:buClr>
                <a:srgbClr val="000000"/>
              </a:buClr>
              <a:buSzPct val="45000"/>
              <a:buFont typeface="Wingdings" charset="2"/>
              <a:buChar char=""/>
            </a:pPr>
            <a:r>
              <a:rPr b="0" lang="en-GB" sz="1800" strike="noStrike" u="none">
                <a:solidFill>
                  <a:schemeClr val="dk1"/>
                </a:solidFill>
                <a:uFillTx/>
                <a:latin typeface="Calibri"/>
              </a:rPr>
              <a:t>Click to edit the outline text format</a:t>
            </a:r>
            <a:endParaRPr b="0" lang="en-GB" sz="1800" strike="noStrike" u="none">
              <a:solidFill>
                <a:schemeClr val="dk1"/>
              </a:solidFill>
              <a:uFillTx/>
              <a:latin typeface="Calibri"/>
            </a:endParaRPr>
          </a:p>
          <a:p>
            <a:pPr lvl="1" marL="864000" indent="-324000">
              <a:lnSpc>
                <a:spcPct val="90000"/>
              </a:lnSpc>
              <a:spcBef>
                <a:spcPts val="1134"/>
              </a:spcBef>
              <a:buClr>
                <a:srgbClr val="000000"/>
              </a:buClr>
              <a:buSzPct val="75000"/>
              <a:buFont typeface="Symbol" charset="2"/>
              <a:buChar char=""/>
            </a:pPr>
            <a:r>
              <a:rPr b="0" lang="en-GB" sz="1800" strike="noStrike" u="none">
                <a:solidFill>
                  <a:schemeClr val="dk1"/>
                </a:solidFill>
                <a:uFillTx/>
                <a:latin typeface="Calibri"/>
              </a:rPr>
              <a:t>Second Outline Level</a:t>
            </a:r>
            <a:endParaRPr b="0" lang="en-GB" sz="1800" strike="noStrike" u="none">
              <a:solidFill>
                <a:schemeClr val="dk1"/>
              </a:solidFill>
              <a:uFillTx/>
              <a:latin typeface="Calibri"/>
            </a:endParaRPr>
          </a:p>
          <a:p>
            <a:pPr lvl="2" marL="1296000" indent="-288000">
              <a:lnSpc>
                <a:spcPct val="90000"/>
              </a:lnSpc>
              <a:spcBef>
                <a:spcPts val="850"/>
              </a:spcBef>
              <a:buClr>
                <a:srgbClr val="000000"/>
              </a:buClr>
              <a:buSzPct val="45000"/>
              <a:buFont typeface="Wingdings" charset="2"/>
              <a:buChar char=""/>
            </a:pPr>
            <a:r>
              <a:rPr b="0" lang="en-GB" sz="1800" strike="noStrike" u="none">
                <a:solidFill>
                  <a:schemeClr val="dk1"/>
                </a:solidFill>
                <a:uFillTx/>
                <a:latin typeface="Calibri"/>
              </a:rPr>
              <a:t>Third Outline Level</a:t>
            </a:r>
            <a:endParaRPr b="0" lang="en-GB" sz="1800" strike="noStrike" u="none">
              <a:solidFill>
                <a:schemeClr val="dk1"/>
              </a:solidFill>
              <a:uFillTx/>
              <a:latin typeface="Calibri"/>
            </a:endParaRPr>
          </a:p>
          <a:p>
            <a:pPr lvl="3" marL="1728000" indent="-216000">
              <a:lnSpc>
                <a:spcPct val="90000"/>
              </a:lnSpc>
              <a:spcBef>
                <a:spcPts val="567"/>
              </a:spcBef>
              <a:buClr>
                <a:srgbClr val="000000"/>
              </a:buClr>
              <a:buSzPct val="75000"/>
              <a:buFont typeface="Symbol" charset="2"/>
              <a:buChar char=""/>
            </a:pPr>
            <a:r>
              <a:rPr b="0" lang="en-GB" sz="1800" strike="noStrike" u="none">
                <a:solidFill>
                  <a:schemeClr val="dk1"/>
                </a:solidFill>
                <a:uFillTx/>
                <a:latin typeface="Calibri"/>
              </a:rPr>
              <a:t>Fourth Outline Level</a:t>
            </a:r>
            <a:endParaRPr b="0" lang="en-GB" sz="1800" strike="noStrike" u="none">
              <a:solidFill>
                <a:schemeClr val="dk1"/>
              </a:solidFill>
              <a:uFillTx/>
              <a:latin typeface="Calibri"/>
            </a:endParaRPr>
          </a:p>
          <a:p>
            <a:pPr lvl="4" marL="2160000" indent="-216000">
              <a:lnSpc>
                <a:spcPct val="90000"/>
              </a:lnSpc>
              <a:spcBef>
                <a:spcPts val="283"/>
              </a:spcBef>
              <a:buClr>
                <a:srgbClr val="000000"/>
              </a:buClr>
              <a:buSzPct val="45000"/>
              <a:buFont typeface="Wingdings" charset="2"/>
              <a:buChar char=""/>
            </a:pPr>
            <a:r>
              <a:rPr b="0" lang="en-GB" sz="1800" strike="noStrike" u="none">
                <a:solidFill>
                  <a:schemeClr val="dk1"/>
                </a:solidFill>
                <a:uFillTx/>
                <a:latin typeface="Calibri"/>
              </a:rPr>
              <a:t>Fifth Outline Level</a:t>
            </a:r>
            <a:endParaRPr b="0" lang="en-GB" sz="1800" strike="noStrike" u="none">
              <a:solidFill>
                <a:schemeClr val="dk1"/>
              </a:solidFill>
              <a:uFillTx/>
              <a:latin typeface="Calibri"/>
            </a:endParaRPr>
          </a:p>
          <a:p>
            <a:pPr lvl="5" marL="2592000" indent="-216000">
              <a:lnSpc>
                <a:spcPct val="90000"/>
              </a:lnSpc>
              <a:spcBef>
                <a:spcPts val="283"/>
              </a:spcBef>
              <a:buClr>
                <a:srgbClr val="000000"/>
              </a:buClr>
              <a:buSzPct val="45000"/>
              <a:buFont typeface="Wingdings" charset="2"/>
              <a:buChar char=""/>
            </a:pPr>
            <a:r>
              <a:rPr b="0" lang="en-GB" sz="1800" strike="noStrike" u="none">
                <a:solidFill>
                  <a:schemeClr val="dk1"/>
                </a:solidFill>
                <a:uFillTx/>
                <a:latin typeface="Calibri"/>
              </a:rPr>
              <a:t>Sixth Outline Level</a:t>
            </a:r>
            <a:endParaRPr b="0" lang="en-GB" sz="1800" strike="noStrike" u="none">
              <a:solidFill>
                <a:schemeClr val="dk1"/>
              </a:solidFill>
              <a:uFillTx/>
              <a:latin typeface="Calibri"/>
            </a:endParaRPr>
          </a:p>
          <a:p>
            <a:pPr lvl="6" marL="3024000" indent="-216000">
              <a:lnSpc>
                <a:spcPct val="90000"/>
              </a:lnSpc>
              <a:spcBef>
                <a:spcPts val="283"/>
              </a:spcBef>
              <a:buClr>
                <a:srgbClr val="000000"/>
              </a:buClr>
              <a:buSzPct val="45000"/>
              <a:buFont typeface="Wingdings" charset="2"/>
              <a:buChar char=""/>
            </a:pPr>
            <a:r>
              <a:rPr b="0" lang="en-GB" sz="1800" strike="noStrike" u="none">
                <a:solidFill>
                  <a:schemeClr val="dk1"/>
                </a:solidFill>
                <a:uFillTx/>
                <a:latin typeface="Calibri"/>
              </a:rPr>
              <a:t>Seventh Outline Level</a:t>
            </a:r>
            <a:endParaRPr b="0" lang="en-GB" sz="1800" strike="noStrike" u="none">
              <a:solidFill>
                <a:schemeClr val="dk1"/>
              </a:solidFill>
              <a:uFillTx/>
              <a:latin typeface="Calibri"/>
            </a:endParaRPr>
          </a:p>
        </p:txBody>
      </p:sp>
      <p:sp>
        <p:nvSpPr>
          <p:cNvPr id="29" name="PlaceHolder 6"/>
          <p:cNvSpPr>
            <a:spLocks noGrp="1"/>
          </p:cNvSpPr>
          <p:nvPr>
            <p:ph type="body"/>
          </p:nvPr>
        </p:nvSpPr>
        <p:spPr>
          <a:xfrm>
            <a:off x="952560" y="5018040"/>
            <a:ext cx="4838400" cy="907920"/>
          </a:xfrm>
          <a:prstGeom prst="rect">
            <a:avLst/>
          </a:prstGeom>
          <a:noFill/>
          <a:ln w="0">
            <a:noFill/>
          </a:ln>
        </p:spPr>
        <p:txBody>
          <a:bodyPr lIns="91440" rIns="91440" tIns="45720" bIns="45720" anchor="t">
            <a:noAutofit/>
          </a:bodyPr>
          <a:p>
            <a:pPr marL="432000" indent="-324000">
              <a:lnSpc>
                <a:spcPct val="90000"/>
              </a:lnSpc>
              <a:spcBef>
                <a:spcPts val="1417"/>
              </a:spcBef>
              <a:buClr>
                <a:srgbClr val="000000"/>
              </a:buClr>
              <a:buSzPct val="45000"/>
              <a:buFont typeface="Wingdings" charset="2"/>
              <a:buChar char=""/>
            </a:pPr>
            <a:r>
              <a:rPr b="0" lang="en-GB" sz="1600" strike="noStrike" u="none">
                <a:solidFill>
                  <a:schemeClr val="dk1"/>
                </a:solidFill>
                <a:uFillTx/>
                <a:latin typeface="Calibri"/>
              </a:rPr>
              <a:t>Click to edit the outline text format</a:t>
            </a:r>
            <a:endParaRPr b="0" lang="en-GB" sz="1600" strike="noStrike" u="none">
              <a:solidFill>
                <a:schemeClr val="dk1"/>
              </a:solidFill>
              <a:uFillTx/>
              <a:latin typeface="Calibri"/>
            </a:endParaRPr>
          </a:p>
          <a:p>
            <a:pPr lvl="1" marL="864000" indent="-324000">
              <a:lnSpc>
                <a:spcPct val="90000"/>
              </a:lnSpc>
              <a:spcBef>
                <a:spcPts val="1134"/>
              </a:spcBef>
              <a:buClr>
                <a:srgbClr val="000000"/>
              </a:buClr>
              <a:buSzPct val="75000"/>
              <a:buFont typeface="Symbol" charset="2"/>
              <a:buChar char=""/>
            </a:pPr>
            <a:r>
              <a:rPr b="0" lang="en-GB" sz="1600" strike="noStrike" u="none">
                <a:solidFill>
                  <a:schemeClr val="dk1"/>
                </a:solidFill>
                <a:uFillTx/>
                <a:latin typeface="Calibri"/>
              </a:rPr>
              <a:t>Second Outline Level</a:t>
            </a:r>
            <a:endParaRPr b="0" lang="en-GB" sz="1600" strike="noStrike" u="none">
              <a:solidFill>
                <a:schemeClr val="dk1"/>
              </a:solidFill>
              <a:uFillTx/>
              <a:latin typeface="Calibri"/>
            </a:endParaRPr>
          </a:p>
          <a:p>
            <a:pPr lvl="2" marL="1296000" indent="-288000">
              <a:lnSpc>
                <a:spcPct val="90000"/>
              </a:lnSpc>
              <a:spcBef>
                <a:spcPts val="850"/>
              </a:spcBef>
              <a:buClr>
                <a:srgbClr val="000000"/>
              </a:buClr>
              <a:buSzPct val="45000"/>
              <a:buFont typeface="Wingdings" charset="2"/>
              <a:buChar char=""/>
            </a:pPr>
            <a:r>
              <a:rPr b="0" lang="en-GB" sz="1600" strike="noStrike" u="none">
                <a:solidFill>
                  <a:schemeClr val="dk1"/>
                </a:solidFill>
                <a:uFillTx/>
                <a:latin typeface="Calibri"/>
              </a:rPr>
              <a:t>Third Outline Level</a:t>
            </a:r>
            <a:endParaRPr b="0" lang="en-GB" sz="1600" strike="noStrike" u="none">
              <a:solidFill>
                <a:schemeClr val="dk1"/>
              </a:solidFill>
              <a:uFillTx/>
              <a:latin typeface="Calibri"/>
            </a:endParaRPr>
          </a:p>
          <a:p>
            <a:pPr lvl="3" marL="1728000" indent="-216000">
              <a:lnSpc>
                <a:spcPct val="90000"/>
              </a:lnSpc>
              <a:spcBef>
                <a:spcPts val="567"/>
              </a:spcBef>
              <a:buClr>
                <a:srgbClr val="000000"/>
              </a:buClr>
              <a:buSzPct val="75000"/>
              <a:buFont typeface="Symbol" charset="2"/>
              <a:buChar char=""/>
            </a:pPr>
            <a:r>
              <a:rPr b="0" lang="en-GB" sz="1600" strike="noStrike" u="none">
                <a:solidFill>
                  <a:schemeClr val="dk1"/>
                </a:solidFill>
                <a:uFillTx/>
                <a:latin typeface="Calibri"/>
              </a:rPr>
              <a:t>Fourth Outline Level</a:t>
            </a:r>
            <a:endParaRPr b="0" lang="en-GB" sz="1600" strike="noStrike" u="none">
              <a:solidFill>
                <a:schemeClr val="dk1"/>
              </a:solidFill>
              <a:uFillTx/>
              <a:latin typeface="Calibri"/>
            </a:endParaRPr>
          </a:p>
          <a:p>
            <a:pPr lvl="4" marL="2160000" indent="-216000">
              <a:lnSpc>
                <a:spcPct val="90000"/>
              </a:lnSpc>
              <a:spcBef>
                <a:spcPts val="283"/>
              </a:spcBef>
              <a:buClr>
                <a:srgbClr val="000000"/>
              </a:buClr>
              <a:buSzPct val="45000"/>
              <a:buFont typeface="Wingdings" charset="2"/>
              <a:buChar char=""/>
            </a:pPr>
            <a:r>
              <a:rPr b="0" lang="en-GB" sz="1600" strike="noStrike" u="none">
                <a:solidFill>
                  <a:schemeClr val="dk1"/>
                </a:solidFill>
                <a:uFillTx/>
                <a:latin typeface="Calibri"/>
              </a:rPr>
              <a:t>Fifth Outline Level</a:t>
            </a:r>
            <a:endParaRPr b="0" lang="en-GB" sz="1600" strike="noStrike" u="none">
              <a:solidFill>
                <a:schemeClr val="dk1"/>
              </a:solidFill>
              <a:uFillTx/>
              <a:latin typeface="Calibri"/>
            </a:endParaRPr>
          </a:p>
          <a:p>
            <a:pPr lvl="5" marL="2592000" indent="-216000">
              <a:lnSpc>
                <a:spcPct val="90000"/>
              </a:lnSpc>
              <a:spcBef>
                <a:spcPts val="283"/>
              </a:spcBef>
              <a:buClr>
                <a:srgbClr val="000000"/>
              </a:buClr>
              <a:buSzPct val="45000"/>
              <a:buFont typeface="Wingdings" charset="2"/>
              <a:buChar char=""/>
            </a:pPr>
            <a:r>
              <a:rPr b="0" lang="en-GB" sz="1600" strike="noStrike" u="none">
                <a:solidFill>
                  <a:schemeClr val="dk1"/>
                </a:solidFill>
                <a:uFillTx/>
                <a:latin typeface="Calibri"/>
              </a:rPr>
              <a:t>Sixth Outline Level</a:t>
            </a:r>
            <a:endParaRPr b="0" lang="en-GB" sz="1600" strike="noStrike" u="none">
              <a:solidFill>
                <a:schemeClr val="dk1"/>
              </a:solidFill>
              <a:uFillTx/>
              <a:latin typeface="Calibri"/>
            </a:endParaRPr>
          </a:p>
          <a:p>
            <a:pPr lvl="6" marL="3024000" indent="-216000">
              <a:lnSpc>
                <a:spcPct val="90000"/>
              </a:lnSpc>
              <a:spcBef>
                <a:spcPts val="283"/>
              </a:spcBef>
              <a:buClr>
                <a:srgbClr val="000000"/>
              </a:buClr>
              <a:buSzPct val="45000"/>
              <a:buFont typeface="Wingdings" charset="2"/>
              <a:buChar char=""/>
            </a:pPr>
            <a:r>
              <a:rPr b="0" lang="en-GB" sz="1600" strike="noStrike" u="none">
                <a:solidFill>
                  <a:schemeClr val="dk1"/>
                </a:solidFill>
                <a:uFillTx/>
                <a:latin typeface="Calibri"/>
              </a:rPr>
              <a:t>Seventh Outline Level</a:t>
            </a:r>
            <a:endParaRPr b="0" lang="en-GB" sz="1600" strike="noStrike" u="none">
              <a:solidFill>
                <a:schemeClr val="dk1"/>
              </a:solidFill>
              <a:uFillTx/>
              <a:latin typeface="Calibri"/>
            </a:endParaRPr>
          </a:p>
        </p:txBody>
      </p:sp>
      <p:sp>
        <p:nvSpPr>
          <p:cNvPr id="30" name="PlaceHolder 7"/>
          <p:cNvSpPr>
            <a:spLocks noGrp="1"/>
          </p:cNvSpPr>
          <p:nvPr>
            <p:ph type="body"/>
          </p:nvPr>
        </p:nvSpPr>
        <p:spPr>
          <a:xfrm>
            <a:off x="952560" y="4646880"/>
            <a:ext cx="4838400" cy="315720"/>
          </a:xfrm>
          <a:prstGeom prst="rect">
            <a:avLst/>
          </a:prstGeom>
          <a:noFill/>
          <a:ln w="0">
            <a:noFill/>
          </a:ln>
        </p:spPr>
        <p:txBody>
          <a:bodyPr lIns="91440" rIns="91440" tIns="45720" bIns="45720" anchor="t">
            <a:noAutofit/>
          </a:bodyPr>
          <a:p>
            <a:pPr marL="432000" indent="-324000">
              <a:lnSpc>
                <a:spcPct val="90000"/>
              </a:lnSpc>
              <a:spcBef>
                <a:spcPts val="1417"/>
              </a:spcBef>
              <a:buClr>
                <a:srgbClr val="000000"/>
              </a:buClr>
              <a:buSzPct val="45000"/>
              <a:buFont typeface="Wingdings" charset="2"/>
              <a:buChar char=""/>
            </a:pPr>
            <a:r>
              <a:rPr b="0" lang="en-GB" sz="1800" strike="noStrike" u="none">
                <a:solidFill>
                  <a:schemeClr val="dk1"/>
                </a:solidFill>
                <a:uFillTx/>
                <a:latin typeface="Calibri"/>
              </a:rPr>
              <a:t>Click to edit the outline text format</a:t>
            </a:r>
            <a:endParaRPr b="0" lang="en-GB" sz="1800" strike="noStrike" u="none">
              <a:solidFill>
                <a:schemeClr val="dk1"/>
              </a:solidFill>
              <a:uFillTx/>
              <a:latin typeface="Calibri"/>
            </a:endParaRPr>
          </a:p>
          <a:p>
            <a:pPr lvl="1" marL="864000" indent="-324000">
              <a:lnSpc>
                <a:spcPct val="90000"/>
              </a:lnSpc>
              <a:spcBef>
                <a:spcPts val="1134"/>
              </a:spcBef>
              <a:buClr>
                <a:srgbClr val="000000"/>
              </a:buClr>
              <a:buSzPct val="75000"/>
              <a:buFont typeface="Symbol" charset="2"/>
              <a:buChar char=""/>
            </a:pPr>
            <a:r>
              <a:rPr b="0" lang="en-GB" sz="1800" strike="noStrike" u="none">
                <a:solidFill>
                  <a:schemeClr val="dk1"/>
                </a:solidFill>
                <a:uFillTx/>
                <a:latin typeface="Calibri"/>
              </a:rPr>
              <a:t>Second Outline Level</a:t>
            </a:r>
            <a:endParaRPr b="0" lang="en-GB" sz="1800" strike="noStrike" u="none">
              <a:solidFill>
                <a:schemeClr val="dk1"/>
              </a:solidFill>
              <a:uFillTx/>
              <a:latin typeface="Calibri"/>
            </a:endParaRPr>
          </a:p>
          <a:p>
            <a:pPr lvl="2" marL="1296000" indent="-288000">
              <a:lnSpc>
                <a:spcPct val="90000"/>
              </a:lnSpc>
              <a:spcBef>
                <a:spcPts val="850"/>
              </a:spcBef>
              <a:buClr>
                <a:srgbClr val="000000"/>
              </a:buClr>
              <a:buSzPct val="45000"/>
              <a:buFont typeface="Wingdings" charset="2"/>
              <a:buChar char=""/>
            </a:pPr>
            <a:r>
              <a:rPr b="0" lang="en-GB" sz="1800" strike="noStrike" u="none">
                <a:solidFill>
                  <a:schemeClr val="dk1"/>
                </a:solidFill>
                <a:uFillTx/>
                <a:latin typeface="Calibri"/>
              </a:rPr>
              <a:t>Third Outline Level</a:t>
            </a:r>
            <a:endParaRPr b="0" lang="en-GB" sz="1800" strike="noStrike" u="none">
              <a:solidFill>
                <a:schemeClr val="dk1"/>
              </a:solidFill>
              <a:uFillTx/>
              <a:latin typeface="Calibri"/>
            </a:endParaRPr>
          </a:p>
          <a:p>
            <a:pPr lvl="3" marL="1728000" indent="-216000">
              <a:lnSpc>
                <a:spcPct val="90000"/>
              </a:lnSpc>
              <a:spcBef>
                <a:spcPts val="567"/>
              </a:spcBef>
              <a:buClr>
                <a:srgbClr val="000000"/>
              </a:buClr>
              <a:buSzPct val="75000"/>
              <a:buFont typeface="Symbol" charset="2"/>
              <a:buChar char=""/>
            </a:pPr>
            <a:r>
              <a:rPr b="0" lang="en-GB" sz="1800" strike="noStrike" u="none">
                <a:solidFill>
                  <a:schemeClr val="dk1"/>
                </a:solidFill>
                <a:uFillTx/>
                <a:latin typeface="Calibri"/>
              </a:rPr>
              <a:t>Fourth Outline Level</a:t>
            </a:r>
            <a:endParaRPr b="0" lang="en-GB" sz="1800" strike="noStrike" u="none">
              <a:solidFill>
                <a:schemeClr val="dk1"/>
              </a:solidFill>
              <a:uFillTx/>
              <a:latin typeface="Calibri"/>
            </a:endParaRPr>
          </a:p>
          <a:p>
            <a:pPr lvl="4" marL="2160000" indent="-216000">
              <a:lnSpc>
                <a:spcPct val="90000"/>
              </a:lnSpc>
              <a:spcBef>
                <a:spcPts val="283"/>
              </a:spcBef>
              <a:buClr>
                <a:srgbClr val="000000"/>
              </a:buClr>
              <a:buSzPct val="45000"/>
              <a:buFont typeface="Wingdings" charset="2"/>
              <a:buChar char=""/>
            </a:pPr>
            <a:r>
              <a:rPr b="0" lang="en-GB" sz="1800" strike="noStrike" u="none">
                <a:solidFill>
                  <a:schemeClr val="dk1"/>
                </a:solidFill>
                <a:uFillTx/>
                <a:latin typeface="Calibri"/>
              </a:rPr>
              <a:t>Fifth Outline Level</a:t>
            </a:r>
            <a:endParaRPr b="0" lang="en-GB" sz="1800" strike="noStrike" u="none">
              <a:solidFill>
                <a:schemeClr val="dk1"/>
              </a:solidFill>
              <a:uFillTx/>
              <a:latin typeface="Calibri"/>
            </a:endParaRPr>
          </a:p>
          <a:p>
            <a:pPr lvl="5" marL="2592000" indent="-216000">
              <a:lnSpc>
                <a:spcPct val="90000"/>
              </a:lnSpc>
              <a:spcBef>
                <a:spcPts val="283"/>
              </a:spcBef>
              <a:buClr>
                <a:srgbClr val="000000"/>
              </a:buClr>
              <a:buSzPct val="45000"/>
              <a:buFont typeface="Wingdings" charset="2"/>
              <a:buChar char=""/>
            </a:pPr>
            <a:r>
              <a:rPr b="0" lang="en-GB" sz="1800" strike="noStrike" u="none">
                <a:solidFill>
                  <a:schemeClr val="dk1"/>
                </a:solidFill>
                <a:uFillTx/>
                <a:latin typeface="Calibri"/>
              </a:rPr>
              <a:t>Sixth Outline Level</a:t>
            </a:r>
            <a:endParaRPr b="0" lang="en-GB" sz="1800" strike="noStrike" u="none">
              <a:solidFill>
                <a:schemeClr val="dk1"/>
              </a:solidFill>
              <a:uFillTx/>
              <a:latin typeface="Calibri"/>
            </a:endParaRPr>
          </a:p>
          <a:p>
            <a:pPr lvl="6" marL="3024000" indent="-216000">
              <a:lnSpc>
                <a:spcPct val="90000"/>
              </a:lnSpc>
              <a:spcBef>
                <a:spcPts val="283"/>
              </a:spcBef>
              <a:buClr>
                <a:srgbClr val="000000"/>
              </a:buClr>
              <a:buSzPct val="45000"/>
              <a:buFont typeface="Wingdings" charset="2"/>
              <a:buChar char=""/>
            </a:pPr>
            <a:r>
              <a:rPr b="0" lang="en-GB" sz="1800" strike="noStrike" u="none">
                <a:solidFill>
                  <a:schemeClr val="dk1"/>
                </a:solidFill>
                <a:uFillTx/>
                <a:latin typeface="Calibri"/>
              </a:rPr>
              <a:t>Seventh Outline Level</a:t>
            </a:r>
            <a:endParaRPr b="0" lang="en-GB" sz="1800" strike="noStrike" u="none">
              <a:solidFill>
                <a:schemeClr val="dk1"/>
              </a:solidFill>
              <a:uFillTx/>
              <a:latin typeface="Calibri"/>
            </a:endParaRPr>
          </a:p>
        </p:txBody>
      </p:sp>
      <p:sp>
        <p:nvSpPr>
          <p:cNvPr id="31" name="PlaceHolder 8"/>
          <p:cNvSpPr>
            <a:spLocks noGrp="1"/>
          </p:cNvSpPr>
          <p:nvPr>
            <p:ph type="body"/>
          </p:nvPr>
        </p:nvSpPr>
        <p:spPr>
          <a:xfrm>
            <a:off x="6399720" y="2656800"/>
            <a:ext cx="4838400" cy="573840"/>
          </a:xfrm>
          <a:prstGeom prst="rect">
            <a:avLst/>
          </a:prstGeom>
          <a:noFill/>
          <a:ln w="0">
            <a:noFill/>
          </a:ln>
        </p:spPr>
        <p:txBody>
          <a:bodyPr lIns="91440" rIns="91440" tIns="45720" bIns="45720" anchor="t">
            <a:noAutofit/>
          </a:bodyPr>
          <a:p>
            <a:pPr marL="432000" indent="-324000">
              <a:lnSpc>
                <a:spcPct val="90000"/>
              </a:lnSpc>
              <a:spcBef>
                <a:spcPts val="1417"/>
              </a:spcBef>
              <a:buClr>
                <a:srgbClr val="000000"/>
              </a:buClr>
              <a:buSzPct val="45000"/>
              <a:buFont typeface="Wingdings" charset="2"/>
              <a:buChar char=""/>
            </a:pPr>
            <a:r>
              <a:rPr b="0" lang="en-GB" sz="1600" strike="noStrike" u="none">
                <a:solidFill>
                  <a:schemeClr val="dk1"/>
                </a:solidFill>
                <a:uFillTx/>
                <a:latin typeface="Calibri"/>
              </a:rPr>
              <a:t>Click to edit the outline text format</a:t>
            </a:r>
            <a:endParaRPr b="0" lang="en-GB" sz="1600" strike="noStrike" u="none">
              <a:solidFill>
                <a:schemeClr val="dk1"/>
              </a:solidFill>
              <a:uFillTx/>
              <a:latin typeface="Calibri"/>
            </a:endParaRPr>
          </a:p>
          <a:p>
            <a:pPr lvl="1" marL="864000" indent="-324000">
              <a:lnSpc>
                <a:spcPct val="90000"/>
              </a:lnSpc>
              <a:spcBef>
                <a:spcPts val="1134"/>
              </a:spcBef>
              <a:buClr>
                <a:srgbClr val="000000"/>
              </a:buClr>
              <a:buSzPct val="75000"/>
              <a:buFont typeface="Symbol" charset="2"/>
              <a:buChar char=""/>
            </a:pPr>
            <a:r>
              <a:rPr b="0" lang="en-GB" sz="1600" strike="noStrike" u="none">
                <a:solidFill>
                  <a:schemeClr val="dk1"/>
                </a:solidFill>
                <a:uFillTx/>
                <a:latin typeface="Calibri"/>
              </a:rPr>
              <a:t>Second Outline Level</a:t>
            </a:r>
            <a:endParaRPr b="0" lang="en-GB" sz="1600" strike="noStrike" u="none">
              <a:solidFill>
                <a:schemeClr val="dk1"/>
              </a:solidFill>
              <a:uFillTx/>
              <a:latin typeface="Calibri"/>
            </a:endParaRPr>
          </a:p>
          <a:p>
            <a:pPr lvl="2" marL="1296000" indent="-288000">
              <a:lnSpc>
                <a:spcPct val="90000"/>
              </a:lnSpc>
              <a:spcBef>
                <a:spcPts val="850"/>
              </a:spcBef>
              <a:buClr>
                <a:srgbClr val="000000"/>
              </a:buClr>
              <a:buSzPct val="45000"/>
              <a:buFont typeface="Wingdings" charset="2"/>
              <a:buChar char=""/>
            </a:pPr>
            <a:r>
              <a:rPr b="0" lang="en-GB" sz="1600" strike="noStrike" u="none">
                <a:solidFill>
                  <a:schemeClr val="dk1"/>
                </a:solidFill>
                <a:uFillTx/>
                <a:latin typeface="Calibri"/>
              </a:rPr>
              <a:t>Third Outline Level</a:t>
            </a:r>
            <a:endParaRPr b="0" lang="en-GB" sz="1600" strike="noStrike" u="none">
              <a:solidFill>
                <a:schemeClr val="dk1"/>
              </a:solidFill>
              <a:uFillTx/>
              <a:latin typeface="Calibri"/>
            </a:endParaRPr>
          </a:p>
          <a:p>
            <a:pPr lvl="3" marL="1728000" indent="-216000">
              <a:lnSpc>
                <a:spcPct val="90000"/>
              </a:lnSpc>
              <a:spcBef>
                <a:spcPts val="567"/>
              </a:spcBef>
              <a:buClr>
                <a:srgbClr val="000000"/>
              </a:buClr>
              <a:buSzPct val="75000"/>
              <a:buFont typeface="Symbol" charset="2"/>
              <a:buChar char=""/>
            </a:pPr>
            <a:r>
              <a:rPr b="0" lang="en-GB" sz="1600" strike="noStrike" u="none">
                <a:solidFill>
                  <a:schemeClr val="dk1"/>
                </a:solidFill>
                <a:uFillTx/>
                <a:latin typeface="Calibri"/>
              </a:rPr>
              <a:t>Fourth Outline Level</a:t>
            </a:r>
            <a:endParaRPr b="0" lang="en-GB" sz="1600" strike="noStrike" u="none">
              <a:solidFill>
                <a:schemeClr val="dk1"/>
              </a:solidFill>
              <a:uFillTx/>
              <a:latin typeface="Calibri"/>
            </a:endParaRPr>
          </a:p>
          <a:p>
            <a:pPr lvl="4" marL="2160000" indent="-216000">
              <a:lnSpc>
                <a:spcPct val="90000"/>
              </a:lnSpc>
              <a:spcBef>
                <a:spcPts val="283"/>
              </a:spcBef>
              <a:buClr>
                <a:srgbClr val="000000"/>
              </a:buClr>
              <a:buSzPct val="45000"/>
              <a:buFont typeface="Wingdings" charset="2"/>
              <a:buChar char=""/>
            </a:pPr>
            <a:r>
              <a:rPr b="0" lang="en-GB" sz="1600" strike="noStrike" u="none">
                <a:solidFill>
                  <a:schemeClr val="dk1"/>
                </a:solidFill>
                <a:uFillTx/>
                <a:latin typeface="Calibri"/>
              </a:rPr>
              <a:t>Fifth Outline Level</a:t>
            </a:r>
            <a:endParaRPr b="0" lang="en-GB" sz="1600" strike="noStrike" u="none">
              <a:solidFill>
                <a:schemeClr val="dk1"/>
              </a:solidFill>
              <a:uFillTx/>
              <a:latin typeface="Calibri"/>
            </a:endParaRPr>
          </a:p>
          <a:p>
            <a:pPr lvl="5" marL="2592000" indent="-216000">
              <a:lnSpc>
                <a:spcPct val="90000"/>
              </a:lnSpc>
              <a:spcBef>
                <a:spcPts val="283"/>
              </a:spcBef>
              <a:buClr>
                <a:srgbClr val="000000"/>
              </a:buClr>
              <a:buSzPct val="45000"/>
              <a:buFont typeface="Wingdings" charset="2"/>
              <a:buChar char=""/>
            </a:pPr>
            <a:r>
              <a:rPr b="0" lang="en-GB" sz="1600" strike="noStrike" u="none">
                <a:solidFill>
                  <a:schemeClr val="dk1"/>
                </a:solidFill>
                <a:uFillTx/>
                <a:latin typeface="Calibri"/>
              </a:rPr>
              <a:t>Sixth Outline Level</a:t>
            </a:r>
            <a:endParaRPr b="0" lang="en-GB" sz="1600" strike="noStrike" u="none">
              <a:solidFill>
                <a:schemeClr val="dk1"/>
              </a:solidFill>
              <a:uFillTx/>
              <a:latin typeface="Calibri"/>
            </a:endParaRPr>
          </a:p>
          <a:p>
            <a:pPr lvl="6" marL="3024000" indent="-216000">
              <a:lnSpc>
                <a:spcPct val="90000"/>
              </a:lnSpc>
              <a:spcBef>
                <a:spcPts val="283"/>
              </a:spcBef>
              <a:buClr>
                <a:srgbClr val="000000"/>
              </a:buClr>
              <a:buSzPct val="45000"/>
              <a:buFont typeface="Wingdings" charset="2"/>
              <a:buChar char=""/>
            </a:pPr>
            <a:r>
              <a:rPr b="0" lang="en-GB" sz="1600" strike="noStrike" u="none">
                <a:solidFill>
                  <a:schemeClr val="dk1"/>
                </a:solidFill>
                <a:uFillTx/>
                <a:latin typeface="Calibri"/>
              </a:rPr>
              <a:t>Seventh Outline Level</a:t>
            </a:r>
            <a:endParaRPr b="0" lang="en-GB" sz="1600" strike="noStrike" u="none">
              <a:solidFill>
                <a:schemeClr val="dk1"/>
              </a:solidFill>
              <a:uFillTx/>
              <a:latin typeface="Calibri"/>
            </a:endParaRPr>
          </a:p>
        </p:txBody>
      </p:sp>
      <p:sp>
        <p:nvSpPr>
          <p:cNvPr id="32" name="PlaceHolder 9"/>
          <p:cNvSpPr>
            <a:spLocks noGrp="1"/>
          </p:cNvSpPr>
          <p:nvPr>
            <p:ph type="body"/>
          </p:nvPr>
        </p:nvSpPr>
        <p:spPr>
          <a:xfrm>
            <a:off x="6399720" y="2286000"/>
            <a:ext cx="4838400" cy="315720"/>
          </a:xfrm>
          <a:prstGeom prst="rect">
            <a:avLst/>
          </a:prstGeom>
          <a:noFill/>
          <a:ln w="0">
            <a:noFill/>
          </a:ln>
        </p:spPr>
        <p:txBody>
          <a:bodyPr lIns="91440" rIns="91440" tIns="45720" bIns="45720" anchor="t">
            <a:noAutofit/>
          </a:bodyPr>
          <a:p>
            <a:pPr marL="432000" indent="-324000">
              <a:lnSpc>
                <a:spcPct val="90000"/>
              </a:lnSpc>
              <a:spcBef>
                <a:spcPts val="1417"/>
              </a:spcBef>
              <a:buClr>
                <a:srgbClr val="000000"/>
              </a:buClr>
              <a:buSzPct val="45000"/>
              <a:buFont typeface="Wingdings" charset="2"/>
              <a:buChar char=""/>
            </a:pPr>
            <a:r>
              <a:rPr b="0" lang="en-GB" sz="1800" strike="noStrike" u="none">
                <a:solidFill>
                  <a:schemeClr val="dk1"/>
                </a:solidFill>
                <a:uFillTx/>
                <a:latin typeface="Calibri"/>
              </a:rPr>
              <a:t>Click to edit the outline text format</a:t>
            </a:r>
            <a:endParaRPr b="0" lang="en-GB" sz="1800" strike="noStrike" u="none">
              <a:solidFill>
                <a:schemeClr val="dk1"/>
              </a:solidFill>
              <a:uFillTx/>
              <a:latin typeface="Calibri"/>
            </a:endParaRPr>
          </a:p>
          <a:p>
            <a:pPr lvl="1" marL="864000" indent="-324000">
              <a:lnSpc>
                <a:spcPct val="90000"/>
              </a:lnSpc>
              <a:spcBef>
                <a:spcPts val="1134"/>
              </a:spcBef>
              <a:buClr>
                <a:srgbClr val="000000"/>
              </a:buClr>
              <a:buSzPct val="75000"/>
              <a:buFont typeface="Symbol" charset="2"/>
              <a:buChar char=""/>
            </a:pPr>
            <a:r>
              <a:rPr b="0" lang="en-GB" sz="1800" strike="noStrike" u="none">
                <a:solidFill>
                  <a:schemeClr val="dk1"/>
                </a:solidFill>
                <a:uFillTx/>
                <a:latin typeface="Calibri"/>
              </a:rPr>
              <a:t>Second Outline Level</a:t>
            </a:r>
            <a:endParaRPr b="0" lang="en-GB" sz="1800" strike="noStrike" u="none">
              <a:solidFill>
                <a:schemeClr val="dk1"/>
              </a:solidFill>
              <a:uFillTx/>
              <a:latin typeface="Calibri"/>
            </a:endParaRPr>
          </a:p>
          <a:p>
            <a:pPr lvl="2" marL="1296000" indent="-288000">
              <a:lnSpc>
                <a:spcPct val="90000"/>
              </a:lnSpc>
              <a:spcBef>
                <a:spcPts val="850"/>
              </a:spcBef>
              <a:buClr>
                <a:srgbClr val="000000"/>
              </a:buClr>
              <a:buSzPct val="45000"/>
              <a:buFont typeface="Wingdings" charset="2"/>
              <a:buChar char=""/>
            </a:pPr>
            <a:r>
              <a:rPr b="0" lang="en-GB" sz="1800" strike="noStrike" u="none">
                <a:solidFill>
                  <a:schemeClr val="dk1"/>
                </a:solidFill>
                <a:uFillTx/>
                <a:latin typeface="Calibri"/>
              </a:rPr>
              <a:t>Third Outline Level</a:t>
            </a:r>
            <a:endParaRPr b="0" lang="en-GB" sz="1800" strike="noStrike" u="none">
              <a:solidFill>
                <a:schemeClr val="dk1"/>
              </a:solidFill>
              <a:uFillTx/>
              <a:latin typeface="Calibri"/>
            </a:endParaRPr>
          </a:p>
          <a:p>
            <a:pPr lvl="3" marL="1728000" indent="-216000">
              <a:lnSpc>
                <a:spcPct val="90000"/>
              </a:lnSpc>
              <a:spcBef>
                <a:spcPts val="567"/>
              </a:spcBef>
              <a:buClr>
                <a:srgbClr val="000000"/>
              </a:buClr>
              <a:buSzPct val="75000"/>
              <a:buFont typeface="Symbol" charset="2"/>
              <a:buChar char=""/>
            </a:pPr>
            <a:r>
              <a:rPr b="0" lang="en-GB" sz="1800" strike="noStrike" u="none">
                <a:solidFill>
                  <a:schemeClr val="dk1"/>
                </a:solidFill>
                <a:uFillTx/>
                <a:latin typeface="Calibri"/>
              </a:rPr>
              <a:t>Fourth Outline Level</a:t>
            </a:r>
            <a:endParaRPr b="0" lang="en-GB" sz="1800" strike="noStrike" u="none">
              <a:solidFill>
                <a:schemeClr val="dk1"/>
              </a:solidFill>
              <a:uFillTx/>
              <a:latin typeface="Calibri"/>
            </a:endParaRPr>
          </a:p>
          <a:p>
            <a:pPr lvl="4" marL="2160000" indent="-216000">
              <a:lnSpc>
                <a:spcPct val="90000"/>
              </a:lnSpc>
              <a:spcBef>
                <a:spcPts val="283"/>
              </a:spcBef>
              <a:buClr>
                <a:srgbClr val="000000"/>
              </a:buClr>
              <a:buSzPct val="45000"/>
              <a:buFont typeface="Wingdings" charset="2"/>
              <a:buChar char=""/>
            </a:pPr>
            <a:r>
              <a:rPr b="0" lang="en-GB" sz="1800" strike="noStrike" u="none">
                <a:solidFill>
                  <a:schemeClr val="dk1"/>
                </a:solidFill>
                <a:uFillTx/>
                <a:latin typeface="Calibri"/>
              </a:rPr>
              <a:t>Fifth Outline Level</a:t>
            </a:r>
            <a:endParaRPr b="0" lang="en-GB" sz="1800" strike="noStrike" u="none">
              <a:solidFill>
                <a:schemeClr val="dk1"/>
              </a:solidFill>
              <a:uFillTx/>
              <a:latin typeface="Calibri"/>
            </a:endParaRPr>
          </a:p>
          <a:p>
            <a:pPr lvl="5" marL="2592000" indent="-216000">
              <a:lnSpc>
                <a:spcPct val="90000"/>
              </a:lnSpc>
              <a:spcBef>
                <a:spcPts val="283"/>
              </a:spcBef>
              <a:buClr>
                <a:srgbClr val="000000"/>
              </a:buClr>
              <a:buSzPct val="45000"/>
              <a:buFont typeface="Wingdings" charset="2"/>
              <a:buChar char=""/>
            </a:pPr>
            <a:r>
              <a:rPr b="0" lang="en-GB" sz="1800" strike="noStrike" u="none">
                <a:solidFill>
                  <a:schemeClr val="dk1"/>
                </a:solidFill>
                <a:uFillTx/>
                <a:latin typeface="Calibri"/>
              </a:rPr>
              <a:t>Sixth Outline Level</a:t>
            </a:r>
            <a:endParaRPr b="0" lang="en-GB" sz="1800" strike="noStrike" u="none">
              <a:solidFill>
                <a:schemeClr val="dk1"/>
              </a:solidFill>
              <a:uFillTx/>
              <a:latin typeface="Calibri"/>
            </a:endParaRPr>
          </a:p>
          <a:p>
            <a:pPr lvl="6" marL="3024000" indent="-216000">
              <a:lnSpc>
                <a:spcPct val="90000"/>
              </a:lnSpc>
              <a:spcBef>
                <a:spcPts val="283"/>
              </a:spcBef>
              <a:buClr>
                <a:srgbClr val="000000"/>
              </a:buClr>
              <a:buSzPct val="45000"/>
              <a:buFont typeface="Wingdings" charset="2"/>
              <a:buChar char=""/>
            </a:pPr>
            <a:r>
              <a:rPr b="0" lang="en-GB" sz="1800" strike="noStrike" u="none">
                <a:solidFill>
                  <a:schemeClr val="dk1"/>
                </a:solidFill>
                <a:uFillTx/>
                <a:latin typeface="Calibri"/>
              </a:rPr>
              <a:t>Seventh Outline Level</a:t>
            </a:r>
            <a:endParaRPr b="0" lang="en-GB" sz="1800" strike="noStrike" u="none">
              <a:solidFill>
                <a:schemeClr val="dk1"/>
              </a:solidFill>
              <a:uFillTx/>
              <a:latin typeface="Calibri"/>
            </a:endParaRPr>
          </a:p>
        </p:txBody>
      </p:sp>
      <p:sp>
        <p:nvSpPr>
          <p:cNvPr id="33" name="PlaceHolder 10"/>
          <p:cNvSpPr>
            <a:spLocks noGrp="1"/>
          </p:cNvSpPr>
          <p:nvPr>
            <p:ph type="body"/>
          </p:nvPr>
        </p:nvSpPr>
        <p:spPr>
          <a:xfrm>
            <a:off x="6399720" y="3841920"/>
            <a:ext cx="4838400" cy="907920"/>
          </a:xfrm>
          <a:prstGeom prst="rect">
            <a:avLst/>
          </a:prstGeom>
          <a:noFill/>
          <a:ln w="0">
            <a:noFill/>
          </a:ln>
        </p:spPr>
        <p:txBody>
          <a:bodyPr lIns="91440" rIns="91440" tIns="45720" bIns="45720" anchor="t">
            <a:noAutofit/>
          </a:bodyPr>
          <a:p>
            <a:pPr marL="432000" indent="-324000">
              <a:lnSpc>
                <a:spcPct val="90000"/>
              </a:lnSpc>
              <a:spcBef>
                <a:spcPts val="1417"/>
              </a:spcBef>
              <a:buClr>
                <a:srgbClr val="000000"/>
              </a:buClr>
              <a:buSzPct val="45000"/>
              <a:buFont typeface="Wingdings" charset="2"/>
              <a:buChar char=""/>
            </a:pPr>
            <a:r>
              <a:rPr b="0" lang="en-GB" sz="1600" strike="noStrike" u="none">
                <a:solidFill>
                  <a:schemeClr val="dk1"/>
                </a:solidFill>
                <a:uFillTx/>
                <a:latin typeface="Calibri"/>
              </a:rPr>
              <a:t>Click to edit the outline text format</a:t>
            </a:r>
            <a:endParaRPr b="0" lang="en-GB" sz="1600" strike="noStrike" u="none">
              <a:solidFill>
                <a:schemeClr val="dk1"/>
              </a:solidFill>
              <a:uFillTx/>
              <a:latin typeface="Calibri"/>
            </a:endParaRPr>
          </a:p>
          <a:p>
            <a:pPr lvl="1" marL="864000" indent="-324000">
              <a:lnSpc>
                <a:spcPct val="90000"/>
              </a:lnSpc>
              <a:spcBef>
                <a:spcPts val="1134"/>
              </a:spcBef>
              <a:buClr>
                <a:srgbClr val="000000"/>
              </a:buClr>
              <a:buSzPct val="75000"/>
              <a:buFont typeface="Symbol" charset="2"/>
              <a:buChar char=""/>
            </a:pPr>
            <a:r>
              <a:rPr b="0" lang="en-GB" sz="1600" strike="noStrike" u="none">
                <a:solidFill>
                  <a:schemeClr val="dk1"/>
                </a:solidFill>
                <a:uFillTx/>
                <a:latin typeface="Calibri"/>
              </a:rPr>
              <a:t>Second Outline Level</a:t>
            </a:r>
            <a:endParaRPr b="0" lang="en-GB" sz="1600" strike="noStrike" u="none">
              <a:solidFill>
                <a:schemeClr val="dk1"/>
              </a:solidFill>
              <a:uFillTx/>
              <a:latin typeface="Calibri"/>
            </a:endParaRPr>
          </a:p>
          <a:p>
            <a:pPr lvl="2" marL="1296000" indent="-288000">
              <a:lnSpc>
                <a:spcPct val="90000"/>
              </a:lnSpc>
              <a:spcBef>
                <a:spcPts val="850"/>
              </a:spcBef>
              <a:buClr>
                <a:srgbClr val="000000"/>
              </a:buClr>
              <a:buSzPct val="45000"/>
              <a:buFont typeface="Wingdings" charset="2"/>
              <a:buChar char=""/>
            </a:pPr>
            <a:r>
              <a:rPr b="0" lang="en-GB" sz="1600" strike="noStrike" u="none">
                <a:solidFill>
                  <a:schemeClr val="dk1"/>
                </a:solidFill>
                <a:uFillTx/>
                <a:latin typeface="Calibri"/>
              </a:rPr>
              <a:t>Third Outline Level</a:t>
            </a:r>
            <a:endParaRPr b="0" lang="en-GB" sz="1600" strike="noStrike" u="none">
              <a:solidFill>
                <a:schemeClr val="dk1"/>
              </a:solidFill>
              <a:uFillTx/>
              <a:latin typeface="Calibri"/>
            </a:endParaRPr>
          </a:p>
          <a:p>
            <a:pPr lvl="3" marL="1728000" indent="-216000">
              <a:lnSpc>
                <a:spcPct val="90000"/>
              </a:lnSpc>
              <a:spcBef>
                <a:spcPts val="567"/>
              </a:spcBef>
              <a:buClr>
                <a:srgbClr val="000000"/>
              </a:buClr>
              <a:buSzPct val="75000"/>
              <a:buFont typeface="Symbol" charset="2"/>
              <a:buChar char=""/>
            </a:pPr>
            <a:r>
              <a:rPr b="0" lang="en-GB" sz="1600" strike="noStrike" u="none">
                <a:solidFill>
                  <a:schemeClr val="dk1"/>
                </a:solidFill>
                <a:uFillTx/>
                <a:latin typeface="Calibri"/>
              </a:rPr>
              <a:t>Fourth Outline Level</a:t>
            </a:r>
            <a:endParaRPr b="0" lang="en-GB" sz="1600" strike="noStrike" u="none">
              <a:solidFill>
                <a:schemeClr val="dk1"/>
              </a:solidFill>
              <a:uFillTx/>
              <a:latin typeface="Calibri"/>
            </a:endParaRPr>
          </a:p>
          <a:p>
            <a:pPr lvl="4" marL="2160000" indent="-216000">
              <a:lnSpc>
                <a:spcPct val="90000"/>
              </a:lnSpc>
              <a:spcBef>
                <a:spcPts val="283"/>
              </a:spcBef>
              <a:buClr>
                <a:srgbClr val="000000"/>
              </a:buClr>
              <a:buSzPct val="45000"/>
              <a:buFont typeface="Wingdings" charset="2"/>
              <a:buChar char=""/>
            </a:pPr>
            <a:r>
              <a:rPr b="0" lang="en-GB" sz="1600" strike="noStrike" u="none">
                <a:solidFill>
                  <a:schemeClr val="dk1"/>
                </a:solidFill>
                <a:uFillTx/>
                <a:latin typeface="Calibri"/>
              </a:rPr>
              <a:t>Fifth Outline Level</a:t>
            </a:r>
            <a:endParaRPr b="0" lang="en-GB" sz="1600" strike="noStrike" u="none">
              <a:solidFill>
                <a:schemeClr val="dk1"/>
              </a:solidFill>
              <a:uFillTx/>
              <a:latin typeface="Calibri"/>
            </a:endParaRPr>
          </a:p>
          <a:p>
            <a:pPr lvl="5" marL="2592000" indent="-216000">
              <a:lnSpc>
                <a:spcPct val="90000"/>
              </a:lnSpc>
              <a:spcBef>
                <a:spcPts val="283"/>
              </a:spcBef>
              <a:buClr>
                <a:srgbClr val="000000"/>
              </a:buClr>
              <a:buSzPct val="45000"/>
              <a:buFont typeface="Wingdings" charset="2"/>
              <a:buChar char=""/>
            </a:pPr>
            <a:r>
              <a:rPr b="0" lang="en-GB" sz="1600" strike="noStrike" u="none">
                <a:solidFill>
                  <a:schemeClr val="dk1"/>
                </a:solidFill>
                <a:uFillTx/>
                <a:latin typeface="Calibri"/>
              </a:rPr>
              <a:t>Sixth Outline Level</a:t>
            </a:r>
            <a:endParaRPr b="0" lang="en-GB" sz="1600" strike="noStrike" u="none">
              <a:solidFill>
                <a:schemeClr val="dk1"/>
              </a:solidFill>
              <a:uFillTx/>
              <a:latin typeface="Calibri"/>
            </a:endParaRPr>
          </a:p>
          <a:p>
            <a:pPr lvl="6" marL="3024000" indent="-216000">
              <a:lnSpc>
                <a:spcPct val="90000"/>
              </a:lnSpc>
              <a:spcBef>
                <a:spcPts val="283"/>
              </a:spcBef>
              <a:buClr>
                <a:srgbClr val="000000"/>
              </a:buClr>
              <a:buSzPct val="45000"/>
              <a:buFont typeface="Wingdings" charset="2"/>
              <a:buChar char=""/>
            </a:pPr>
            <a:r>
              <a:rPr b="0" lang="en-GB" sz="1600" strike="noStrike" u="none">
                <a:solidFill>
                  <a:schemeClr val="dk1"/>
                </a:solidFill>
                <a:uFillTx/>
                <a:latin typeface="Calibri"/>
              </a:rPr>
              <a:t>Seventh Outline Level</a:t>
            </a:r>
            <a:endParaRPr b="0" lang="en-GB" sz="1600" strike="noStrike" u="none">
              <a:solidFill>
                <a:schemeClr val="dk1"/>
              </a:solidFill>
              <a:uFillTx/>
              <a:latin typeface="Calibri"/>
            </a:endParaRPr>
          </a:p>
        </p:txBody>
      </p:sp>
      <p:sp>
        <p:nvSpPr>
          <p:cNvPr id="34" name="PlaceHolder 11"/>
          <p:cNvSpPr>
            <a:spLocks noGrp="1"/>
          </p:cNvSpPr>
          <p:nvPr>
            <p:ph type="body"/>
          </p:nvPr>
        </p:nvSpPr>
        <p:spPr>
          <a:xfrm>
            <a:off x="6399720" y="3471120"/>
            <a:ext cx="4838400" cy="315720"/>
          </a:xfrm>
          <a:prstGeom prst="rect">
            <a:avLst/>
          </a:prstGeom>
          <a:noFill/>
          <a:ln w="0">
            <a:noFill/>
          </a:ln>
        </p:spPr>
        <p:txBody>
          <a:bodyPr lIns="91440" rIns="91440" tIns="45720" bIns="45720" anchor="t">
            <a:noAutofit/>
          </a:bodyPr>
          <a:p>
            <a:pPr marL="432000" indent="-324000">
              <a:lnSpc>
                <a:spcPct val="90000"/>
              </a:lnSpc>
              <a:spcBef>
                <a:spcPts val="1417"/>
              </a:spcBef>
              <a:buClr>
                <a:srgbClr val="000000"/>
              </a:buClr>
              <a:buSzPct val="45000"/>
              <a:buFont typeface="Wingdings" charset="2"/>
              <a:buChar char=""/>
            </a:pPr>
            <a:r>
              <a:rPr b="0" lang="en-GB" sz="1800" strike="noStrike" u="none">
                <a:solidFill>
                  <a:schemeClr val="dk1"/>
                </a:solidFill>
                <a:uFillTx/>
                <a:latin typeface="Calibri"/>
              </a:rPr>
              <a:t>Click to edit the outline text format</a:t>
            </a:r>
            <a:endParaRPr b="0" lang="en-GB" sz="1800" strike="noStrike" u="none">
              <a:solidFill>
                <a:schemeClr val="dk1"/>
              </a:solidFill>
              <a:uFillTx/>
              <a:latin typeface="Calibri"/>
            </a:endParaRPr>
          </a:p>
          <a:p>
            <a:pPr lvl="1" marL="864000" indent="-324000">
              <a:lnSpc>
                <a:spcPct val="90000"/>
              </a:lnSpc>
              <a:spcBef>
                <a:spcPts val="1134"/>
              </a:spcBef>
              <a:buClr>
                <a:srgbClr val="000000"/>
              </a:buClr>
              <a:buSzPct val="75000"/>
              <a:buFont typeface="Symbol" charset="2"/>
              <a:buChar char=""/>
            </a:pPr>
            <a:r>
              <a:rPr b="0" lang="en-GB" sz="1800" strike="noStrike" u="none">
                <a:solidFill>
                  <a:schemeClr val="dk1"/>
                </a:solidFill>
                <a:uFillTx/>
                <a:latin typeface="Calibri"/>
              </a:rPr>
              <a:t>Second Outline Level</a:t>
            </a:r>
            <a:endParaRPr b="0" lang="en-GB" sz="1800" strike="noStrike" u="none">
              <a:solidFill>
                <a:schemeClr val="dk1"/>
              </a:solidFill>
              <a:uFillTx/>
              <a:latin typeface="Calibri"/>
            </a:endParaRPr>
          </a:p>
          <a:p>
            <a:pPr lvl="2" marL="1296000" indent="-288000">
              <a:lnSpc>
                <a:spcPct val="90000"/>
              </a:lnSpc>
              <a:spcBef>
                <a:spcPts val="850"/>
              </a:spcBef>
              <a:buClr>
                <a:srgbClr val="000000"/>
              </a:buClr>
              <a:buSzPct val="45000"/>
              <a:buFont typeface="Wingdings" charset="2"/>
              <a:buChar char=""/>
            </a:pPr>
            <a:r>
              <a:rPr b="0" lang="en-GB" sz="1800" strike="noStrike" u="none">
                <a:solidFill>
                  <a:schemeClr val="dk1"/>
                </a:solidFill>
                <a:uFillTx/>
                <a:latin typeface="Calibri"/>
              </a:rPr>
              <a:t>Third Outline Level</a:t>
            </a:r>
            <a:endParaRPr b="0" lang="en-GB" sz="1800" strike="noStrike" u="none">
              <a:solidFill>
                <a:schemeClr val="dk1"/>
              </a:solidFill>
              <a:uFillTx/>
              <a:latin typeface="Calibri"/>
            </a:endParaRPr>
          </a:p>
          <a:p>
            <a:pPr lvl="3" marL="1728000" indent="-216000">
              <a:lnSpc>
                <a:spcPct val="90000"/>
              </a:lnSpc>
              <a:spcBef>
                <a:spcPts val="567"/>
              </a:spcBef>
              <a:buClr>
                <a:srgbClr val="000000"/>
              </a:buClr>
              <a:buSzPct val="75000"/>
              <a:buFont typeface="Symbol" charset="2"/>
              <a:buChar char=""/>
            </a:pPr>
            <a:r>
              <a:rPr b="0" lang="en-GB" sz="1800" strike="noStrike" u="none">
                <a:solidFill>
                  <a:schemeClr val="dk1"/>
                </a:solidFill>
                <a:uFillTx/>
                <a:latin typeface="Calibri"/>
              </a:rPr>
              <a:t>Fourth Outline Level</a:t>
            </a:r>
            <a:endParaRPr b="0" lang="en-GB" sz="1800" strike="noStrike" u="none">
              <a:solidFill>
                <a:schemeClr val="dk1"/>
              </a:solidFill>
              <a:uFillTx/>
              <a:latin typeface="Calibri"/>
            </a:endParaRPr>
          </a:p>
          <a:p>
            <a:pPr lvl="4" marL="2160000" indent="-216000">
              <a:lnSpc>
                <a:spcPct val="90000"/>
              </a:lnSpc>
              <a:spcBef>
                <a:spcPts val="283"/>
              </a:spcBef>
              <a:buClr>
                <a:srgbClr val="000000"/>
              </a:buClr>
              <a:buSzPct val="45000"/>
              <a:buFont typeface="Wingdings" charset="2"/>
              <a:buChar char=""/>
            </a:pPr>
            <a:r>
              <a:rPr b="0" lang="en-GB" sz="1800" strike="noStrike" u="none">
                <a:solidFill>
                  <a:schemeClr val="dk1"/>
                </a:solidFill>
                <a:uFillTx/>
                <a:latin typeface="Calibri"/>
              </a:rPr>
              <a:t>Fifth Outline Level</a:t>
            </a:r>
            <a:endParaRPr b="0" lang="en-GB" sz="1800" strike="noStrike" u="none">
              <a:solidFill>
                <a:schemeClr val="dk1"/>
              </a:solidFill>
              <a:uFillTx/>
              <a:latin typeface="Calibri"/>
            </a:endParaRPr>
          </a:p>
          <a:p>
            <a:pPr lvl="5" marL="2592000" indent="-216000">
              <a:lnSpc>
                <a:spcPct val="90000"/>
              </a:lnSpc>
              <a:spcBef>
                <a:spcPts val="283"/>
              </a:spcBef>
              <a:buClr>
                <a:srgbClr val="000000"/>
              </a:buClr>
              <a:buSzPct val="45000"/>
              <a:buFont typeface="Wingdings" charset="2"/>
              <a:buChar char=""/>
            </a:pPr>
            <a:r>
              <a:rPr b="0" lang="en-GB" sz="1800" strike="noStrike" u="none">
                <a:solidFill>
                  <a:schemeClr val="dk1"/>
                </a:solidFill>
                <a:uFillTx/>
                <a:latin typeface="Calibri"/>
              </a:rPr>
              <a:t>Sixth Outline Level</a:t>
            </a:r>
            <a:endParaRPr b="0" lang="en-GB" sz="1800" strike="noStrike" u="none">
              <a:solidFill>
                <a:schemeClr val="dk1"/>
              </a:solidFill>
              <a:uFillTx/>
              <a:latin typeface="Calibri"/>
            </a:endParaRPr>
          </a:p>
          <a:p>
            <a:pPr lvl="6" marL="3024000" indent="-216000">
              <a:lnSpc>
                <a:spcPct val="90000"/>
              </a:lnSpc>
              <a:spcBef>
                <a:spcPts val="283"/>
              </a:spcBef>
              <a:buClr>
                <a:srgbClr val="000000"/>
              </a:buClr>
              <a:buSzPct val="45000"/>
              <a:buFont typeface="Wingdings" charset="2"/>
              <a:buChar char=""/>
            </a:pPr>
            <a:r>
              <a:rPr b="0" lang="en-GB" sz="1800" strike="noStrike" u="none">
                <a:solidFill>
                  <a:schemeClr val="dk1"/>
                </a:solidFill>
                <a:uFillTx/>
                <a:latin typeface="Calibri"/>
              </a:rPr>
              <a:t>Seventh Outline Level</a:t>
            </a:r>
            <a:endParaRPr b="0" lang="en-GB" sz="1800" strike="noStrike" u="none">
              <a:solidFill>
                <a:schemeClr val="dk1"/>
              </a:solidFill>
              <a:uFillTx/>
              <a:latin typeface="Calibri"/>
            </a:endParaRPr>
          </a:p>
        </p:txBody>
      </p:sp>
      <p:sp>
        <p:nvSpPr>
          <p:cNvPr id="35" name="PlaceHolder 12"/>
          <p:cNvSpPr>
            <a:spLocks noGrp="1"/>
          </p:cNvSpPr>
          <p:nvPr>
            <p:ph type="dt" idx="13"/>
          </p:nvPr>
        </p:nvSpPr>
        <p:spPr>
          <a:xfrm>
            <a:off x="2991960" y="6332400"/>
            <a:ext cx="1312920" cy="247320"/>
          </a:xfrm>
          <a:prstGeom prst="rect">
            <a:avLst/>
          </a:prstGeom>
          <a:noFill/>
          <a:ln w="0">
            <a:noFill/>
          </a:ln>
        </p:spPr>
        <p:txBody>
          <a:bodyPr lIns="0" rIns="0" tIns="0" bIns="0" anchor="t">
            <a:noAutofit/>
          </a:bodyPr>
          <a:lstStyle>
            <a:lvl1pPr indent="0">
              <a:buNone/>
              <a:defRPr b="0" lang="en-GB" sz="1400" strike="noStrike" u="none">
                <a:solidFill>
                  <a:srgbClr val="000000"/>
                </a:solidFill>
                <a:uFillTx/>
                <a:latin typeface="Times New Roman"/>
              </a:defRPr>
            </a:lvl1pPr>
          </a:lstStyle>
          <a:p>
            <a:pPr indent="0">
              <a:buNone/>
            </a:pPr>
            <a:r>
              <a:rPr b="0" lang="en-GB" sz="1400" strike="noStrike" u="none">
                <a:solidFill>
                  <a:srgbClr val="000000"/>
                </a:solidFill>
                <a:uFillTx/>
                <a:latin typeface="Times New Roman"/>
              </a:rPr>
              <a:t>&lt;date/time&gt;</a:t>
            </a:r>
            <a:endParaRPr b="0" lang="en-GB" sz="1400" strike="noStrike" u="none">
              <a:solidFill>
                <a:srgbClr val="000000"/>
              </a:solidFill>
              <a:uFillTx/>
              <a:latin typeface="Times New Roman"/>
            </a:endParaRPr>
          </a:p>
        </p:txBody>
      </p:sp>
      <p:sp>
        <p:nvSpPr>
          <p:cNvPr id="36" name="PlaceHolder 13"/>
          <p:cNvSpPr>
            <a:spLocks noGrp="1"/>
          </p:cNvSpPr>
          <p:nvPr>
            <p:ph type="ftr" idx="14"/>
          </p:nvPr>
        </p:nvSpPr>
        <p:spPr>
          <a:xfrm>
            <a:off x="1494720" y="6332400"/>
            <a:ext cx="1496880" cy="247320"/>
          </a:xfrm>
          <a:prstGeom prst="rect">
            <a:avLst/>
          </a:prstGeom>
          <a:noFill/>
          <a:ln w="0">
            <a:noFill/>
          </a:ln>
        </p:spPr>
        <p:txBody>
          <a:bodyPr lIns="0" rIns="0" tIns="0" bIns="0" anchor="t">
            <a:noAutofit/>
          </a:bodyPr>
          <a:lstStyle>
            <a:lvl1pPr indent="0" algn="ctr">
              <a:buNone/>
              <a:defRPr b="0" lang="en-GB" sz="1400" strike="noStrike" u="none">
                <a:solidFill>
                  <a:srgbClr val="000000"/>
                </a:solidFill>
                <a:uFillTx/>
                <a:latin typeface="Times New Roman"/>
              </a:defRPr>
            </a:lvl1pPr>
          </a:lstStyle>
          <a:p>
            <a:pPr indent="0" algn="ctr">
              <a:buNone/>
            </a:pPr>
            <a:r>
              <a:rPr b="0" lang="en-GB" sz="1400" strike="noStrike" u="none">
                <a:solidFill>
                  <a:srgbClr val="000000"/>
                </a:solidFill>
                <a:uFillTx/>
                <a:latin typeface="Times New Roman"/>
              </a:rPr>
              <a:t>&lt;footer&gt;</a:t>
            </a:r>
            <a:endParaRPr b="0" lang="en-GB" sz="1400" strike="noStrike" u="none">
              <a:solidFill>
                <a:srgbClr val="000000"/>
              </a:solidFill>
              <a:uFillTx/>
              <a:latin typeface="Times New Roman"/>
            </a:endParaRPr>
          </a:p>
        </p:txBody>
      </p:sp>
      <p:sp>
        <p:nvSpPr>
          <p:cNvPr id="37" name="PlaceHolder 14"/>
          <p:cNvSpPr>
            <a:spLocks noGrp="1"/>
          </p:cNvSpPr>
          <p:nvPr>
            <p:ph type="sldNum" idx="15"/>
          </p:nvPr>
        </p:nvSpPr>
        <p:spPr>
          <a:xfrm>
            <a:off x="971640" y="6332400"/>
            <a:ext cx="522720" cy="247320"/>
          </a:xfrm>
          <a:prstGeom prst="rect">
            <a:avLst/>
          </a:prstGeom>
          <a:noFill/>
          <a:ln w="0">
            <a:noFill/>
          </a:ln>
        </p:spPr>
        <p:txBody>
          <a:bodyPr lIns="0" rIns="0" tIns="0" bIns="0" anchor="t">
            <a:noAutofit/>
          </a:bodyPr>
          <a:lstStyle>
            <a:lvl1pPr indent="0">
              <a:lnSpc>
                <a:spcPct val="100000"/>
              </a:lnSpc>
              <a:buNone/>
              <a:tabLst>
                <a:tab algn="l" pos="0"/>
              </a:tabLst>
              <a:defRPr b="0" lang="en-US" sz="1200" strike="noStrike" u="none">
                <a:solidFill>
                  <a:schemeClr val="dk1">
                    <a:tint val="75000"/>
                  </a:schemeClr>
                </a:solidFill>
                <a:uFillTx/>
                <a:latin typeface="Arial"/>
                <a:ea typeface="Arial"/>
              </a:defRPr>
            </a:lvl1pPr>
          </a:lstStyle>
          <a:p>
            <a:pPr indent="0">
              <a:lnSpc>
                <a:spcPct val="100000"/>
              </a:lnSpc>
              <a:buNone/>
              <a:tabLst>
                <a:tab algn="l" pos="0"/>
              </a:tabLst>
            </a:pPr>
            <a:fld id="{EACC42BA-74B3-4645-BF85-13572A49D0B7}" type="slidenum">
              <a:rPr b="0" lang="en-US" sz="1200" strike="noStrike" u="none">
                <a:solidFill>
                  <a:schemeClr val="dk1">
                    <a:tint val="75000"/>
                  </a:schemeClr>
                </a:solidFill>
                <a:uFillTx/>
                <a:latin typeface="Arial"/>
                <a:ea typeface="Arial"/>
              </a:rPr>
              <a:t>&lt;number&gt;</a:t>
            </a:fld>
            <a:endParaRPr b="0" lang="en-GB"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2"/>
    <p:sldLayoutId id="2147483660" r:id="rId3"/>
    <p:sldLayoutId id="2147483661" r:id="rId4"/>
    <p:sldLayoutId id="2147483662" r:id="rId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Calibri Light"/>
              </a:rPr>
              <a:t>Click to edit Master title style</a:t>
            </a:r>
            <a:endParaRPr b="0" lang="en-GB" sz="4400" strike="noStrike" u="none">
              <a:solidFill>
                <a:srgbClr val="000000"/>
              </a:solidFill>
              <a:uFillTx/>
              <a:latin typeface="Arial"/>
            </a:endParaRPr>
          </a:p>
        </p:txBody>
      </p:sp>
      <p:sp>
        <p:nvSpPr>
          <p:cNvPr id="41"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Edit Master text styles</a:t>
            </a:r>
            <a:endParaRPr b="0" lang="en-GB"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GB"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GB"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GB"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GB" sz="1800" strike="noStrike" u="none">
              <a:solidFill>
                <a:schemeClr val="dk1"/>
              </a:solidFill>
              <a:uFillTx/>
              <a:latin typeface="Calibri"/>
            </a:endParaRPr>
          </a:p>
        </p:txBody>
      </p:sp>
      <p:sp>
        <p:nvSpPr>
          <p:cNvPr id="42" name="PlaceHolder 3"/>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GB" sz="1400" strike="noStrike" u="none">
                <a:solidFill>
                  <a:srgbClr val="000000"/>
                </a:solidFill>
                <a:uFillTx/>
                <a:latin typeface="Times New Roman"/>
              </a:defRPr>
            </a:lvl1pPr>
          </a:lstStyle>
          <a:p>
            <a:pPr indent="0">
              <a:buNone/>
            </a:pPr>
            <a:r>
              <a:rPr b="0" lang="en-GB" sz="1400" strike="noStrike" u="none">
                <a:solidFill>
                  <a:srgbClr val="000000"/>
                </a:solidFill>
                <a:uFillTx/>
                <a:latin typeface="Times New Roman"/>
              </a:rPr>
              <a:t> </a:t>
            </a:r>
            <a:endParaRPr b="0" lang="en-GB" sz="1400" strike="noStrike" u="none">
              <a:solidFill>
                <a:srgbClr val="000000"/>
              </a:solidFill>
              <a:uFillTx/>
              <a:latin typeface="Times New Roman"/>
            </a:endParaRPr>
          </a:p>
        </p:txBody>
      </p:sp>
      <p:sp>
        <p:nvSpPr>
          <p:cNvPr id="43" name="PlaceHolder 4"/>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uFillTx/>
                <a:latin typeface="Times New Roman"/>
              </a:defRPr>
            </a:lvl1pPr>
          </a:lstStyle>
          <a:p>
            <a:pPr indent="0" algn="ctr">
              <a:buNone/>
            </a:pPr>
            <a:r>
              <a:rPr b="0" lang="en-GB" sz="1400" strike="noStrike" u="none">
                <a:solidFill>
                  <a:srgbClr val="000000"/>
                </a:solidFill>
                <a:uFillTx/>
                <a:latin typeface="Times New Roman"/>
              </a:rPr>
              <a:t> </a:t>
            </a:r>
            <a:endParaRPr b="0" lang="en-GB" sz="1400" strike="noStrike" u="none">
              <a:solidFill>
                <a:srgbClr val="000000"/>
              </a:solidFill>
              <a:uFillTx/>
              <a:latin typeface="Times New Roman"/>
            </a:endParaRPr>
          </a:p>
        </p:txBody>
      </p:sp>
      <p:sp>
        <p:nvSpPr>
          <p:cNvPr id="44" name="PlaceHolder 5"/>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200" strike="noStrike" u="none">
                <a:solidFill>
                  <a:schemeClr val="dk1">
                    <a:tint val="75000"/>
                  </a:schemeClr>
                </a:solidFill>
                <a:uFillTx/>
                <a:latin typeface="Arial"/>
                <a:ea typeface="Arial"/>
              </a:defRPr>
            </a:lvl1pPr>
          </a:lstStyle>
          <a:p>
            <a:pPr indent="0">
              <a:lnSpc>
                <a:spcPct val="100000"/>
              </a:lnSpc>
              <a:buNone/>
              <a:tabLst>
                <a:tab algn="l" pos="0"/>
              </a:tabLst>
            </a:pPr>
            <a:fld id="{6F5DF22E-AF72-4FE5-A2E2-87C0460879E3}" type="slidenum">
              <a:rPr b="0" lang="en-US" sz="1200" strike="noStrike" u="none">
                <a:solidFill>
                  <a:schemeClr val="dk1">
                    <a:tint val="75000"/>
                  </a:schemeClr>
                </a:solidFill>
                <a:uFillTx/>
                <a:latin typeface="Arial"/>
                <a:ea typeface="Arial"/>
              </a:rPr>
              <a:t>1</a:t>
            </a:fld>
            <a:endParaRPr b="0" lang="en-GB"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4"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en-US" sz="6000" strike="noStrike" u="none">
                <a:solidFill>
                  <a:schemeClr val="dk1"/>
                </a:solidFill>
                <a:uFillTx/>
                <a:latin typeface="Calibri Light"/>
              </a:rPr>
              <a:t>Click to edit Master title style</a:t>
            </a:r>
            <a:endParaRPr b="0" lang="en-GB" sz="6000" strike="noStrike" u="none">
              <a:solidFill>
                <a:srgbClr val="000000"/>
              </a:solidFill>
              <a:uFillTx/>
              <a:latin typeface="Arial"/>
            </a:endParaRPr>
          </a:p>
        </p:txBody>
      </p:sp>
      <p:sp>
        <p:nvSpPr>
          <p:cNvPr id="48"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trike="noStrike" u="none">
                <a:solidFill>
                  <a:schemeClr val="dk1">
                    <a:tint val="75000"/>
                  </a:schemeClr>
                </a:solidFill>
                <a:uFillTx/>
                <a:latin typeface="Calibri"/>
              </a:rPr>
              <a:t>Edit Master text styles</a:t>
            </a:r>
            <a:endParaRPr b="0" lang="en-GB" sz="2400" strike="noStrike" u="none">
              <a:solidFill>
                <a:schemeClr val="dk1"/>
              </a:solidFill>
              <a:uFillTx/>
              <a:latin typeface="Calibri"/>
            </a:endParaRPr>
          </a:p>
        </p:txBody>
      </p:sp>
      <p:sp>
        <p:nvSpPr>
          <p:cNvPr id="49" name="PlaceHolder 3"/>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GB" sz="1400" strike="noStrike" u="none">
                <a:solidFill>
                  <a:srgbClr val="000000"/>
                </a:solidFill>
                <a:uFillTx/>
                <a:latin typeface="Times New Roman"/>
              </a:defRPr>
            </a:lvl1pPr>
          </a:lstStyle>
          <a:p>
            <a:pPr indent="0">
              <a:buNone/>
            </a:pPr>
            <a:r>
              <a:rPr b="0" lang="en-GB" sz="1400" strike="noStrike" u="none">
                <a:solidFill>
                  <a:srgbClr val="000000"/>
                </a:solidFill>
                <a:uFillTx/>
                <a:latin typeface="Times New Roman"/>
              </a:rPr>
              <a:t>&lt;date/time&gt;</a:t>
            </a:r>
            <a:endParaRPr b="0" lang="en-GB" sz="1400" strike="noStrike" u="none">
              <a:solidFill>
                <a:srgbClr val="000000"/>
              </a:solidFill>
              <a:uFillTx/>
              <a:latin typeface="Times New Roman"/>
            </a:endParaRPr>
          </a:p>
        </p:txBody>
      </p:sp>
      <p:sp>
        <p:nvSpPr>
          <p:cNvPr id="50" name="PlaceHolder 4"/>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uFillTx/>
                <a:latin typeface="Times New Roman"/>
              </a:defRPr>
            </a:lvl1pPr>
          </a:lstStyle>
          <a:p>
            <a:pPr indent="0" algn="ctr">
              <a:buNone/>
            </a:pPr>
            <a:r>
              <a:rPr b="0" lang="en-GB" sz="1400" strike="noStrike" u="none">
                <a:solidFill>
                  <a:srgbClr val="000000"/>
                </a:solidFill>
                <a:uFillTx/>
                <a:latin typeface="Times New Roman"/>
              </a:rPr>
              <a:t>&lt;footer&gt;</a:t>
            </a:r>
            <a:endParaRPr b="0" lang="en-GB" sz="1400" strike="noStrike" u="none">
              <a:solidFill>
                <a:srgbClr val="000000"/>
              </a:solidFill>
              <a:uFillTx/>
              <a:latin typeface="Times New Roman"/>
            </a:endParaRPr>
          </a:p>
        </p:txBody>
      </p:sp>
      <p:sp>
        <p:nvSpPr>
          <p:cNvPr id="51" name="PlaceHolder 5"/>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200" strike="noStrike" u="none">
                <a:solidFill>
                  <a:schemeClr val="dk1">
                    <a:tint val="75000"/>
                  </a:schemeClr>
                </a:solidFill>
                <a:uFillTx/>
                <a:latin typeface="Arial"/>
                <a:ea typeface="Arial"/>
              </a:defRPr>
            </a:lvl1pPr>
          </a:lstStyle>
          <a:p>
            <a:pPr indent="0">
              <a:lnSpc>
                <a:spcPct val="100000"/>
              </a:lnSpc>
              <a:buNone/>
              <a:tabLst>
                <a:tab algn="l" pos="0"/>
              </a:tabLst>
            </a:pPr>
            <a:fld id="{C9328F66-45E3-41B1-8ECC-E4942CFAA77D}" type="slidenum">
              <a:rPr b="0" lang="en-US" sz="1200" strike="noStrike" u="none">
                <a:solidFill>
                  <a:schemeClr val="dk1">
                    <a:tint val="75000"/>
                  </a:schemeClr>
                </a:solidFill>
                <a:uFillTx/>
                <a:latin typeface="Arial"/>
                <a:ea typeface="Arial"/>
              </a:rPr>
              <a:t>&lt;number&gt;</a:t>
            </a:fld>
            <a:endParaRPr b="0" lang="en-GB"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6"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Calibri Light"/>
              </a:rPr>
              <a:t>Click to edit Master title style</a:t>
            </a:r>
            <a:endParaRPr b="0" lang="en-GB" sz="4400" strike="noStrike" u="none">
              <a:solidFill>
                <a:srgbClr val="000000"/>
              </a:solidFill>
              <a:uFillTx/>
              <a:latin typeface="Arial"/>
            </a:endParaRPr>
          </a:p>
        </p:txBody>
      </p:sp>
      <p:sp>
        <p:nvSpPr>
          <p:cNvPr id="53"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Edit Master text styles</a:t>
            </a:r>
            <a:endParaRPr b="0" lang="en-GB"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GB"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GB"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GB"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GB" sz="1800" strike="noStrike" u="none">
              <a:solidFill>
                <a:schemeClr val="dk1"/>
              </a:solidFill>
              <a:uFillTx/>
              <a:latin typeface="Calibri"/>
            </a:endParaRPr>
          </a:p>
        </p:txBody>
      </p:sp>
      <p:sp>
        <p:nvSpPr>
          <p:cNvPr id="54"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Edit Master text styles</a:t>
            </a:r>
            <a:endParaRPr b="0" lang="en-GB"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GB"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GB"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GB"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GB" sz="1800" strike="noStrike" u="none">
              <a:solidFill>
                <a:schemeClr val="dk1"/>
              </a:solidFill>
              <a:uFillTx/>
              <a:latin typeface="Calibri"/>
            </a:endParaRPr>
          </a:p>
        </p:txBody>
      </p:sp>
      <p:sp>
        <p:nvSpPr>
          <p:cNvPr id="55" name="PlaceHolder 4"/>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en-GB" sz="1400" strike="noStrike" u="none">
                <a:solidFill>
                  <a:srgbClr val="000000"/>
                </a:solidFill>
                <a:uFillTx/>
                <a:latin typeface="Times New Roman"/>
              </a:defRPr>
            </a:lvl1pPr>
          </a:lstStyle>
          <a:p>
            <a:pPr indent="0">
              <a:buNone/>
            </a:pPr>
            <a:r>
              <a:rPr b="0" lang="en-GB" sz="1400" strike="noStrike" u="none">
                <a:solidFill>
                  <a:srgbClr val="000000"/>
                </a:solidFill>
                <a:uFillTx/>
                <a:latin typeface="Times New Roman"/>
              </a:rPr>
              <a:t>&lt;date/time&gt;</a:t>
            </a:r>
            <a:endParaRPr b="0" lang="en-GB" sz="1400" strike="noStrike" u="none">
              <a:solidFill>
                <a:srgbClr val="000000"/>
              </a:solidFill>
              <a:uFillTx/>
              <a:latin typeface="Times New Roman"/>
            </a:endParaRPr>
          </a:p>
        </p:txBody>
      </p:sp>
      <p:sp>
        <p:nvSpPr>
          <p:cNvPr id="56" name="PlaceHolder 5"/>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uFillTx/>
                <a:latin typeface="Times New Roman"/>
              </a:defRPr>
            </a:lvl1pPr>
          </a:lstStyle>
          <a:p>
            <a:pPr indent="0" algn="ctr">
              <a:buNone/>
            </a:pPr>
            <a:r>
              <a:rPr b="0" lang="en-GB" sz="1400" strike="noStrike" u="none">
                <a:solidFill>
                  <a:srgbClr val="000000"/>
                </a:solidFill>
                <a:uFillTx/>
                <a:latin typeface="Times New Roman"/>
              </a:rPr>
              <a:t>&lt;footer&gt;</a:t>
            </a:r>
            <a:endParaRPr b="0" lang="en-GB" sz="1400" strike="noStrike" u="none">
              <a:solidFill>
                <a:srgbClr val="000000"/>
              </a:solidFill>
              <a:uFillTx/>
              <a:latin typeface="Times New Roman"/>
            </a:endParaRPr>
          </a:p>
        </p:txBody>
      </p:sp>
      <p:sp>
        <p:nvSpPr>
          <p:cNvPr id="57" name="PlaceHolder 6"/>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200" strike="noStrike" u="none">
                <a:solidFill>
                  <a:schemeClr val="dk1">
                    <a:tint val="75000"/>
                  </a:schemeClr>
                </a:solidFill>
                <a:uFillTx/>
                <a:latin typeface="Arial"/>
                <a:ea typeface="Arial"/>
              </a:defRPr>
            </a:lvl1pPr>
          </a:lstStyle>
          <a:p>
            <a:pPr indent="0">
              <a:lnSpc>
                <a:spcPct val="100000"/>
              </a:lnSpc>
              <a:buNone/>
              <a:tabLst>
                <a:tab algn="l" pos="0"/>
              </a:tabLst>
            </a:pPr>
            <a:fld id="{0B60B5DF-4D6E-4CD9-B49A-69D90A2210E4}" type="slidenum">
              <a:rPr b="0" lang="en-US" sz="1200" strike="noStrike" u="none">
                <a:solidFill>
                  <a:schemeClr val="dk1">
                    <a:tint val="75000"/>
                  </a:schemeClr>
                </a:solidFill>
                <a:uFillTx/>
                <a:latin typeface="Arial"/>
                <a:ea typeface="Arial"/>
              </a:rPr>
              <a:t>&lt;number&gt;</a:t>
            </a:fld>
            <a:endParaRPr b="0" lang="en-GB"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8"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388440" y="424080"/>
            <a:ext cx="11041200" cy="1151280"/>
          </a:xfrm>
          <a:prstGeom prst="rect">
            <a:avLst/>
          </a:prstGeom>
          <a:noFill/>
          <a:ln w="0">
            <a:noFill/>
          </a:ln>
        </p:spPr>
        <p:txBody>
          <a:bodyPr lIns="0" rIns="0" tIns="0" bIns="0" anchor="t">
            <a:noAutofit/>
          </a:bodyPr>
          <a:p>
            <a:pPr indent="0" algn="ctr" defTabSz="914400">
              <a:lnSpc>
                <a:spcPct val="100000"/>
              </a:lnSpc>
              <a:buNone/>
              <a:tabLst>
                <a:tab algn="l" pos="0"/>
              </a:tabLst>
            </a:pPr>
            <a:r>
              <a:rPr b="1" lang="en-US" sz="3600" strike="noStrike" u="none">
                <a:solidFill>
                  <a:schemeClr val="dk1"/>
                </a:solidFill>
                <a:uFillTx/>
                <a:latin typeface="Franklin Gothic"/>
                <a:ea typeface="Franklin Gothic"/>
              </a:rPr>
              <a:t>Basic Details of the Team and Problem Statement</a:t>
            </a:r>
            <a:endParaRPr b="0" lang="en-GB" sz="3600" strike="noStrike" u="none">
              <a:solidFill>
                <a:srgbClr val="000000"/>
              </a:solidFill>
              <a:uFillTx/>
              <a:latin typeface="Arial"/>
            </a:endParaRPr>
          </a:p>
        </p:txBody>
      </p:sp>
      <p:sp>
        <p:nvSpPr>
          <p:cNvPr id="90" name="PlaceHolder 2"/>
          <p:cNvSpPr>
            <a:spLocks noGrp="1"/>
          </p:cNvSpPr>
          <p:nvPr>
            <p:ph/>
          </p:nvPr>
        </p:nvSpPr>
        <p:spPr>
          <a:xfrm>
            <a:off x="388440" y="1104120"/>
            <a:ext cx="11480760" cy="4861440"/>
          </a:xfrm>
          <a:prstGeom prst="rect">
            <a:avLst/>
          </a:prstGeom>
          <a:noFill/>
          <a:ln w="0">
            <a:noFill/>
          </a:ln>
        </p:spPr>
        <p:txBody>
          <a:bodyPr lIns="0" rIns="0" tIns="0" bIns="0" anchor="t">
            <a:noAutofit/>
          </a:bodyPr>
          <a:p>
            <a:pPr indent="0" defTabSz="914400">
              <a:lnSpc>
                <a:spcPct val="90000"/>
              </a:lnSpc>
              <a:spcBef>
                <a:spcPts val="1001"/>
              </a:spcBef>
              <a:buNone/>
              <a:tabLst>
                <a:tab algn="l" pos="0"/>
              </a:tabLst>
            </a:pPr>
            <a:r>
              <a:rPr b="1" lang="en-US" sz="1800" strike="noStrike" u="none">
                <a:solidFill>
                  <a:schemeClr val="dk1"/>
                </a:solidFill>
                <a:uFillTx/>
                <a:latin typeface="Franklin Gothic"/>
                <a:ea typeface="Franklin Gothic"/>
              </a:rPr>
              <a:t>PSID: KVH-013</a:t>
            </a:r>
            <a:endParaRPr b="0" lang="en-GB" sz="1800" strike="noStrike" u="none">
              <a:solidFill>
                <a:schemeClr val="dk1"/>
              </a:solidFill>
              <a:uFillTx/>
              <a:latin typeface="Calibri"/>
            </a:endParaRPr>
          </a:p>
          <a:p>
            <a:pPr indent="0" defTabSz="914400">
              <a:lnSpc>
                <a:spcPct val="90000"/>
              </a:lnSpc>
              <a:spcBef>
                <a:spcPts val="1001"/>
              </a:spcBef>
              <a:buNone/>
              <a:tabLst>
                <a:tab algn="l" pos="0"/>
              </a:tabLst>
            </a:pPr>
            <a:r>
              <a:rPr b="1" lang="en-US" sz="1800" strike="noStrike" u="none">
                <a:solidFill>
                  <a:schemeClr val="dk1"/>
                </a:solidFill>
                <a:uFillTx/>
                <a:latin typeface="Franklin Gothic"/>
                <a:ea typeface="Franklin Gothic"/>
              </a:rPr>
              <a:t>   </a:t>
            </a:r>
            <a:br>
              <a:rPr sz="1800"/>
            </a:br>
            <a:r>
              <a:rPr b="1" lang="en-US" sz="1800" strike="noStrike" u="none">
                <a:solidFill>
                  <a:schemeClr val="dk1"/>
                </a:solidFill>
                <a:uFillTx/>
                <a:latin typeface="Franklin Gothic"/>
                <a:ea typeface="Franklin Gothic"/>
              </a:rPr>
              <a:t>Problem Statement Title: Tool for Monitoring Ground Personnel </a:t>
            </a:r>
            <a:endParaRPr b="0" lang="en-GB" sz="1800" strike="noStrike" u="none">
              <a:solidFill>
                <a:schemeClr val="dk1"/>
              </a:solidFill>
              <a:uFillTx/>
              <a:latin typeface="Calibri"/>
            </a:endParaRPr>
          </a:p>
          <a:p>
            <a:pPr indent="0" defTabSz="914400">
              <a:lnSpc>
                <a:spcPct val="90000"/>
              </a:lnSpc>
              <a:spcBef>
                <a:spcPts val="1001"/>
              </a:spcBef>
              <a:buNone/>
              <a:tabLst>
                <a:tab algn="l" pos="0"/>
              </a:tabLst>
            </a:pPr>
            <a:br>
              <a:rPr sz="1800"/>
            </a:br>
            <a:r>
              <a:rPr b="1" lang="en-US" sz="1800" strike="noStrike" u="none">
                <a:solidFill>
                  <a:schemeClr val="dk1"/>
                </a:solidFill>
                <a:uFillTx/>
                <a:latin typeface="Franklin Gothic"/>
                <a:ea typeface="Franklin Gothic"/>
              </a:rPr>
              <a:t>Team Name: Team Nautilus</a:t>
            </a:r>
            <a:endParaRPr b="0" lang="en-GB" sz="1800" strike="noStrike" u="none">
              <a:solidFill>
                <a:schemeClr val="dk1"/>
              </a:solidFill>
              <a:uFillTx/>
              <a:latin typeface="Calibri"/>
            </a:endParaRPr>
          </a:p>
          <a:p>
            <a:pPr indent="0" defTabSz="914400">
              <a:lnSpc>
                <a:spcPct val="90000"/>
              </a:lnSpc>
              <a:spcBef>
                <a:spcPts val="1001"/>
              </a:spcBef>
              <a:buNone/>
              <a:tabLst>
                <a:tab algn="l" pos="0"/>
              </a:tabLst>
            </a:pPr>
            <a:br>
              <a:rPr sz="1800"/>
            </a:br>
            <a:r>
              <a:rPr b="1" lang="en-US" sz="1800" strike="noStrike" u="none">
                <a:solidFill>
                  <a:schemeClr val="dk1"/>
                </a:solidFill>
                <a:uFillTx/>
                <a:latin typeface="Franklin Gothic"/>
                <a:ea typeface="Franklin Gothic"/>
              </a:rPr>
              <a:t>Team Leader Name: Arnab Chakraborty</a:t>
            </a:r>
            <a:endParaRPr b="0" lang="en-GB" sz="1800" strike="noStrike" u="none">
              <a:solidFill>
                <a:schemeClr val="dk1"/>
              </a:solidFill>
              <a:uFillTx/>
              <a:latin typeface="Calibri"/>
            </a:endParaRPr>
          </a:p>
          <a:p>
            <a:pPr indent="0" defTabSz="914400">
              <a:lnSpc>
                <a:spcPct val="90000"/>
              </a:lnSpc>
              <a:spcBef>
                <a:spcPts val="1001"/>
              </a:spcBef>
              <a:buNone/>
              <a:tabLst>
                <a:tab algn="l" pos="0"/>
              </a:tabLst>
            </a:pPr>
            <a:br>
              <a:rPr sz="1800"/>
            </a:br>
            <a:r>
              <a:rPr b="1" lang="en-US" sz="1800" strike="noStrike" u="none">
                <a:solidFill>
                  <a:schemeClr val="dk1"/>
                </a:solidFill>
                <a:uFillTx/>
                <a:latin typeface="Franklin Gothic"/>
                <a:ea typeface="Franklin Gothic"/>
              </a:rPr>
              <a:t>Institute Code (AISHE): 4167</a:t>
            </a:r>
            <a:endParaRPr b="0" lang="en-GB" sz="1800" strike="noStrike" u="none">
              <a:solidFill>
                <a:schemeClr val="dk1"/>
              </a:solidFill>
              <a:uFillTx/>
              <a:latin typeface="Calibri"/>
            </a:endParaRPr>
          </a:p>
          <a:p>
            <a:pPr indent="0" defTabSz="914400">
              <a:lnSpc>
                <a:spcPct val="90000"/>
              </a:lnSpc>
              <a:spcBef>
                <a:spcPts val="1001"/>
              </a:spcBef>
              <a:buNone/>
              <a:tabLst>
                <a:tab algn="l" pos="0"/>
              </a:tabLst>
            </a:pPr>
            <a:br>
              <a:rPr sz="1800"/>
            </a:br>
            <a:r>
              <a:rPr b="1" lang="en-US" sz="1800" strike="noStrike" u="none">
                <a:solidFill>
                  <a:schemeClr val="dk1"/>
                </a:solidFill>
                <a:uFillTx/>
                <a:latin typeface="Franklin Gothic"/>
                <a:ea typeface="Franklin Gothic"/>
              </a:rPr>
              <a:t>Institute Name: Yeshwantrao Chavan College Of Engineering </a:t>
            </a:r>
            <a:endParaRPr b="0" lang="en-GB" sz="1800" strike="noStrike" u="none">
              <a:solidFill>
                <a:schemeClr val="dk1"/>
              </a:solidFill>
              <a:uFillTx/>
              <a:latin typeface="Calibri"/>
            </a:endParaRPr>
          </a:p>
          <a:p>
            <a:pPr indent="0" defTabSz="914400">
              <a:lnSpc>
                <a:spcPct val="90000"/>
              </a:lnSpc>
              <a:spcBef>
                <a:spcPts val="1001"/>
              </a:spcBef>
              <a:buNone/>
              <a:tabLst>
                <a:tab algn="l" pos="0"/>
              </a:tabLst>
            </a:pPr>
            <a:endParaRPr b="0" lang="en-GB" sz="1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94320" y="144360"/>
            <a:ext cx="5533920" cy="610560"/>
          </a:xfrm>
          <a:prstGeom prst="rect">
            <a:avLst/>
          </a:prstGeom>
          <a:noFill/>
          <a:ln w="0">
            <a:noFill/>
          </a:ln>
        </p:spPr>
        <p:txBody>
          <a:bodyPr lIns="0" rIns="0" tIns="0" bIns="0" anchor="b">
            <a:normAutofit fontScale="85000" lnSpcReduction="9999"/>
          </a:bodyPr>
          <a:p>
            <a:pPr indent="0" defTabSz="914400">
              <a:lnSpc>
                <a:spcPct val="90000"/>
              </a:lnSpc>
              <a:buNone/>
              <a:tabLst>
                <a:tab algn="l" pos="0"/>
              </a:tabLst>
            </a:pPr>
            <a:r>
              <a:rPr b="1" lang="en-US" sz="4400" strike="noStrike" u="none">
                <a:solidFill>
                  <a:schemeClr val="dk1"/>
                </a:solidFill>
                <a:uFillTx/>
                <a:latin typeface="Franklin Gothic"/>
                <a:ea typeface="Franklin Gothic"/>
              </a:rPr>
              <a:t>Idea/Approach Details</a:t>
            </a:r>
            <a:endParaRPr b="0" lang="en-GB" sz="4400" strike="noStrike" u="none">
              <a:solidFill>
                <a:srgbClr val="000000"/>
              </a:solidFill>
              <a:uFillTx/>
              <a:latin typeface="Arial"/>
            </a:endParaRPr>
          </a:p>
        </p:txBody>
      </p:sp>
      <p:sp>
        <p:nvSpPr>
          <p:cNvPr id="92" name="PlaceHolder 2"/>
          <p:cNvSpPr>
            <a:spLocks noGrp="1"/>
          </p:cNvSpPr>
          <p:nvPr>
            <p:ph/>
          </p:nvPr>
        </p:nvSpPr>
        <p:spPr>
          <a:xfrm>
            <a:off x="94320" y="755280"/>
            <a:ext cx="6730920" cy="5824440"/>
          </a:xfrm>
          <a:prstGeom prst="rect">
            <a:avLst/>
          </a:prstGeom>
          <a:noFill/>
          <a:ln w="9360">
            <a:solidFill>
              <a:srgbClr val="000000"/>
            </a:solidFill>
            <a:round/>
          </a:ln>
        </p:spPr>
        <p:txBody>
          <a:bodyPr lIns="0" rIns="0" tIns="0" bIns="0" anchor="t">
            <a:noAutofit/>
          </a:bodyPr>
          <a:p>
            <a:pPr indent="0" defTabSz="914400">
              <a:lnSpc>
                <a:spcPct val="100000"/>
              </a:lnSpc>
              <a:buNone/>
              <a:tabLst>
                <a:tab algn="l" pos="0"/>
              </a:tabLst>
            </a:pPr>
            <a:endParaRPr b="0" lang="en-GB" sz="1800" strike="noStrike" u="none">
              <a:solidFill>
                <a:schemeClr val="dk1"/>
              </a:solidFill>
              <a:uFillTx/>
              <a:latin typeface="Calibri"/>
            </a:endParaRPr>
          </a:p>
          <a:p>
            <a:pPr indent="0" defTabSz="914400">
              <a:lnSpc>
                <a:spcPct val="100000"/>
              </a:lnSpc>
              <a:spcBef>
                <a:spcPts val="1001"/>
              </a:spcBef>
              <a:buNone/>
              <a:tabLst>
                <a:tab algn="l" pos="0"/>
              </a:tabLst>
            </a:pPr>
            <a:endParaRPr b="0" lang="en-GB" sz="1600" strike="noStrike" u="none">
              <a:solidFill>
                <a:schemeClr val="dk1"/>
              </a:solidFill>
              <a:uFillTx/>
              <a:latin typeface="Calibri"/>
            </a:endParaRPr>
          </a:p>
          <a:p>
            <a:pPr indent="0" defTabSz="914400">
              <a:lnSpc>
                <a:spcPct val="100000"/>
              </a:lnSpc>
              <a:spcBef>
                <a:spcPts val="1001"/>
              </a:spcBef>
              <a:buNone/>
              <a:tabLst>
                <a:tab algn="l" pos="0"/>
              </a:tabLst>
            </a:pPr>
            <a:endParaRPr b="0" lang="en-GB" sz="1600" strike="noStrike" u="none">
              <a:solidFill>
                <a:schemeClr val="dk1"/>
              </a:solidFill>
              <a:uFillTx/>
              <a:latin typeface="Calibri"/>
            </a:endParaRPr>
          </a:p>
        </p:txBody>
      </p:sp>
      <p:sp>
        <p:nvSpPr>
          <p:cNvPr id="93" name="Google Shape;222;p2"/>
          <p:cNvSpPr/>
          <p:nvPr/>
        </p:nvSpPr>
        <p:spPr>
          <a:xfrm>
            <a:off x="6909120" y="3667320"/>
            <a:ext cx="5188320" cy="2912040"/>
          </a:xfrm>
          <a:prstGeom prst="rect">
            <a:avLst/>
          </a:prstGeom>
          <a:noFill/>
          <a:ln w="9525">
            <a:solidFill>
              <a:srgbClr val="000000"/>
            </a:solidFill>
            <a:round/>
          </a:ln>
        </p:spPr>
        <p:style>
          <a:lnRef idx="0"/>
          <a:fillRef idx="0"/>
          <a:effectRef idx="0"/>
          <a:fontRef idx="minor"/>
        </p:style>
        <p:txBody>
          <a:bodyPr lIns="0" rIns="0" tIns="0" bIns="0" anchor="t">
            <a:noAutofit/>
          </a:bodyPr>
          <a:p>
            <a:pPr>
              <a:lnSpc>
                <a:spcPct val="100000"/>
              </a:lnSpc>
              <a:tabLst>
                <a:tab algn="l" pos="0"/>
              </a:tabLst>
            </a:pPr>
            <a:r>
              <a:rPr b="0" lang="en-US" sz="1800" strike="noStrike" u="none">
                <a:solidFill>
                  <a:schemeClr val="dk1"/>
                </a:solidFill>
                <a:uFillTx/>
                <a:latin typeface="Franklin Gothic"/>
                <a:ea typeface="Franklin Gothic"/>
              </a:rPr>
              <a:t> </a:t>
            </a:r>
            <a:endParaRPr b="0" lang="en-GB" sz="1800" strike="noStrike" u="none">
              <a:solidFill>
                <a:srgbClr val="000000"/>
              </a:solidFill>
              <a:uFillTx/>
              <a:latin typeface="Arial"/>
            </a:endParaRPr>
          </a:p>
          <a:p>
            <a:pPr>
              <a:lnSpc>
                <a:spcPct val="100000"/>
              </a:lnSpc>
              <a:spcBef>
                <a:spcPts val="1001"/>
              </a:spcBef>
              <a:tabLst>
                <a:tab algn="l" pos="0"/>
              </a:tabLst>
            </a:pPr>
            <a:endParaRPr b="0" lang="en-GB" sz="1600" strike="noStrike" u="none">
              <a:solidFill>
                <a:srgbClr val="000000"/>
              </a:solidFill>
              <a:uFillTx/>
              <a:latin typeface="Arial"/>
            </a:endParaRPr>
          </a:p>
        </p:txBody>
      </p:sp>
      <p:pic>
        <p:nvPicPr>
          <p:cNvPr id="94" name="Picture 11" descr=""/>
          <p:cNvPicPr/>
          <p:nvPr/>
        </p:nvPicPr>
        <p:blipFill>
          <a:blip r:embed="rId1"/>
          <a:stretch/>
        </p:blipFill>
        <p:spPr>
          <a:xfrm>
            <a:off x="6909120" y="755280"/>
            <a:ext cx="5188320" cy="2832840"/>
          </a:xfrm>
          <a:prstGeom prst="rect">
            <a:avLst/>
          </a:prstGeom>
          <a:noFill/>
          <a:ln w="0">
            <a:noFill/>
          </a:ln>
        </p:spPr>
      </p:pic>
      <p:pic>
        <p:nvPicPr>
          <p:cNvPr id="95" name="Picture 13" descr=""/>
          <p:cNvPicPr/>
          <p:nvPr/>
        </p:nvPicPr>
        <p:blipFill>
          <a:blip r:embed="rId2"/>
          <a:stretch/>
        </p:blipFill>
        <p:spPr>
          <a:xfrm>
            <a:off x="6909120" y="3667320"/>
            <a:ext cx="5188320" cy="2912040"/>
          </a:xfrm>
          <a:prstGeom prst="rect">
            <a:avLst/>
          </a:prstGeom>
          <a:noFill/>
          <a:ln w="0">
            <a:noFill/>
          </a:ln>
        </p:spPr>
      </p:pic>
      <p:sp>
        <p:nvSpPr>
          <p:cNvPr id="96" name="TextBox 14"/>
          <p:cNvSpPr/>
          <p:nvPr/>
        </p:nvSpPr>
        <p:spPr>
          <a:xfrm>
            <a:off x="94320" y="915480"/>
            <a:ext cx="6730920" cy="497736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0" lang="en-US" sz="1600" strike="noStrike" u="none">
                <a:solidFill>
                  <a:schemeClr val="dk1"/>
                </a:solidFill>
                <a:uFillTx/>
                <a:latin typeface="Franklin Gothic"/>
                <a:ea typeface="Franklin Gothic"/>
              </a:rPr>
              <a:t> </a:t>
            </a:r>
            <a:r>
              <a:rPr b="0" lang="en-US" sz="2000" strike="noStrike" u="none">
                <a:solidFill>
                  <a:schemeClr val="dk1"/>
                </a:solidFill>
                <a:uFillTx/>
                <a:latin typeface="Franklin Gothic"/>
                <a:ea typeface="Franklin Gothic"/>
              </a:rPr>
              <a:t>Describe your idea/Solution/Prototype here:</a:t>
            </a:r>
            <a:endParaRPr b="0" lang="en-GB" sz="2000" strike="noStrike" u="none">
              <a:solidFill>
                <a:srgbClr val="000000"/>
              </a:solidFill>
              <a:uFillTx/>
              <a:latin typeface="Arial"/>
            </a:endParaRPr>
          </a:p>
          <a:p>
            <a:pPr marL="285840" indent="-285840">
              <a:lnSpc>
                <a:spcPct val="100000"/>
              </a:lnSpc>
              <a:spcBef>
                <a:spcPts val="1001"/>
              </a:spcBef>
              <a:buClr>
                <a:srgbClr val="000000"/>
              </a:buClr>
              <a:buFont typeface="Noto Sans Symbols"/>
              <a:buChar char="⮚"/>
              <a:tabLst>
                <a:tab algn="l" pos="0"/>
              </a:tabLst>
            </a:pPr>
            <a:r>
              <a:rPr b="1" lang="en-US" sz="1800" strike="noStrike" u="none">
                <a:solidFill>
                  <a:srgbClr val="000000"/>
                </a:solidFill>
                <a:uFillTx/>
                <a:latin typeface="Arial"/>
                <a:ea typeface="Arial"/>
              </a:rPr>
              <a:t>Requirements</a:t>
            </a:r>
            <a:r>
              <a:rPr b="0" lang="en-US" sz="1800" strike="noStrike" u="none">
                <a:solidFill>
                  <a:srgbClr val="000000"/>
                </a:solidFill>
                <a:uFillTx/>
                <a:latin typeface="Arial"/>
                <a:ea typeface="Arial"/>
              </a:rPr>
              <a:t> :-  Headquarters will have to equip officers with NFC tags and IOT Devices.</a:t>
            </a:r>
            <a:endParaRPr b="0" lang="en-GB" sz="1800" strike="noStrike" u="none">
              <a:solidFill>
                <a:srgbClr val="000000"/>
              </a:solidFill>
              <a:uFillTx/>
              <a:latin typeface="Arial"/>
            </a:endParaRPr>
          </a:p>
          <a:p>
            <a:pPr marL="285840" indent="-285840">
              <a:lnSpc>
                <a:spcPct val="100000"/>
              </a:lnSpc>
              <a:spcBef>
                <a:spcPts val="1001"/>
              </a:spcBef>
              <a:buClr>
                <a:srgbClr val="000000"/>
              </a:buClr>
              <a:buFont typeface="Noto Sans Symbols"/>
              <a:buChar char="⮚"/>
              <a:tabLst>
                <a:tab algn="l" pos="0"/>
              </a:tabLst>
            </a:pPr>
            <a:r>
              <a:rPr b="1" lang="en-US" sz="1800" strike="noStrike" u="none">
                <a:solidFill>
                  <a:srgbClr val="000000"/>
                </a:solidFill>
                <a:uFillTx/>
                <a:latin typeface="Arial"/>
                <a:ea typeface="Arial"/>
              </a:rPr>
              <a:t>Description </a:t>
            </a:r>
            <a:r>
              <a:rPr b="0" lang="en-US" sz="1800" strike="noStrike" u="none">
                <a:solidFill>
                  <a:srgbClr val="000000"/>
                </a:solidFill>
                <a:uFillTx/>
                <a:latin typeface="Arial"/>
                <a:ea typeface="Arial"/>
              </a:rPr>
              <a:t>:-  </a:t>
            </a:r>
            <a:endParaRPr b="0" lang="en-GB" sz="1800" strike="noStrike" u="none">
              <a:solidFill>
                <a:srgbClr val="000000"/>
              </a:solidFill>
              <a:uFillTx/>
              <a:latin typeface="Arial"/>
            </a:endParaRPr>
          </a:p>
          <a:p>
            <a:pPr marL="343080" indent="-343080">
              <a:lnSpc>
                <a:spcPct val="100000"/>
              </a:lnSpc>
              <a:spcBef>
                <a:spcPts val="1001"/>
              </a:spcBef>
              <a:buClr>
                <a:srgbClr val="000000"/>
              </a:buClr>
              <a:buFont typeface="Calibri Light"/>
              <a:buAutoNum type="arabicPeriod"/>
              <a:tabLst>
                <a:tab algn="l" pos="0"/>
              </a:tabLst>
            </a:pPr>
            <a:r>
              <a:rPr b="0" lang="en-US" sz="1800" strike="noStrike" u="none">
                <a:solidFill>
                  <a:srgbClr val="000000"/>
                </a:solidFill>
                <a:uFillTx/>
                <a:latin typeface="Arial"/>
                <a:ea typeface="Arial"/>
              </a:rPr>
              <a:t>Scanning of NFC tags containing unique identification by IOT device.</a:t>
            </a:r>
            <a:endParaRPr b="0" lang="en-GB" sz="1800" strike="noStrike" u="none">
              <a:solidFill>
                <a:srgbClr val="000000"/>
              </a:solidFill>
              <a:uFillTx/>
              <a:latin typeface="Arial"/>
            </a:endParaRPr>
          </a:p>
          <a:p>
            <a:pPr marL="343080" indent="-343080">
              <a:lnSpc>
                <a:spcPct val="100000"/>
              </a:lnSpc>
              <a:spcBef>
                <a:spcPts val="1001"/>
              </a:spcBef>
              <a:buClr>
                <a:srgbClr val="000000"/>
              </a:buClr>
              <a:buFont typeface="Calibri Light"/>
              <a:buAutoNum type="arabicPeriod"/>
              <a:tabLst>
                <a:tab algn="l" pos="0"/>
              </a:tabLst>
            </a:pPr>
            <a:r>
              <a:rPr b="0" lang="en-US" sz="1800" strike="noStrike" u="none">
                <a:solidFill>
                  <a:srgbClr val="000000"/>
                </a:solidFill>
                <a:uFillTx/>
                <a:latin typeface="Arial"/>
                <a:ea typeface="Arial"/>
              </a:rPr>
              <a:t>Transfer of unique ID from IOT device to smartphone using Bluetooth.</a:t>
            </a:r>
            <a:endParaRPr b="0" lang="en-GB" sz="1800" strike="noStrike" u="none">
              <a:solidFill>
                <a:srgbClr val="000000"/>
              </a:solidFill>
              <a:uFillTx/>
              <a:latin typeface="Arial"/>
            </a:endParaRPr>
          </a:p>
          <a:p>
            <a:pPr marL="343080" indent="-343080">
              <a:lnSpc>
                <a:spcPct val="100000"/>
              </a:lnSpc>
              <a:spcBef>
                <a:spcPts val="1001"/>
              </a:spcBef>
              <a:buClr>
                <a:srgbClr val="000000"/>
              </a:buClr>
              <a:buFont typeface="Calibri Light"/>
              <a:buAutoNum type="arabicPeriod"/>
              <a:tabLst>
                <a:tab algn="l" pos="0"/>
              </a:tabLst>
            </a:pPr>
            <a:r>
              <a:rPr b="0" lang="en-US" sz="1800" strike="noStrike" u="none">
                <a:solidFill>
                  <a:srgbClr val="000000"/>
                </a:solidFill>
                <a:uFillTx/>
                <a:latin typeface="Arial"/>
                <a:ea typeface="Arial"/>
              </a:rPr>
              <a:t>Processing of data on the smartphone.</a:t>
            </a:r>
            <a:endParaRPr b="0" lang="en-GB" sz="1800" strike="noStrike" u="none">
              <a:solidFill>
                <a:srgbClr val="000000"/>
              </a:solidFill>
              <a:uFillTx/>
              <a:latin typeface="Arial"/>
            </a:endParaRPr>
          </a:p>
          <a:p>
            <a:pPr marL="343080" indent="-343080">
              <a:lnSpc>
                <a:spcPct val="100000"/>
              </a:lnSpc>
              <a:spcBef>
                <a:spcPts val="1001"/>
              </a:spcBef>
              <a:buClr>
                <a:srgbClr val="000000"/>
              </a:buClr>
              <a:buFont typeface="Calibri Light"/>
              <a:buAutoNum type="arabicPeriod"/>
              <a:tabLst>
                <a:tab algn="l" pos="0"/>
              </a:tabLst>
            </a:pPr>
            <a:r>
              <a:rPr b="0" lang="en-US" sz="1800" strike="noStrike" u="none">
                <a:solidFill>
                  <a:srgbClr val="000000"/>
                </a:solidFill>
                <a:uFillTx/>
                <a:latin typeface="Arial"/>
                <a:ea typeface="Arial"/>
              </a:rPr>
              <a:t>Transfer of location data from smartphone to server.</a:t>
            </a:r>
            <a:endParaRPr b="0" lang="en-GB" sz="1800" strike="noStrike" u="none">
              <a:solidFill>
                <a:srgbClr val="000000"/>
              </a:solidFill>
              <a:uFillTx/>
              <a:latin typeface="Arial"/>
            </a:endParaRPr>
          </a:p>
          <a:p>
            <a:pPr marL="343080" indent="-343080">
              <a:lnSpc>
                <a:spcPct val="100000"/>
              </a:lnSpc>
              <a:spcBef>
                <a:spcPts val="1001"/>
              </a:spcBef>
              <a:buClr>
                <a:srgbClr val="000000"/>
              </a:buClr>
              <a:buFont typeface="Calibri Light"/>
              <a:buAutoNum type="arabicPeriod"/>
              <a:tabLst>
                <a:tab algn="l" pos="0"/>
              </a:tabLst>
            </a:pPr>
            <a:r>
              <a:rPr b="0" lang="en-US" sz="1800" strike="noStrike" u="none">
                <a:solidFill>
                  <a:srgbClr val="000000"/>
                </a:solidFill>
                <a:uFillTx/>
                <a:latin typeface="Arial"/>
                <a:ea typeface="Arial"/>
              </a:rPr>
              <a:t>Scanning of live image using smartphone camera or biometric data using smartphone fingerprint reader.</a:t>
            </a:r>
            <a:endParaRPr b="0" lang="en-GB" sz="1800" strike="noStrike" u="none">
              <a:solidFill>
                <a:srgbClr val="000000"/>
              </a:solidFill>
              <a:uFillTx/>
              <a:latin typeface="Arial"/>
            </a:endParaRPr>
          </a:p>
          <a:p>
            <a:pPr marL="343080" indent="-343080">
              <a:lnSpc>
                <a:spcPct val="100000"/>
              </a:lnSpc>
              <a:spcBef>
                <a:spcPts val="1001"/>
              </a:spcBef>
              <a:buClr>
                <a:srgbClr val="000000"/>
              </a:buClr>
              <a:buFont typeface="Calibri Light"/>
              <a:buAutoNum type="arabicPeriod"/>
              <a:tabLst>
                <a:tab algn="l" pos="0"/>
              </a:tabLst>
            </a:pPr>
            <a:r>
              <a:rPr b="0" lang="en-US" sz="1800" strike="noStrike" u="none">
                <a:solidFill>
                  <a:srgbClr val="000000"/>
                </a:solidFill>
                <a:uFillTx/>
                <a:latin typeface="Arial"/>
                <a:ea typeface="Arial"/>
              </a:rPr>
              <a:t>Processing of image or biometric data at the server for verification purposes.</a:t>
            </a:r>
            <a:endParaRPr b="0" lang="en-GB"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0"/>
            <a:ext cx="5780520" cy="610560"/>
          </a:xfrm>
          <a:prstGeom prst="rect">
            <a:avLst/>
          </a:prstGeom>
          <a:noFill/>
          <a:ln w="0">
            <a:noFill/>
          </a:ln>
        </p:spPr>
        <p:txBody>
          <a:bodyPr lIns="0" rIns="0" tIns="0" bIns="0" anchor="b">
            <a:normAutofit fontScale="85000" lnSpcReduction="9999"/>
          </a:bodyPr>
          <a:p>
            <a:pPr indent="0" defTabSz="914400">
              <a:lnSpc>
                <a:spcPct val="90000"/>
              </a:lnSpc>
              <a:buNone/>
              <a:tabLst>
                <a:tab algn="l" pos="0"/>
              </a:tabLst>
            </a:pPr>
            <a:r>
              <a:rPr b="1" lang="en-US" sz="4400" strike="noStrike" u="none">
                <a:solidFill>
                  <a:schemeClr val="dk1"/>
                </a:solidFill>
                <a:uFillTx/>
                <a:latin typeface="Franklin Gothic"/>
                <a:ea typeface="Franklin Gothic"/>
              </a:rPr>
              <a:t>Idea/Approach Details</a:t>
            </a:r>
            <a:endParaRPr b="0" lang="en-GB" sz="4400" strike="noStrike" u="none">
              <a:solidFill>
                <a:srgbClr val="000000"/>
              </a:solidFill>
              <a:uFillTx/>
              <a:latin typeface="Arial"/>
            </a:endParaRPr>
          </a:p>
        </p:txBody>
      </p:sp>
      <p:sp>
        <p:nvSpPr>
          <p:cNvPr id="98" name="PlaceHolder 2"/>
          <p:cNvSpPr>
            <a:spLocks noGrp="1"/>
          </p:cNvSpPr>
          <p:nvPr>
            <p:ph/>
          </p:nvPr>
        </p:nvSpPr>
        <p:spPr>
          <a:xfrm>
            <a:off x="0" y="983160"/>
            <a:ext cx="5780520" cy="5874480"/>
          </a:xfrm>
          <a:prstGeom prst="rect">
            <a:avLst/>
          </a:prstGeom>
          <a:noFill/>
          <a:ln w="9360">
            <a:solidFill>
              <a:srgbClr val="000000"/>
            </a:solidFill>
            <a:round/>
          </a:ln>
        </p:spPr>
        <p:txBody>
          <a:bodyPr lIns="91440" rIns="91440" tIns="45720" bIns="45720" anchor="t">
            <a:noAutofit/>
          </a:bodyPr>
          <a:p>
            <a:pPr marL="285840" indent="-285840" defTabSz="914400">
              <a:lnSpc>
                <a:spcPct val="90000"/>
              </a:lnSpc>
              <a:buClr>
                <a:srgbClr val="000000"/>
              </a:buClr>
              <a:buFont typeface="Noto Sans Symbols"/>
              <a:buChar char="⮚"/>
            </a:pPr>
            <a:r>
              <a:rPr b="0" lang="en-US" sz="1200" strike="noStrike" u="none">
                <a:solidFill>
                  <a:schemeClr val="dk1"/>
                </a:solidFill>
                <a:uFillTx/>
                <a:latin typeface="Libre Franklin"/>
                <a:ea typeface="Libre Franklin"/>
              </a:rPr>
              <a:t>Officers will register on the website and download the smartphone application and login so that their information can be stored in the database. Registering will require the officers to at least provide 10 unique images of themselves. </a:t>
            </a:r>
            <a:endParaRPr b="0" lang="en-GB" sz="1200" strike="noStrike" u="none">
              <a:solidFill>
                <a:schemeClr val="dk1"/>
              </a:solidFill>
              <a:uFillTx/>
              <a:latin typeface="Calibri"/>
            </a:endParaRPr>
          </a:p>
          <a:p>
            <a:pPr marL="285840" indent="-285840" defTabSz="914400">
              <a:lnSpc>
                <a:spcPct val="90000"/>
              </a:lnSpc>
              <a:buClr>
                <a:srgbClr val="000000"/>
              </a:buClr>
              <a:buFont typeface="Noto Sans Symbols"/>
              <a:buChar char="⮚"/>
            </a:pPr>
            <a:r>
              <a:rPr b="0" lang="en-US" sz="1200" strike="noStrike" u="none">
                <a:solidFill>
                  <a:schemeClr val="dk1"/>
                </a:solidFill>
                <a:uFillTx/>
                <a:latin typeface="Libre Franklin"/>
                <a:ea typeface="Libre Franklin"/>
              </a:rPr>
              <a:t>Headquarters will provide officers with NFC tags that contains the unique key required to identify the officers.</a:t>
            </a:r>
            <a:endParaRPr b="0" lang="en-GB" sz="1200" strike="noStrike" u="none">
              <a:solidFill>
                <a:schemeClr val="dk1"/>
              </a:solidFill>
              <a:uFillTx/>
              <a:latin typeface="Calibri"/>
            </a:endParaRPr>
          </a:p>
          <a:p>
            <a:pPr marL="285840" indent="-285840" defTabSz="914400">
              <a:lnSpc>
                <a:spcPct val="90000"/>
              </a:lnSpc>
              <a:buClr>
                <a:srgbClr val="000000"/>
              </a:buClr>
              <a:buFont typeface="Noto Sans Symbols"/>
              <a:buChar char="⮚"/>
            </a:pPr>
            <a:r>
              <a:rPr b="0" lang="en-US" sz="1200" strike="noStrike" u="none">
                <a:solidFill>
                  <a:schemeClr val="dk1"/>
                </a:solidFill>
                <a:uFillTx/>
                <a:latin typeface="Libre Franklin"/>
                <a:ea typeface="Libre Franklin"/>
              </a:rPr>
              <a:t>During Bandobast  situations, officers will be provided with an IOT Device and asked to link their smartphones to the IOT device.</a:t>
            </a:r>
            <a:endParaRPr b="0" lang="en-GB" sz="1200" strike="noStrike" u="none">
              <a:solidFill>
                <a:schemeClr val="dk1"/>
              </a:solidFill>
              <a:uFillTx/>
              <a:latin typeface="Calibri"/>
            </a:endParaRPr>
          </a:p>
          <a:p>
            <a:pPr marL="285840" indent="-285840" defTabSz="914400">
              <a:lnSpc>
                <a:spcPct val="90000"/>
              </a:lnSpc>
              <a:buClr>
                <a:srgbClr val="000000"/>
              </a:buClr>
              <a:buFont typeface="Noto Sans Symbols"/>
              <a:buChar char="⮚"/>
            </a:pPr>
            <a:r>
              <a:rPr b="0" lang="en-US" sz="1200" strike="noStrike" u="none">
                <a:solidFill>
                  <a:schemeClr val="dk1"/>
                </a:solidFill>
                <a:uFillTx/>
                <a:latin typeface="Libre Franklin"/>
                <a:ea typeface="Libre Franklin"/>
              </a:rPr>
              <a:t>As the IOT Devices are equipped with NFC readers, they’ll continuously keep fetching data from the NFC tags and send it to the smartphone using Bluetooth and the smartphones will keep sending location data of the officer to the server using internet.</a:t>
            </a:r>
            <a:endParaRPr b="0" lang="en-GB" sz="1200" strike="noStrike" u="none">
              <a:solidFill>
                <a:schemeClr val="dk1"/>
              </a:solidFill>
              <a:uFillTx/>
              <a:latin typeface="Calibri"/>
            </a:endParaRPr>
          </a:p>
          <a:p>
            <a:pPr marL="285840" indent="-285840" defTabSz="914400">
              <a:lnSpc>
                <a:spcPct val="90000"/>
              </a:lnSpc>
              <a:buClr>
                <a:srgbClr val="000000"/>
              </a:buClr>
              <a:buFont typeface="Noto Sans Symbols"/>
              <a:buChar char="⮚"/>
            </a:pPr>
            <a:r>
              <a:rPr b="0" lang="en-US" sz="1200" strike="noStrike" u="none">
                <a:solidFill>
                  <a:schemeClr val="dk1"/>
                </a:solidFill>
                <a:uFillTx/>
                <a:latin typeface="Libre Franklin"/>
                <a:ea typeface="Libre Franklin"/>
              </a:rPr>
              <a:t>Officers will be asked to verify their biometric data using the two factor authentication method embedded in the application using the phone camera which will verify the likeness of an officer using an AI image processing model or using the fingerprint reader found in smartphones which can verify the biological data of the officer. Officers will be required to authenticate their identity at regular intervals during a bandobast.</a:t>
            </a:r>
            <a:endParaRPr b="0" lang="en-GB" sz="1200" strike="noStrike" u="none">
              <a:solidFill>
                <a:schemeClr val="dk1"/>
              </a:solidFill>
              <a:uFillTx/>
              <a:latin typeface="Calibri"/>
            </a:endParaRPr>
          </a:p>
          <a:p>
            <a:pPr marL="285840" indent="-285840" defTabSz="914400">
              <a:lnSpc>
                <a:spcPct val="90000"/>
              </a:lnSpc>
              <a:buClr>
                <a:srgbClr val="000000"/>
              </a:buClr>
              <a:buFont typeface="Noto Sans Symbols"/>
              <a:buChar char="⮚"/>
            </a:pPr>
            <a:r>
              <a:rPr b="0" lang="en-US" sz="1200" strike="noStrike" u="none">
                <a:solidFill>
                  <a:schemeClr val="dk1"/>
                </a:solidFill>
                <a:uFillTx/>
                <a:latin typeface="Libre Franklin"/>
                <a:ea typeface="Libre Franklin"/>
              </a:rPr>
              <a:t>Image processing, data processing and database management will all be done on the server side.</a:t>
            </a:r>
            <a:endParaRPr b="0" lang="en-GB" sz="1200" strike="noStrike" u="none">
              <a:solidFill>
                <a:schemeClr val="dk1"/>
              </a:solidFill>
              <a:uFillTx/>
              <a:latin typeface="Calibri"/>
            </a:endParaRPr>
          </a:p>
          <a:p>
            <a:pPr marL="285840" indent="-285840" defTabSz="914400">
              <a:lnSpc>
                <a:spcPct val="90000"/>
              </a:lnSpc>
              <a:buClr>
                <a:srgbClr val="000000"/>
              </a:buClr>
              <a:buFont typeface="Noto Sans Symbols"/>
              <a:buChar char="⮚"/>
            </a:pPr>
            <a:r>
              <a:rPr b="0" lang="en-US" sz="1200" strike="noStrike" u="none">
                <a:solidFill>
                  <a:schemeClr val="dk1"/>
                </a:solidFill>
                <a:uFillTx/>
                <a:latin typeface="Libre Franklin"/>
                <a:ea typeface="Libre Franklin"/>
              </a:rPr>
              <a:t>This data will directly be sent to the headquarters.</a:t>
            </a:r>
            <a:endParaRPr b="0" lang="en-GB" sz="1200" strike="noStrike" u="none">
              <a:solidFill>
                <a:schemeClr val="dk1"/>
              </a:solidFill>
              <a:uFillTx/>
              <a:latin typeface="Calibri"/>
            </a:endParaRPr>
          </a:p>
          <a:p>
            <a:pPr marL="285840" indent="-285840" defTabSz="914400">
              <a:lnSpc>
                <a:spcPct val="90000"/>
              </a:lnSpc>
              <a:buClr>
                <a:srgbClr val="000000"/>
              </a:buClr>
              <a:buFont typeface="Noto Sans Symbols"/>
              <a:buChar char="⮚"/>
            </a:pPr>
            <a:r>
              <a:rPr b="0" lang="en-US" sz="1200" strike="noStrike" u="none">
                <a:solidFill>
                  <a:schemeClr val="dk1"/>
                </a:solidFill>
                <a:uFillTx/>
                <a:latin typeface="Libre Franklin"/>
                <a:ea typeface="Libre Franklin"/>
              </a:rPr>
              <a:t>In case an officer forfeits their smartphone, NFC tag or IOT device, a warning notification will be sent to the squadron leader. This warning notification will also be sent in case an officer fails to verify their identity at regular intervals. After multiple warning signals, a final notification will be sent to the headquarters who will be able to take action for the officers transgression as per their requirements.</a:t>
            </a:r>
            <a:endParaRPr b="0" lang="en-GB" sz="1200" strike="noStrike" u="none">
              <a:solidFill>
                <a:schemeClr val="dk1"/>
              </a:solidFill>
              <a:uFillTx/>
              <a:latin typeface="Calibri"/>
            </a:endParaRPr>
          </a:p>
          <a:p>
            <a:pPr marL="285840" indent="-285840" defTabSz="914400">
              <a:lnSpc>
                <a:spcPct val="90000"/>
              </a:lnSpc>
              <a:buClr>
                <a:srgbClr val="000000"/>
              </a:buClr>
              <a:buFont typeface="Noto Sans Symbols"/>
              <a:buChar char="⮚"/>
            </a:pPr>
            <a:r>
              <a:rPr b="0" lang="en-US" sz="1200" strike="noStrike" u="none">
                <a:solidFill>
                  <a:schemeClr val="dk1"/>
                </a:solidFill>
                <a:uFillTx/>
                <a:latin typeface="Libre Franklin"/>
                <a:ea typeface="Libre Franklin"/>
              </a:rPr>
              <a:t>On the application side an officer will only be able to see their own data, the squadron leader will be able to see the data of all officers at the bandobast and the headquarters will be able to read, write data of the officers and track their locations. </a:t>
            </a:r>
            <a:endParaRPr b="0" lang="en-GB" sz="1200" strike="noStrike" u="none">
              <a:solidFill>
                <a:schemeClr val="dk1"/>
              </a:solidFill>
              <a:uFillTx/>
              <a:latin typeface="Calibri"/>
            </a:endParaRPr>
          </a:p>
          <a:p>
            <a:pPr marL="285840" indent="-285840" defTabSz="914400">
              <a:lnSpc>
                <a:spcPct val="90000"/>
              </a:lnSpc>
              <a:buClr>
                <a:srgbClr val="000000"/>
              </a:buClr>
              <a:buFont typeface="Noto Sans Symbols"/>
              <a:buChar char="⮚"/>
            </a:pPr>
            <a:r>
              <a:rPr b="0" lang="en-US" sz="1200" strike="noStrike" u="none">
                <a:solidFill>
                  <a:schemeClr val="dk1"/>
                </a:solidFill>
                <a:uFillTx/>
                <a:latin typeface="Libre Franklin"/>
                <a:ea typeface="Libre Franklin"/>
              </a:rPr>
              <a:t>The application will require location, biometrics and camera permissions to function.</a:t>
            </a:r>
            <a:endParaRPr b="0" lang="en-GB" sz="1200" strike="noStrike" u="none">
              <a:solidFill>
                <a:schemeClr val="dk1"/>
              </a:solidFill>
              <a:uFillTx/>
              <a:latin typeface="Calibri"/>
            </a:endParaRPr>
          </a:p>
          <a:p>
            <a:pPr marL="285840" indent="-285840" defTabSz="914400">
              <a:lnSpc>
                <a:spcPct val="90000"/>
              </a:lnSpc>
              <a:buClr>
                <a:srgbClr val="000000"/>
              </a:buClr>
              <a:buFont typeface="Noto Sans Symbols"/>
              <a:buChar char="⮚"/>
            </a:pPr>
            <a:r>
              <a:rPr b="0" lang="en-US" sz="1200" strike="noStrike" u="none">
                <a:solidFill>
                  <a:schemeClr val="dk1"/>
                </a:solidFill>
                <a:uFillTx/>
                <a:latin typeface="Libre Franklin"/>
                <a:ea typeface="Libre Franklin"/>
              </a:rPr>
              <a:t>Server side will be maintained by an IT professional and a database administrator.</a:t>
            </a:r>
            <a:endParaRPr b="0" lang="en-GB" sz="1200" strike="noStrike" u="none">
              <a:solidFill>
                <a:schemeClr val="dk1"/>
              </a:solidFill>
              <a:uFillTx/>
              <a:latin typeface="Calibri"/>
            </a:endParaRPr>
          </a:p>
        </p:txBody>
      </p:sp>
      <p:sp>
        <p:nvSpPr>
          <p:cNvPr id="99" name="PlaceHolder 3"/>
          <p:cNvSpPr>
            <a:spLocks noGrp="1"/>
          </p:cNvSpPr>
          <p:nvPr>
            <p:ph/>
          </p:nvPr>
        </p:nvSpPr>
        <p:spPr>
          <a:xfrm>
            <a:off x="0" y="639000"/>
            <a:ext cx="4838400" cy="315720"/>
          </a:xfrm>
          <a:prstGeom prst="rect">
            <a:avLst/>
          </a:prstGeom>
          <a:noFill/>
          <a:ln w="0">
            <a:noFill/>
          </a:ln>
        </p:spPr>
        <p:txBody>
          <a:bodyPr lIns="91440" rIns="91440" tIns="45720" bIns="45720" anchor="t">
            <a:noAutofit/>
          </a:bodyPr>
          <a:p>
            <a:pPr marL="228600" indent="-228600" defTabSz="914400">
              <a:lnSpc>
                <a:spcPct val="90000"/>
              </a:lnSpc>
              <a:buNone/>
              <a:tabLst>
                <a:tab algn="l" pos="0"/>
              </a:tabLst>
            </a:pPr>
            <a:r>
              <a:rPr b="0" lang="en-US" sz="1800" strike="noStrike" u="none">
                <a:solidFill>
                  <a:schemeClr val="dk1"/>
                </a:solidFill>
                <a:uFillTx/>
                <a:latin typeface="Franklin Gothic"/>
                <a:ea typeface="Franklin Gothic"/>
              </a:rPr>
              <a:t>Describe your Use Cases here </a:t>
            </a:r>
            <a:endParaRPr b="0" lang="en-GB" sz="1800" strike="noStrike" u="none">
              <a:solidFill>
                <a:schemeClr val="dk1"/>
              </a:solidFill>
              <a:uFillTx/>
              <a:latin typeface="Calibri"/>
            </a:endParaRPr>
          </a:p>
        </p:txBody>
      </p:sp>
      <p:sp>
        <p:nvSpPr>
          <p:cNvPr id="100" name="Google Shape;231;p3"/>
          <p:cNvSpPr/>
          <p:nvPr/>
        </p:nvSpPr>
        <p:spPr>
          <a:xfrm>
            <a:off x="6211440" y="147600"/>
            <a:ext cx="5143320" cy="315720"/>
          </a:xfrm>
          <a:prstGeom prst="rect">
            <a:avLst/>
          </a:prstGeom>
          <a:noFill/>
          <a:ln w="0">
            <a:noFill/>
          </a:ln>
        </p:spPr>
        <p:style>
          <a:lnRef idx="0"/>
          <a:fillRef idx="0"/>
          <a:effectRef idx="0"/>
          <a:fontRef idx="minor"/>
        </p:style>
        <p:txBody>
          <a:bodyPr anchor="t">
            <a:noAutofit/>
          </a:bodyPr>
          <a:p>
            <a:pPr marL="228600" indent="-228600">
              <a:lnSpc>
                <a:spcPct val="90000"/>
              </a:lnSpc>
              <a:tabLst>
                <a:tab algn="l" pos="0"/>
              </a:tabLst>
            </a:pPr>
            <a:r>
              <a:rPr b="0" lang="en-US" sz="1800" strike="noStrike" u="none">
                <a:solidFill>
                  <a:schemeClr val="dk1"/>
                </a:solidFill>
                <a:uFillTx/>
                <a:latin typeface="Franklin Gothic"/>
                <a:ea typeface="Franklin Gothic"/>
              </a:rPr>
              <a:t>Describe your Dependencies / Show stopper here</a:t>
            </a:r>
            <a:endParaRPr b="0" lang="en-GB" sz="1800" strike="noStrike" u="none">
              <a:solidFill>
                <a:srgbClr val="000000"/>
              </a:solidFill>
              <a:uFillTx/>
              <a:latin typeface="Arial"/>
            </a:endParaRPr>
          </a:p>
        </p:txBody>
      </p:sp>
      <p:sp>
        <p:nvSpPr>
          <p:cNvPr id="101" name="Google Shape;232;p3"/>
          <p:cNvSpPr/>
          <p:nvPr/>
        </p:nvSpPr>
        <p:spPr>
          <a:xfrm>
            <a:off x="5780880" y="491400"/>
            <a:ext cx="6410880" cy="6366240"/>
          </a:xfrm>
          <a:prstGeom prst="rect">
            <a:avLst/>
          </a:prstGeom>
          <a:noFill/>
          <a:ln w="9525">
            <a:solidFill>
              <a:srgbClr val="000000"/>
            </a:solidFill>
            <a:round/>
          </a:ln>
        </p:spPr>
        <p:style>
          <a:lnRef idx="0"/>
          <a:fillRef idx="0"/>
          <a:effectRef idx="0"/>
          <a:fontRef idx="minor"/>
        </p:style>
        <p:txBody>
          <a:bodyPr anchor="t">
            <a:noAutofit/>
          </a:bodyPr>
          <a:p>
            <a:pPr>
              <a:lnSpc>
                <a:spcPct val="90000"/>
              </a:lnSpc>
            </a:pPr>
            <a:r>
              <a:rPr b="1" lang="en-US" sz="1600" strike="noStrike" u="none">
                <a:solidFill>
                  <a:schemeClr val="dk1"/>
                </a:solidFill>
                <a:uFillTx/>
                <a:latin typeface="Libre Franklin"/>
                <a:ea typeface="Libre Franklin"/>
              </a:rPr>
              <a:t>Dependencies </a:t>
            </a:r>
            <a:r>
              <a:rPr b="1" lang="en-US" sz="1600" strike="noStrike" u="none">
                <a:solidFill>
                  <a:schemeClr val="dk1"/>
                </a:solidFill>
                <a:uFillTx/>
                <a:latin typeface="Wingdings"/>
                <a:ea typeface="Libre Franklin"/>
              </a:rPr>
              <a:t></a:t>
            </a:r>
            <a:endParaRPr b="0" lang="en-GB" sz="1600" strike="noStrike" u="none">
              <a:solidFill>
                <a:srgbClr val="000000"/>
              </a:solidFill>
              <a:uFillTx/>
              <a:latin typeface="Arial"/>
            </a:endParaRPr>
          </a:p>
          <a:p>
            <a:pPr>
              <a:lnSpc>
                <a:spcPct val="90000"/>
              </a:lnSpc>
            </a:pPr>
            <a:endParaRPr b="0" lang="en-GB" sz="1200" strike="noStrike" u="none">
              <a:solidFill>
                <a:srgbClr val="000000"/>
              </a:solidFill>
              <a:uFillTx/>
              <a:latin typeface="Arial"/>
            </a:endParaRPr>
          </a:p>
          <a:p>
            <a:pPr marL="285840" indent="-285840">
              <a:lnSpc>
                <a:spcPct val="90000"/>
              </a:lnSpc>
              <a:buClr>
                <a:srgbClr val="000000"/>
              </a:buClr>
              <a:buFont typeface="Noto Sans Symbols"/>
              <a:buChar char="⮚"/>
            </a:pPr>
            <a:r>
              <a:rPr b="1" lang="en-US" sz="1200" strike="noStrike" u="none">
                <a:solidFill>
                  <a:schemeClr val="dk1"/>
                </a:solidFill>
                <a:uFillTx/>
                <a:latin typeface="Libre Franklin"/>
                <a:ea typeface="Libre Franklin"/>
              </a:rPr>
              <a:t>Availability of relevant  hardware </a:t>
            </a:r>
            <a:r>
              <a:rPr b="0" lang="en-US" sz="1200" strike="noStrike" u="none">
                <a:solidFill>
                  <a:schemeClr val="dk1"/>
                </a:solidFill>
                <a:uFillTx/>
                <a:latin typeface="Libre Franklin"/>
                <a:ea typeface="Libre Franklin"/>
              </a:rPr>
              <a:t>: Not all modern devices are equipped with NFC reading capabilities. Proprietary hardware(IOT Devices) may be required.</a:t>
            </a:r>
            <a:endParaRPr b="0" lang="en-GB" sz="1200" strike="noStrike" u="none">
              <a:solidFill>
                <a:srgbClr val="000000"/>
              </a:solidFill>
              <a:uFillTx/>
              <a:latin typeface="Arial"/>
            </a:endParaRPr>
          </a:p>
          <a:p>
            <a:pPr>
              <a:lnSpc>
                <a:spcPct val="90000"/>
              </a:lnSpc>
            </a:pPr>
            <a:endParaRPr b="0" lang="en-GB" sz="1200" strike="noStrike" u="none">
              <a:solidFill>
                <a:srgbClr val="000000"/>
              </a:solidFill>
              <a:uFillTx/>
              <a:latin typeface="Arial"/>
            </a:endParaRPr>
          </a:p>
          <a:p>
            <a:pPr marL="285840" indent="-285840">
              <a:lnSpc>
                <a:spcPct val="90000"/>
              </a:lnSpc>
              <a:buClr>
                <a:srgbClr val="000000"/>
              </a:buClr>
              <a:buFont typeface="Noto Sans Symbols"/>
              <a:buChar char="⮚"/>
            </a:pPr>
            <a:r>
              <a:rPr b="1" lang="en-US" sz="1200" strike="noStrike" u="none">
                <a:solidFill>
                  <a:schemeClr val="dk1"/>
                </a:solidFill>
                <a:uFillTx/>
                <a:latin typeface="Libre Franklin"/>
                <a:ea typeface="Libre Franklin"/>
              </a:rPr>
              <a:t>Connectivity </a:t>
            </a:r>
            <a:r>
              <a:rPr b="0" lang="en-US" sz="1200" strike="noStrike" u="none">
                <a:solidFill>
                  <a:schemeClr val="dk1"/>
                </a:solidFill>
                <a:uFillTx/>
                <a:latin typeface="Libre Franklin"/>
                <a:ea typeface="Libre Franklin"/>
              </a:rPr>
              <a:t>: Internet connectivity may not always be available in rural or isolated areas so live tracking becomes difficult in that situation.</a:t>
            </a:r>
            <a:endParaRPr b="0" lang="en-GB" sz="1200" strike="noStrike" u="none">
              <a:solidFill>
                <a:srgbClr val="000000"/>
              </a:solidFill>
              <a:uFillTx/>
              <a:latin typeface="Arial"/>
            </a:endParaRPr>
          </a:p>
          <a:p>
            <a:pPr>
              <a:lnSpc>
                <a:spcPct val="90000"/>
              </a:lnSpc>
            </a:pPr>
            <a:endParaRPr b="0" lang="en-GB" sz="1200" strike="noStrike" u="none">
              <a:solidFill>
                <a:srgbClr val="000000"/>
              </a:solidFill>
              <a:uFillTx/>
              <a:latin typeface="Arial"/>
            </a:endParaRPr>
          </a:p>
          <a:p>
            <a:pPr marL="285840" indent="-285840">
              <a:lnSpc>
                <a:spcPct val="90000"/>
              </a:lnSpc>
              <a:buClr>
                <a:srgbClr val="000000"/>
              </a:buClr>
              <a:buFont typeface="Noto Sans Symbols"/>
              <a:buChar char="⮚"/>
            </a:pPr>
            <a:r>
              <a:rPr b="1" lang="en-US" sz="1200" strike="noStrike" u="none">
                <a:solidFill>
                  <a:schemeClr val="dk1"/>
                </a:solidFill>
                <a:uFillTx/>
                <a:latin typeface="Libre Franklin"/>
                <a:ea typeface="Libre Franklin"/>
              </a:rPr>
              <a:t>Maintenance </a:t>
            </a:r>
            <a:r>
              <a:rPr b="0" lang="en-US" sz="1200" strike="noStrike" u="none">
                <a:solidFill>
                  <a:schemeClr val="dk1"/>
                </a:solidFill>
                <a:uFillTx/>
                <a:latin typeface="Libre Franklin"/>
                <a:ea typeface="Libre Franklin"/>
              </a:rPr>
              <a:t>: In case of loss or damage to the NFC tags or reader or the transfer module during a critical time, a backup is always required and proper maintenance of hardware is also required. </a:t>
            </a:r>
            <a:endParaRPr b="0" lang="en-GB" sz="1200" strike="noStrike" u="none">
              <a:solidFill>
                <a:srgbClr val="000000"/>
              </a:solidFill>
              <a:uFillTx/>
              <a:latin typeface="Arial"/>
            </a:endParaRPr>
          </a:p>
          <a:p>
            <a:pPr>
              <a:lnSpc>
                <a:spcPct val="90000"/>
              </a:lnSpc>
            </a:pPr>
            <a:endParaRPr b="0" lang="en-GB" sz="1200" strike="noStrike" u="none">
              <a:solidFill>
                <a:srgbClr val="000000"/>
              </a:solidFill>
              <a:uFillTx/>
              <a:latin typeface="Arial"/>
            </a:endParaRPr>
          </a:p>
          <a:p>
            <a:pPr>
              <a:lnSpc>
                <a:spcPct val="90000"/>
              </a:lnSpc>
            </a:pPr>
            <a:r>
              <a:rPr b="1" lang="en-US" sz="1600" strike="noStrike" u="none">
                <a:solidFill>
                  <a:schemeClr val="dk1"/>
                </a:solidFill>
                <a:uFillTx/>
                <a:latin typeface="Libre Franklin"/>
                <a:ea typeface="Libre Franklin"/>
              </a:rPr>
              <a:t>Showstoppers </a:t>
            </a:r>
            <a:r>
              <a:rPr b="1" lang="en-US" sz="1600" strike="noStrike" u="none">
                <a:solidFill>
                  <a:schemeClr val="dk1"/>
                </a:solidFill>
                <a:uFillTx/>
                <a:latin typeface="Wingdings"/>
                <a:ea typeface="Libre Franklin"/>
              </a:rPr>
              <a:t></a:t>
            </a:r>
            <a:endParaRPr b="0" lang="en-GB" sz="1600" strike="noStrike" u="none">
              <a:solidFill>
                <a:srgbClr val="000000"/>
              </a:solidFill>
              <a:uFillTx/>
              <a:latin typeface="Arial"/>
            </a:endParaRPr>
          </a:p>
          <a:p>
            <a:pPr>
              <a:lnSpc>
                <a:spcPct val="90000"/>
              </a:lnSpc>
            </a:pPr>
            <a:r>
              <a:rPr b="0" lang="en-US" sz="1200" strike="noStrike" u="none">
                <a:solidFill>
                  <a:schemeClr val="dk1"/>
                </a:solidFill>
                <a:uFillTx/>
                <a:latin typeface="Libre Franklin"/>
                <a:ea typeface="Libre Franklin"/>
              </a:rPr>
              <a:t> </a:t>
            </a:r>
            <a:endParaRPr b="0" lang="en-GB" sz="1200" strike="noStrike" u="none">
              <a:solidFill>
                <a:srgbClr val="000000"/>
              </a:solidFill>
              <a:uFillTx/>
              <a:latin typeface="Arial"/>
            </a:endParaRPr>
          </a:p>
          <a:p>
            <a:pPr marL="285840" indent="-285840">
              <a:lnSpc>
                <a:spcPct val="90000"/>
              </a:lnSpc>
              <a:buClr>
                <a:srgbClr val="000000"/>
              </a:buClr>
              <a:buFont typeface="Wingdings" charset="2"/>
              <a:buChar char=""/>
            </a:pPr>
            <a:r>
              <a:rPr b="1" lang="en-US" sz="1200" strike="noStrike" u="none">
                <a:solidFill>
                  <a:schemeClr val="dk1"/>
                </a:solidFill>
                <a:uFillTx/>
                <a:latin typeface="Libre Franklin"/>
                <a:ea typeface="Libre Franklin"/>
              </a:rPr>
              <a:t>Range</a:t>
            </a:r>
            <a:r>
              <a:rPr b="0" lang="en-US" sz="1200" strike="noStrike" u="none">
                <a:solidFill>
                  <a:schemeClr val="dk1"/>
                </a:solidFill>
                <a:uFillTx/>
                <a:latin typeface="Libre Franklin"/>
                <a:ea typeface="Libre Franklin"/>
              </a:rPr>
              <a:t> : NFC devices have a very short range of communication i.e. 4cm-10cm so the hardware is also limited to only that range. This solution can eliminate the problem arisen due to that limitation.</a:t>
            </a:r>
            <a:endParaRPr b="0" lang="en-GB" sz="1200" strike="noStrike" u="none">
              <a:solidFill>
                <a:srgbClr val="000000"/>
              </a:solidFill>
              <a:uFillTx/>
              <a:latin typeface="Arial"/>
            </a:endParaRPr>
          </a:p>
          <a:p>
            <a:pPr>
              <a:lnSpc>
                <a:spcPct val="90000"/>
              </a:lnSpc>
            </a:pPr>
            <a:endParaRPr b="0" lang="en-GB" sz="1200" strike="noStrike" u="none">
              <a:solidFill>
                <a:srgbClr val="000000"/>
              </a:solidFill>
              <a:uFillTx/>
              <a:latin typeface="Arial"/>
            </a:endParaRPr>
          </a:p>
          <a:p>
            <a:pPr marL="285840" indent="-285840">
              <a:lnSpc>
                <a:spcPct val="90000"/>
              </a:lnSpc>
              <a:buClr>
                <a:srgbClr val="000000"/>
              </a:buClr>
              <a:buFont typeface="Wingdings" charset="2"/>
              <a:buChar char=""/>
            </a:pPr>
            <a:r>
              <a:rPr b="1" lang="en-US" sz="1200" strike="noStrike" u="none">
                <a:solidFill>
                  <a:schemeClr val="dk1"/>
                </a:solidFill>
                <a:uFillTx/>
                <a:latin typeface="Libre Franklin"/>
                <a:ea typeface="Libre Franklin"/>
              </a:rPr>
              <a:t>Authentication</a:t>
            </a:r>
            <a:r>
              <a:rPr b="0" lang="en-US" sz="1200" strike="noStrike" u="none">
                <a:solidFill>
                  <a:schemeClr val="dk1"/>
                </a:solidFill>
                <a:uFillTx/>
                <a:latin typeface="Libre Franklin"/>
                <a:ea typeface="Libre Franklin"/>
              </a:rPr>
              <a:t> : Officers cannot falsify identity or location by forfeiting the possession of NFC tags to another person due to the availability of 2 Factor Authentication using Biometrics/Image Processing. </a:t>
            </a:r>
            <a:endParaRPr b="0" lang="en-GB" sz="1200" strike="noStrike" u="none">
              <a:solidFill>
                <a:srgbClr val="000000"/>
              </a:solidFill>
              <a:uFillTx/>
              <a:latin typeface="Arial"/>
            </a:endParaRPr>
          </a:p>
          <a:p>
            <a:pPr>
              <a:lnSpc>
                <a:spcPct val="90000"/>
              </a:lnSpc>
            </a:pPr>
            <a:endParaRPr b="0" lang="en-GB" sz="1200" strike="noStrike" u="none">
              <a:solidFill>
                <a:srgbClr val="000000"/>
              </a:solidFill>
              <a:uFillTx/>
              <a:latin typeface="Arial"/>
            </a:endParaRPr>
          </a:p>
          <a:p>
            <a:pPr marL="285840" indent="-285840">
              <a:lnSpc>
                <a:spcPct val="90000"/>
              </a:lnSpc>
              <a:buClr>
                <a:srgbClr val="000000"/>
              </a:buClr>
              <a:buFont typeface="Wingdings" charset="2"/>
              <a:buChar char=""/>
            </a:pPr>
            <a:r>
              <a:rPr b="1" lang="en-US" sz="1200" strike="noStrike" u="none">
                <a:solidFill>
                  <a:schemeClr val="dk1"/>
                </a:solidFill>
                <a:uFillTx/>
                <a:latin typeface="Libre Franklin"/>
                <a:ea typeface="Libre Franklin"/>
              </a:rPr>
              <a:t>Interconnectivity</a:t>
            </a:r>
            <a:r>
              <a:rPr b="0" lang="en-US" sz="1200" strike="noStrike" u="none">
                <a:solidFill>
                  <a:schemeClr val="dk1"/>
                </a:solidFill>
                <a:uFillTx/>
                <a:latin typeface="Libre Franklin"/>
                <a:ea typeface="Libre Franklin"/>
              </a:rPr>
              <a:t> : As the IOT device doesn’t store the data of an individual officer, it can interpret the data from nearby NFC devices and send the data of multiple officers at once providing seamless interconnectivity.</a:t>
            </a:r>
            <a:endParaRPr b="0" lang="en-GB" sz="1200" strike="noStrike" u="none">
              <a:solidFill>
                <a:srgbClr val="000000"/>
              </a:solidFill>
              <a:uFillTx/>
              <a:latin typeface="Arial"/>
            </a:endParaRPr>
          </a:p>
          <a:p>
            <a:pPr>
              <a:lnSpc>
                <a:spcPct val="90000"/>
              </a:lnSpc>
            </a:pPr>
            <a:endParaRPr b="0" lang="en-GB" sz="1200" strike="noStrike" u="none">
              <a:solidFill>
                <a:srgbClr val="000000"/>
              </a:solidFill>
              <a:uFillTx/>
              <a:latin typeface="Arial"/>
            </a:endParaRPr>
          </a:p>
          <a:p>
            <a:pPr marL="285840" indent="-285840">
              <a:lnSpc>
                <a:spcPct val="90000"/>
              </a:lnSpc>
              <a:buClr>
                <a:srgbClr val="000000"/>
              </a:buClr>
              <a:buFont typeface="Wingdings" charset="2"/>
              <a:buChar char=""/>
            </a:pPr>
            <a:r>
              <a:rPr b="1" lang="en-US" sz="1200" strike="noStrike" u="none">
                <a:solidFill>
                  <a:schemeClr val="dk1"/>
                </a:solidFill>
                <a:uFillTx/>
                <a:latin typeface="Libre Franklin"/>
                <a:ea typeface="Libre Franklin"/>
              </a:rPr>
              <a:t>Security </a:t>
            </a:r>
            <a:r>
              <a:rPr b="0" lang="en-US" sz="1200" strike="noStrike" u="none">
                <a:solidFill>
                  <a:schemeClr val="dk1"/>
                </a:solidFill>
                <a:uFillTx/>
                <a:latin typeface="Libre Franklin"/>
                <a:ea typeface="Libre Franklin"/>
              </a:rPr>
              <a:t>: As the data stored is military data, it is highly sensitive. To protect this data, the main database will be completely offline so it won’t be accessible remotely while the required data will be fetched from a proxy server.  This database will be further stored on a hardened Linux operating system. To ensure maximum security, 3 Factor Authentication will be required to access any data in the database.</a:t>
            </a:r>
            <a:endParaRPr b="0" lang="en-GB" sz="1200" strike="noStrike" u="none">
              <a:solidFill>
                <a:srgbClr val="000000"/>
              </a:solidFill>
              <a:uFillTx/>
              <a:latin typeface="Arial"/>
            </a:endParaRPr>
          </a:p>
          <a:p>
            <a:pPr>
              <a:lnSpc>
                <a:spcPct val="90000"/>
              </a:lnSpc>
            </a:pPr>
            <a:endParaRPr b="0" lang="en-GB" sz="1200" strike="noStrike" u="none">
              <a:solidFill>
                <a:srgbClr val="000000"/>
              </a:solidFill>
              <a:uFillTx/>
              <a:latin typeface="Arial"/>
            </a:endParaRPr>
          </a:p>
          <a:p>
            <a:pPr marL="285840" indent="-285840">
              <a:lnSpc>
                <a:spcPct val="90000"/>
              </a:lnSpc>
              <a:buClr>
                <a:srgbClr val="000000"/>
              </a:buClr>
              <a:buFont typeface="Wingdings" charset="2"/>
              <a:buChar char=""/>
            </a:pPr>
            <a:r>
              <a:rPr b="1" lang="en-US" sz="1200" strike="noStrike" u="none">
                <a:solidFill>
                  <a:schemeClr val="dk1"/>
                </a:solidFill>
                <a:uFillTx/>
                <a:latin typeface="Libre Franklin"/>
                <a:ea typeface="Libre Franklin"/>
              </a:rPr>
              <a:t>Flexible Model </a:t>
            </a:r>
            <a:r>
              <a:rPr b="0" lang="en-US" sz="1200" strike="noStrike" u="none">
                <a:solidFill>
                  <a:schemeClr val="dk1"/>
                </a:solidFill>
                <a:uFillTx/>
                <a:latin typeface="Libre Franklin"/>
                <a:ea typeface="Libre Franklin"/>
              </a:rPr>
              <a:t>: During times of crisis, squadron leader or headquarter will be able to exempt officers from ID verification. Our flexible model allows for such changes to take place.</a:t>
            </a:r>
            <a:endParaRPr b="0" lang="en-GB" sz="1200" strike="noStrike" u="none">
              <a:solidFill>
                <a:srgbClr val="000000"/>
              </a:solidFill>
              <a:uFillTx/>
              <a:latin typeface="Arial"/>
            </a:endParaRPr>
          </a:p>
          <a:p>
            <a:pPr>
              <a:lnSpc>
                <a:spcPct val="90000"/>
              </a:lnSpc>
            </a:pPr>
            <a:endParaRPr b="0" lang="en-GB" sz="1600" strike="noStrike" u="none">
              <a:solidFill>
                <a:srgbClr val="000000"/>
              </a:solidFill>
              <a:uFillTx/>
              <a:latin typeface="Arial"/>
            </a:endParaRPr>
          </a:p>
          <a:p>
            <a:pPr>
              <a:lnSpc>
                <a:spcPct val="90000"/>
              </a:lnSpc>
            </a:pPr>
            <a:endParaRPr b="0" lang="en-GB" sz="1600" strike="noStrike" u="none">
              <a:solidFill>
                <a:srgbClr val="000000"/>
              </a:solidFill>
              <a:uFillTx/>
              <a:latin typeface="Arial"/>
            </a:endParaRPr>
          </a:p>
          <a:p>
            <a:pPr>
              <a:lnSpc>
                <a:spcPct val="90000"/>
              </a:lnSpc>
            </a:pPr>
            <a:endParaRPr b="0" lang="en-GB" sz="1600" strike="noStrike" u="none">
              <a:solidFill>
                <a:srgbClr val="000000"/>
              </a:solidFill>
              <a:uFillTx/>
              <a:latin typeface="Arial"/>
            </a:endParaRPr>
          </a:p>
          <a:p>
            <a:pPr>
              <a:lnSpc>
                <a:spcPct val="90000"/>
              </a:lnSpc>
            </a:pPr>
            <a:r>
              <a:rPr b="0" lang="en-US" sz="1600" strike="noStrike" u="none">
                <a:solidFill>
                  <a:schemeClr val="dk1"/>
                </a:solidFill>
                <a:uFillTx/>
                <a:latin typeface="Libre Franklin"/>
                <a:ea typeface="Libre Franklin"/>
              </a:rPr>
              <a:t> </a:t>
            </a:r>
            <a:endParaRPr b="0" lang="en-GB"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221760" y="254520"/>
            <a:ext cx="6617160" cy="610560"/>
          </a:xfrm>
          <a:prstGeom prst="rect">
            <a:avLst/>
          </a:prstGeom>
          <a:noFill/>
          <a:ln w="0">
            <a:noFill/>
          </a:ln>
        </p:spPr>
        <p:txBody>
          <a:bodyPr lIns="0" rIns="0" tIns="0" bIns="0" anchor="b">
            <a:normAutofit/>
          </a:bodyPr>
          <a:p>
            <a:pPr indent="0" defTabSz="914400">
              <a:lnSpc>
                <a:spcPct val="90000"/>
              </a:lnSpc>
              <a:buNone/>
              <a:tabLst>
                <a:tab algn="l" pos="0"/>
              </a:tabLst>
            </a:pPr>
            <a:r>
              <a:rPr b="1" lang="en-US" sz="4400" strike="noStrike" u="none">
                <a:solidFill>
                  <a:schemeClr val="dk1"/>
                </a:solidFill>
                <a:uFillTx/>
                <a:latin typeface="Franklin Gothic"/>
                <a:ea typeface="Franklin Gothic"/>
              </a:rPr>
              <a:t>Team Member Details </a:t>
            </a:r>
            <a:endParaRPr b="0" lang="en-GB" sz="4400" strike="noStrike" u="none">
              <a:solidFill>
                <a:srgbClr val="000000"/>
              </a:solidFill>
              <a:uFillTx/>
              <a:latin typeface="Arial"/>
            </a:endParaRPr>
          </a:p>
        </p:txBody>
      </p:sp>
      <p:graphicFrame>
        <p:nvGraphicFramePr>
          <p:cNvPr id="103" name="Table 1"/>
          <p:cNvGraphicFramePr/>
          <p:nvPr/>
        </p:nvGraphicFramePr>
        <p:xfrm>
          <a:off x="221760" y="1009440"/>
          <a:ext cx="11687400" cy="3998160"/>
        </p:xfrm>
        <a:graphic>
          <a:graphicData uri="http://schemas.openxmlformats.org/drawingml/2006/table">
            <a:tbl>
              <a:tblPr/>
              <a:tblGrid>
                <a:gridCol w="918720"/>
                <a:gridCol w="2976480"/>
                <a:gridCol w="1947600"/>
                <a:gridCol w="1947600"/>
                <a:gridCol w="1947600"/>
                <a:gridCol w="1947600"/>
              </a:tblGrid>
              <a:tr h="629640">
                <a:tc>
                  <a:txBody>
                    <a:bodyPr anchor="t">
                      <a:noAutofit/>
                    </a:bodyPr>
                    <a:p>
                      <a:pPr defTabSz="914400">
                        <a:lnSpc>
                          <a:spcPct val="100000"/>
                        </a:lnSpc>
                      </a:pPr>
                      <a:r>
                        <a:rPr b="1" lang="en-US" sz="1800" strike="noStrike" u="none">
                          <a:solidFill>
                            <a:schemeClr val="lt1"/>
                          </a:solidFill>
                          <a:uFillTx/>
                          <a:latin typeface="Calibri"/>
                        </a:rPr>
                        <a:t>Sr. No.</a:t>
                      </a:r>
                      <a:endParaRPr b="0" lang="en-GB" sz="18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trike="noStrike" u="none">
                          <a:solidFill>
                            <a:schemeClr val="lt1"/>
                          </a:solidFill>
                          <a:uFillTx/>
                          <a:latin typeface="Calibri"/>
                        </a:rPr>
                        <a:t>Name of Team Member </a:t>
                      </a:r>
                      <a:endParaRPr b="0" lang="en-GB" sz="18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trike="noStrike" u="none">
                          <a:solidFill>
                            <a:schemeClr val="lt1"/>
                          </a:solidFill>
                          <a:uFillTx/>
                          <a:latin typeface="Calibri"/>
                        </a:rPr>
                        <a:t>Branch (Btech/Mtech/PhD etc):</a:t>
                      </a:r>
                      <a:endParaRPr b="0" lang="en-GB" sz="18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trike="noStrike" u="none">
                          <a:solidFill>
                            <a:schemeClr val="lt1"/>
                          </a:solidFill>
                          <a:uFillTx/>
                          <a:latin typeface="Calibri"/>
                        </a:rPr>
                        <a:t>Stream (ECE, CSE etc):</a:t>
                      </a:r>
                      <a:endParaRPr b="0" lang="en-GB" sz="18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tabLst>
                          <a:tab algn="l" pos="0"/>
                        </a:tabLst>
                      </a:pPr>
                      <a:r>
                        <a:rPr b="1" lang="en-US" sz="1800" strike="noStrike" u="none">
                          <a:solidFill>
                            <a:schemeClr val="lt1"/>
                          </a:solidFill>
                          <a:uFillTx/>
                          <a:latin typeface="Calibri"/>
                        </a:rPr>
                        <a:t>Year</a:t>
                      </a:r>
                      <a:endParaRPr b="0" lang="en-GB" sz="1800" strike="noStrike" u="none">
                        <a:solidFill>
                          <a:srgbClr val="ffffff"/>
                        </a:solidFill>
                        <a:uFillTx/>
                        <a:latin typeface="Arial"/>
                      </a:endParaRPr>
                    </a:p>
                    <a:p>
                      <a:pPr defTabSz="914400">
                        <a:lnSpc>
                          <a:spcPct val="100000"/>
                        </a:lnSpc>
                        <a:tabLst>
                          <a:tab algn="l" pos="0"/>
                        </a:tabLst>
                      </a:pPr>
                      <a:endParaRPr b="0" lang="en-GB" sz="1800" strike="noStrike" u="none">
                        <a:solidFill>
                          <a:srgbClr val="ffffff"/>
                        </a:solidFill>
                        <a:uFillTx/>
                        <a:latin typeface="Arial"/>
                      </a:endParaRPr>
                    </a:p>
                    <a:p>
                      <a:pPr defTabSz="914400">
                        <a:lnSpc>
                          <a:spcPct val="100000"/>
                        </a:lnSpc>
                        <a:tabLst>
                          <a:tab algn="l" pos="0"/>
                        </a:tabLst>
                      </a:pPr>
                      <a:endParaRPr b="0" lang="en-GB" sz="18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trike="noStrike" u="none">
                          <a:solidFill>
                            <a:schemeClr val="lt1"/>
                          </a:solidFill>
                          <a:uFillTx/>
                          <a:latin typeface="Calibri"/>
                        </a:rPr>
                        <a:t>Position in team </a:t>
                      </a:r>
                      <a:r>
                        <a:rPr b="1" lang="en-US" sz="1200" strike="noStrike" u="none">
                          <a:solidFill>
                            <a:schemeClr val="lt1"/>
                          </a:solidFill>
                          <a:uFillTx/>
                          <a:latin typeface="Calibri"/>
                        </a:rPr>
                        <a:t>(Team Leader, Front end Developer, Back end Developer, Full Stack, Data base management etc.)</a:t>
                      </a:r>
                      <a:endParaRPr b="0" lang="en-GB" sz="12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440640">
                <a:tc>
                  <a:txBody>
                    <a:bodyPr anchor="t">
                      <a:noAutofit/>
                    </a:bodyPr>
                    <a:p>
                      <a:pPr defTabSz="914400">
                        <a:lnSpc>
                          <a:spcPct val="100000"/>
                        </a:lnSpc>
                      </a:pPr>
                      <a:r>
                        <a:rPr b="0" lang="en-US" sz="1800" strike="noStrike" u="none">
                          <a:solidFill>
                            <a:schemeClr val="dk1"/>
                          </a:solidFill>
                          <a:uFillTx/>
                          <a:latin typeface="Calibri"/>
                        </a:rPr>
                        <a:t>1</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Calibri"/>
                        </a:rPr>
                        <a:t>Aditya Dawale</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Calibri"/>
                        </a:rPr>
                        <a:t>B.Tech</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tabLst>
                          <a:tab algn="l" pos="0"/>
                        </a:tabLst>
                      </a:pPr>
                      <a:r>
                        <a:rPr b="0" lang="en-US" sz="1800" strike="noStrike" u="none">
                          <a:solidFill>
                            <a:schemeClr val="dk1"/>
                          </a:solidFill>
                          <a:uFillTx/>
                          <a:latin typeface="Calibri"/>
                        </a:rPr>
                        <a:t>CSE(AIML)</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Calibri"/>
                        </a:rPr>
                        <a:t>2</a:t>
                      </a:r>
                      <a:r>
                        <a:rPr b="0" lang="en-US" sz="1800" strike="noStrike" u="none" baseline="30000">
                          <a:solidFill>
                            <a:schemeClr val="dk1"/>
                          </a:solidFill>
                          <a:uFillTx/>
                          <a:latin typeface="Calibri"/>
                        </a:rPr>
                        <a:t>nd</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Calibri"/>
                        </a:rPr>
                        <a:t>Management</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55240">
                <a:tc>
                  <a:txBody>
                    <a:bodyPr anchor="t">
                      <a:noAutofit/>
                    </a:bodyPr>
                    <a:p>
                      <a:pPr defTabSz="914400">
                        <a:lnSpc>
                          <a:spcPct val="100000"/>
                        </a:lnSpc>
                      </a:pPr>
                      <a:r>
                        <a:rPr b="0" lang="en-US" sz="1800" strike="noStrike" u="none">
                          <a:solidFill>
                            <a:schemeClr val="dk1"/>
                          </a:solidFill>
                          <a:uFillTx/>
                          <a:latin typeface="Calibri"/>
                        </a:rPr>
                        <a:t>2</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Calibri"/>
                        </a:rPr>
                        <a:t>Rutuja Balbudhe</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tabLst>
                          <a:tab algn="l" pos="0"/>
                        </a:tabLst>
                      </a:pPr>
                      <a:r>
                        <a:rPr b="0" lang="en-US" sz="1800" strike="noStrike" u="none">
                          <a:solidFill>
                            <a:schemeClr val="dk1"/>
                          </a:solidFill>
                          <a:uFillTx/>
                          <a:latin typeface="Calibri"/>
                        </a:rPr>
                        <a:t>B.Tech</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tabLst>
                          <a:tab algn="l" pos="0"/>
                        </a:tabLst>
                      </a:pPr>
                      <a:r>
                        <a:rPr b="0" lang="en-US" sz="1800" strike="noStrike" u="none">
                          <a:solidFill>
                            <a:schemeClr val="dk1"/>
                          </a:solidFill>
                          <a:uFillTx/>
                          <a:latin typeface="Calibri"/>
                        </a:rPr>
                        <a:t>CSE(AIML)</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Calibri"/>
                        </a:rPr>
                        <a:t>2</a:t>
                      </a:r>
                      <a:r>
                        <a:rPr b="0" lang="en-US" sz="1800" strike="noStrike" u="none" baseline="30000">
                          <a:solidFill>
                            <a:schemeClr val="dk1"/>
                          </a:solidFill>
                          <a:uFillTx/>
                          <a:latin typeface="Calibri"/>
                        </a:rPr>
                        <a:t>nd</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Calibri"/>
                        </a:rPr>
                        <a:t>Frontend Dev.</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55240">
                <a:tc>
                  <a:txBody>
                    <a:bodyPr anchor="t">
                      <a:noAutofit/>
                    </a:bodyPr>
                    <a:p>
                      <a:pPr defTabSz="914400">
                        <a:lnSpc>
                          <a:spcPct val="100000"/>
                        </a:lnSpc>
                      </a:pPr>
                      <a:r>
                        <a:rPr b="0" lang="en-US" sz="1800" strike="noStrike" u="none">
                          <a:solidFill>
                            <a:schemeClr val="dk1"/>
                          </a:solidFill>
                          <a:uFillTx/>
                          <a:latin typeface="Calibri"/>
                        </a:rPr>
                        <a:t>3</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Calibri"/>
                        </a:rPr>
                        <a:t>Gaurang Jodh</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tabLst>
                          <a:tab algn="l" pos="0"/>
                        </a:tabLst>
                      </a:pPr>
                      <a:r>
                        <a:rPr b="0" lang="en-US" sz="1800" strike="noStrike" u="none">
                          <a:solidFill>
                            <a:schemeClr val="dk1"/>
                          </a:solidFill>
                          <a:uFillTx/>
                          <a:latin typeface="Calibri"/>
                        </a:rPr>
                        <a:t>B.Tech</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tabLst>
                          <a:tab algn="l" pos="0"/>
                        </a:tabLst>
                      </a:pPr>
                      <a:r>
                        <a:rPr b="0" lang="en-US" sz="1800" strike="noStrike" u="none">
                          <a:solidFill>
                            <a:schemeClr val="dk1"/>
                          </a:solidFill>
                          <a:uFillTx/>
                          <a:latin typeface="Calibri"/>
                        </a:rPr>
                        <a:t>CSE(AIML)</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Calibri"/>
                        </a:rPr>
                        <a:t>2</a:t>
                      </a:r>
                      <a:r>
                        <a:rPr b="0" lang="en-US" sz="1800" strike="noStrike" u="none" baseline="30000">
                          <a:solidFill>
                            <a:schemeClr val="dk1"/>
                          </a:solidFill>
                          <a:uFillTx/>
                          <a:latin typeface="Calibri"/>
                        </a:rPr>
                        <a:t>nd</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Calibri"/>
                        </a:rPr>
                        <a:t>Backend Dev.</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55240">
                <a:tc>
                  <a:txBody>
                    <a:bodyPr anchor="t">
                      <a:noAutofit/>
                    </a:bodyPr>
                    <a:p>
                      <a:pPr defTabSz="914400">
                        <a:lnSpc>
                          <a:spcPct val="100000"/>
                        </a:lnSpc>
                      </a:pPr>
                      <a:r>
                        <a:rPr b="0" lang="en-US" sz="1800" strike="noStrike" u="none">
                          <a:solidFill>
                            <a:schemeClr val="dk1"/>
                          </a:solidFill>
                          <a:uFillTx/>
                          <a:latin typeface="Calibri"/>
                        </a:rPr>
                        <a:t>4</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Calibri"/>
                        </a:rPr>
                        <a:t>Jayushna Mahadule</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tabLst>
                          <a:tab algn="l" pos="0"/>
                        </a:tabLst>
                      </a:pPr>
                      <a:r>
                        <a:rPr b="0" lang="en-US" sz="1800" strike="noStrike" u="none">
                          <a:solidFill>
                            <a:schemeClr val="dk1"/>
                          </a:solidFill>
                          <a:uFillTx/>
                          <a:latin typeface="Calibri"/>
                        </a:rPr>
                        <a:t>B.Tech</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tabLst>
                          <a:tab algn="l" pos="0"/>
                        </a:tabLst>
                      </a:pPr>
                      <a:r>
                        <a:rPr b="0" lang="en-US" sz="1800" strike="noStrike" u="none">
                          <a:solidFill>
                            <a:schemeClr val="dk1"/>
                          </a:solidFill>
                          <a:uFillTx/>
                          <a:latin typeface="Calibri"/>
                        </a:rPr>
                        <a:t>CSE(AIML)</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Calibri"/>
                        </a:rPr>
                        <a:t>2</a:t>
                      </a:r>
                      <a:r>
                        <a:rPr b="0" lang="en-US" sz="1800" strike="noStrike" u="none" baseline="30000">
                          <a:solidFill>
                            <a:schemeClr val="dk1"/>
                          </a:solidFill>
                          <a:uFillTx/>
                          <a:latin typeface="Calibri"/>
                        </a:rPr>
                        <a:t>nd</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Calibri"/>
                        </a:rPr>
                        <a:t>Frontend Dev.</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55240">
                <a:tc>
                  <a:txBody>
                    <a:bodyPr anchor="t">
                      <a:noAutofit/>
                    </a:bodyPr>
                    <a:p>
                      <a:pPr defTabSz="914400">
                        <a:lnSpc>
                          <a:spcPct val="100000"/>
                        </a:lnSpc>
                      </a:pPr>
                      <a:r>
                        <a:rPr b="0" lang="en-US" sz="1800" strike="noStrike" u="none">
                          <a:solidFill>
                            <a:schemeClr val="dk1"/>
                          </a:solidFill>
                          <a:uFillTx/>
                          <a:latin typeface="Calibri"/>
                        </a:rPr>
                        <a:t>5</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Calibri"/>
                        </a:rPr>
                        <a:t>Ashutosh Joshi</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tabLst>
                          <a:tab algn="l" pos="0"/>
                        </a:tabLst>
                      </a:pPr>
                      <a:r>
                        <a:rPr b="0" lang="en-US" sz="1800" strike="noStrike" u="none">
                          <a:solidFill>
                            <a:schemeClr val="dk1"/>
                          </a:solidFill>
                          <a:uFillTx/>
                          <a:latin typeface="Calibri"/>
                        </a:rPr>
                        <a:t>B.Tech</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tabLst>
                          <a:tab algn="l" pos="0"/>
                        </a:tabLst>
                      </a:pPr>
                      <a:r>
                        <a:rPr b="0" lang="en-US" sz="1800" strike="noStrike" u="none">
                          <a:solidFill>
                            <a:schemeClr val="dk1"/>
                          </a:solidFill>
                          <a:uFillTx/>
                          <a:latin typeface="Calibri"/>
                        </a:rPr>
                        <a:t>CSE(AIML)</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Calibri"/>
                        </a:rPr>
                        <a:t>2</a:t>
                      </a:r>
                      <a:r>
                        <a:rPr b="0" lang="en-US" sz="1800" strike="noStrike" u="none" baseline="30000">
                          <a:solidFill>
                            <a:schemeClr val="dk1"/>
                          </a:solidFill>
                          <a:uFillTx/>
                          <a:latin typeface="Calibri"/>
                        </a:rPr>
                        <a:t>nd</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Calibri"/>
                        </a:rPr>
                        <a:t>Backend Dev.</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55240">
                <a:tc>
                  <a:txBody>
                    <a:bodyPr anchor="t">
                      <a:noAutofit/>
                    </a:bodyPr>
                    <a:p>
                      <a:pPr defTabSz="914400">
                        <a:lnSpc>
                          <a:spcPct val="100000"/>
                        </a:lnSpc>
                      </a:pPr>
                      <a:r>
                        <a:rPr b="0" lang="en-US" sz="1800" strike="noStrike" u="none">
                          <a:solidFill>
                            <a:schemeClr val="dk1"/>
                          </a:solidFill>
                          <a:uFillTx/>
                          <a:latin typeface="Calibri"/>
                        </a:rPr>
                        <a:t>6</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Calibri"/>
                        </a:rPr>
                        <a:t>Arnab Chakraborty</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tabLst>
                          <a:tab algn="l" pos="0"/>
                        </a:tabLst>
                      </a:pPr>
                      <a:r>
                        <a:rPr b="0" lang="en-US" sz="1800" strike="noStrike" u="none">
                          <a:solidFill>
                            <a:schemeClr val="dk1"/>
                          </a:solidFill>
                          <a:uFillTx/>
                          <a:latin typeface="Calibri"/>
                        </a:rPr>
                        <a:t>B.Tech</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tabLst>
                          <a:tab algn="l" pos="0"/>
                        </a:tabLst>
                      </a:pPr>
                      <a:r>
                        <a:rPr b="0" lang="en-US" sz="1800" strike="noStrike" u="none">
                          <a:solidFill>
                            <a:schemeClr val="dk1"/>
                          </a:solidFill>
                          <a:uFillTx/>
                          <a:latin typeface="Calibri"/>
                        </a:rPr>
                        <a:t>CSE(AIML)</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Calibri"/>
                        </a:rPr>
                        <a:t>2</a:t>
                      </a:r>
                      <a:r>
                        <a:rPr b="0" lang="en-US" sz="1800" strike="noStrike" u="none" baseline="30000">
                          <a:solidFill>
                            <a:schemeClr val="dk1"/>
                          </a:solidFill>
                          <a:uFillTx/>
                          <a:latin typeface="Calibri"/>
                        </a:rPr>
                        <a:t>nd</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Calibri"/>
                        </a:rPr>
                        <a:t>Team Leader</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graphicFrame>
        <p:nvGraphicFramePr>
          <p:cNvPr id="104" name="Table 4"/>
          <p:cNvGraphicFramePr/>
          <p:nvPr/>
        </p:nvGraphicFramePr>
        <p:xfrm>
          <a:off x="221760" y="5259960"/>
          <a:ext cx="11687400" cy="1795320"/>
        </p:xfrm>
        <a:graphic>
          <a:graphicData uri="http://schemas.openxmlformats.org/drawingml/2006/table">
            <a:tbl>
              <a:tblPr/>
              <a:tblGrid>
                <a:gridCol w="1102680"/>
                <a:gridCol w="3571920"/>
                <a:gridCol w="2337480"/>
                <a:gridCol w="2337480"/>
                <a:gridCol w="2337480"/>
              </a:tblGrid>
              <a:tr h="370800">
                <a:tc>
                  <a:txBody>
                    <a:bodyPr anchor="t">
                      <a:noAutofit/>
                    </a:bodyPr>
                    <a:p>
                      <a:pPr defTabSz="914400">
                        <a:lnSpc>
                          <a:spcPct val="100000"/>
                        </a:lnSpc>
                      </a:pPr>
                      <a:r>
                        <a:rPr b="1" lang="en-US" sz="1800" strike="noStrike" u="none">
                          <a:solidFill>
                            <a:schemeClr val="lt1"/>
                          </a:solidFill>
                          <a:uFillTx/>
                          <a:latin typeface="Calibri"/>
                        </a:rPr>
                        <a:t>Sr. No.</a:t>
                      </a:r>
                      <a:endParaRPr b="0" lang="en-GB" sz="18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trike="noStrike" u="none">
                          <a:solidFill>
                            <a:schemeClr val="lt1"/>
                          </a:solidFill>
                          <a:uFillTx/>
                          <a:latin typeface="Calibri"/>
                        </a:rPr>
                        <a:t>Name of Mentor </a:t>
                      </a:r>
                      <a:endParaRPr b="0" lang="en-GB" sz="18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trike="noStrike" u="none">
                          <a:solidFill>
                            <a:schemeClr val="lt1"/>
                          </a:solidFill>
                          <a:uFillTx/>
                          <a:latin typeface="Calibri"/>
                        </a:rPr>
                        <a:t>Category </a:t>
                      </a:r>
                      <a:r>
                        <a:rPr b="1" lang="en-US" sz="1600" strike="noStrike" u="none">
                          <a:solidFill>
                            <a:schemeClr val="lt1"/>
                          </a:solidFill>
                          <a:uFillTx/>
                          <a:latin typeface="Calibri"/>
                        </a:rPr>
                        <a:t>(Academic/Industry): </a:t>
                      </a:r>
                      <a:endParaRPr b="0" lang="en-GB" sz="16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trike="noStrike" u="none">
                          <a:solidFill>
                            <a:schemeClr val="lt1"/>
                          </a:solidFill>
                          <a:uFillTx/>
                          <a:latin typeface="Calibri"/>
                        </a:rPr>
                        <a:t>Expertise </a:t>
                      </a:r>
                      <a:r>
                        <a:rPr b="1" lang="en-US" sz="1400" strike="noStrike" u="none">
                          <a:solidFill>
                            <a:schemeClr val="lt1"/>
                          </a:solidFill>
                          <a:uFillTx/>
                          <a:latin typeface="Calibri"/>
                        </a:rPr>
                        <a:t>(AI/ML/Blockchain etc):</a:t>
                      </a:r>
                      <a:r>
                        <a:rPr b="1" lang="en-US" sz="1800" strike="noStrike" u="none">
                          <a:solidFill>
                            <a:schemeClr val="lt1"/>
                          </a:solidFill>
                          <a:uFillTx/>
                          <a:latin typeface="Calibri"/>
                        </a:rPr>
                        <a:t> </a:t>
                      </a:r>
                      <a:endParaRPr b="0" lang="en-GB" sz="18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trike="noStrike" u="none">
                          <a:solidFill>
                            <a:schemeClr val="lt1"/>
                          </a:solidFill>
                          <a:uFillTx/>
                          <a:latin typeface="Calibri"/>
                        </a:rPr>
                        <a:t>Domain Experience  </a:t>
                      </a:r>
                      <a:r>
                        <a:rPr b="1" lang="en-US" sz="1600" strike="noStrike" u="none">
                          <a:solidFill>
                            <a:schemeClr val="lt1"/>
                          </a:solidFill>
                          <a:uFillTx/>
                          <a:latin typeface="Calibri"/>
                        </a:rPr>
                        <a:t>(in Years )</a:t>
                      </a:r>
                      <a:endParaRPr b="0" lang="en-GB" sz="16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defTabSz="914400">
                        <a:lnSpc>
                          <a:spcPct val="100000"/>
                        </a:lnSpc>
                      </a:pPr>
                      <a:r>
                        <a:rPr b="0" lang="en-US" sz="1800" strike="noStrike" u="none">
                          <a:solidFill>
                            <a:schemeClr val="dk1"/>
                          </a:solidFill>
                          <a:uFillTx/>
                          <a:latin typeface="Calibri"/>
                        </a:rPr>
                        <a:t>1</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Calibri"/>
                        </a:rPr>
                        <a:t>Dr. Lalit Damahe </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Calibri"/>
                        </a:rPr>
                        <a:t>Academic</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Calibri"/>
                        </a:rPr>
                        <a:t>Computer Science</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Calibri"/>
                        </a:rPr>
                        <a:t>15</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914400">
                        <a:lnSpc>
                          <a:spcPct val="100000"/>
                        </a:lnSpc>
                      </a:pPr>
                      <a:r>
                        <a:rPr b="0" lang="en-US" sz="1800" strike="noStrike" u="none">
                          <a:solidFill>
                            <a:schemeClr val="dk1"/>
                          </a:solidFill>
                          <a:uFillTx/>
                          <a:latin typeface="Calibri"/>
                        </a:rPr>
                        <a:t>2</a:t>
                      </a:r>
                      <a:endParaRPr b="0" lang="en-GB"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US" sz="1800" strike="noStrike" u="none">
                        <a:solidFill>
                          <a:schemeClr val="dk1"/>
                        </a:solidFill>
                        <a:uFillTx/>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US" sz="1800" strike="noStrike" u="none">
                        <a:solidFill>
                          <a:schemeClr val="dk1"/>
                        </a:solidFill>
                        <a:uFillTx/>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US" sz="1800" strike="noStrike" u="none">
                        <a:solidFill>
                          <a:schemeClr val="dk1"/>
                        </a:solidFill>
                        <a:uFillTx/>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endParaRPr b="0" lang="en-US" sz="1800" strike="noStrike" u="none">
                        <a:solidFill>
                          <a:schemeClr val="dk1"/>
                        </a:solidFill>
                        <a:uFillTx/>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Tree>
  </p:cSld>
  <mc:AlternateContent>
    <mc:Choice Requires="p14">
      <p:transition spd="slow" p14:dur="34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385</TotalTime>
  <Application>LibreOffice/24.8.4.2$Linux_X86_64 LibreOffice_project/480$Build-2</Application>
  <AppVersion>15.0000</AppVersion>
  <Words>1025</Words>
  <Paragraphs>111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2022-02-11T07:14:46Z</dcterms:created>
  <dc:creator>Sarim Moin</dc:creator>
  <dc:description/>
  <dc:language>en-GB</dc:language>
  <cp:lastModifiedBy/>
  <dcterms:modified xsi:type="dcterms:W3CDTF">2025-01-11T15:08:30Z</dcterms:modified>
  <cp:revision>16</cp:revision>
  <dc:subject/>
  <dc:title>Basic Details of the Team and Problem Statement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i4>4</vt:i4>
  </property>
  <property fmtid="{D5CDD505-2E9C-101B-9397-08002B2CF9AE}" pid="4" name="PresentationFormat">
    <vt:lpwstr>Widescreen</vt:lpwstr>
  </property>
  <property fmtid="{D5CDD505-2E9C-101B-9397-08002B2CF9AE}" pid="5" name="Slides">
    <vt:i4>4</vt:i4>
  </property>
</Properties>
</file>