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3A1C-B7A5-42E7-B5BA-EF1227E4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12B3-8916-F191-8229-6729F01B7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9BEE-8571-4814-C78A-F0114D0C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F9AF-0093-DB21-5844-6145D0BC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5ECA-A07A-BD23-AA05-956B7367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1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E042-D856-EA05-1928-963297B0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C94DD-E7F6-D6E5-86F3-E344E13D1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EDEA-9620-6C7B-0E27-4462FF44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0372-C1BF-5984-84DC-9C69F37A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4BA1-2219-51F1-4782-1FDFE41A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6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2D20F-B79A-F7E2-48D3-6AFE2D6AA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DA51F-6E8F-E066-1B05-39A543451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4449A-5134-5F33-2CC8-E96D517A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7AD6-1690-BA30-7453-5D7587A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BF91-CE94-227A-F6EC-D88C961F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0CD2-0F88-7FD2-3B3F-4EF17460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F8C4-5866-3C89-E7E1-E4B630C8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25CC-1330-74CD-87AC-C1271936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D49F-B10E-3224-32C6-B0F32E24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131E-EE65-4325-A8A4-3D37282C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21E2-7C5A-45E9-FFEC-59938FB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0C10-ED90-CE82-3E21-101216D65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82BE-C958-6B9A-0784-71C14694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8D71-08B8-D689-854F-B736CEC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3BE5-5C7F-1331-55C3-9C243CFB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2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A7AA-B06C-DC6A-BBCA-BA65DD5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7632-3C79-5777-11FC-0A3BAFB75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8B6BB-4870-10A9-0E74-C41CC0D71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EA51-FB78-00CF-AE0C-8D42DB5B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17BB-FEA0-B6C1-EF11-2496A7AE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7E06-4231-4475-04BB-3A13135B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8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5CFA-9540-F3F1-BF6A-77D7D1E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4ED4A-13F4-2BDD-44B1-D04CF16D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9FBC6-27E4-6F04-F494-9A03BF1C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5C0CF-A147-D5A5-60A2-B8BED82C5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FB6B3-A23F-3E46-F1BF-0C771E663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273E0-EEA8-6DCE-41F9-B97CB62F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DAFA5-2A01-F298-D8DD-8BFD4B78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A30CD-E5C3-D48C-8510-E2521AA6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11EA-1F67-8161-8A5F-003174EA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DEC44-1CC3-1F2E-F3FE-AB71D145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96538-15B7-65B4-332B-33653D8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AFAB5-1A1D-2F5F-8540-7AD3DCA6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45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288FF-87E6-E1B5-A4D3-25097C86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7F873-F077-C59B-F895-7AD92F56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4C63-7007-DC84-DF80-BA917B4F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1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B25-BB36-02AB-EBE1-E1172AD7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9FB9-7A45-2CD7-C789-16F2372B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AD266-3930-AA49-BB42-386AE03A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D86F-9050-253D-DCB7-AA8DA765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D1D3-C047-6BF8-CEC0-561627BC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C8CB-89E2-BD07-7C4B-C502B69D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8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DD0F-87E2-B189-B48D-C9498B78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5BDAC-3131-DE20-837F-27299ACA3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FF86-25FA-3794-FEF1-F61631E8A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AA32-B953-C01C-6A31-B89C4A47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3EBFB-474F-2DCA-D33F-FF1529D7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54E7-8FDA-DBD1-D58C-6D660E46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DF6CB-79EA-FEB8-6A97-C200F94C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D8AD7-E518-2223-DAEC-6D706D85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1057-C8A8-8FC9-CAFF-FA002E739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3F28-B8CC-48B6-9CFA-C80485B71FB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31DF-08DD-1E50-3913-F0605BA4C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4FBF-0C5B-0AD6-E9F8-CA485AE7F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7E2F-845B-4340-8019-D70B00750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9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1A01-CE62-8C1C-17F4-DADA3D035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Phase 2</a:t>
            </a:r>
            <a:endParaRPr lang="en-IN" dirty="0">
              <a:latin typeface="OCR A Extended" panose="02010509020102010303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39F0B-AF4C-D55E-9BDA-3D296C54C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CR A Extended" panose="02010509020102010303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Eliminating Dependencies and Increasing Showstoppers</a:t>
            </a:r>
          </a:p>
        </p:txBody>
      </p:sp>
    </p:spTree>
    <p:extLst>
      <p:ext uri="{BB962C8B-B14F-4D97-AF65-F5344CB8AC3E}">
        <p14:creationId xmlns:p14="http://schemas.microsoft.com/office/powerpoint/2010/main" val="328146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D6D26-92B0-7168-21C4-6184816A4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804"/>
            <a:ext cx="12192000" cy="5214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905D8-BD26-3579-2070-2E248C284A72}"/>
              </a:ext>
            </a:extLst>
          </p:cNvPr>
          <p:cNvSpPr txBox="1"/>
          <p:nvPr/>
        </p:nvSpPr>
        <p:spPr>
          <a:xfrm>
            <a:off x="0" y="0"/>
            <a:ext cx="390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CR A Extended" panose="02010509020102010303" pitchFamily="50" charset="0"/>
              </a:rPr>
              <a:t>Refined Tech Stack:</a:t>
            </a:r>
            <a:endParaRPr lang="en-IN" sz="20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B2D93-42F9-08A9-8CD2-34373CC6F99A}"/>
              </a:ext>
            </a:extLst>
          </p:cNvPr>
          <p:cNvSpPr txBox="1"/>
          <p:nvPr/>
        </p:nvSpPr>
        <p:spPr>
          <a:xfrm>
            <a:off x="0" y="0"/>
            <a:ext cx="5469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CR A Extended" panose="02010509020102010303" pitchFamily="50" charset="0"/>
              </a:rPr>
              <a:t>Availability Of Relevant Hardware, Maintenance of Hardware and Connectivity Issues:</a:t>
            </a:r>
            <a:endParaRPr lang="en-IN" sz="2000" dirty="0">
              <a:latin typeface="OCR A Extended" panose="02010509020102010303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7F44D-D46F-4F11-D855-7943DD28B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29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9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487994-BAA6-11EC-592E-6704C6A838AC}"/>
              </a:ext>
            </a:extLst>
          </p:cNvPr>
          <p:cNvSpPr txBox="1"/>
          <p:nvPr/>
        </p:nvSpPr>
        <p:spPr>
          <a:xfrm>
            <a:off x="1436" y="-10743"/>
            <a:ext cx="6094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CR A Extended" panose="02010509020102010303" pitchFamily="50" charset="0"/>
              </a:rPr>
              <a:t>Human Error:</a:t>
            </a:r>
            <a:endParaRPr lang="en-IN" sz="2000" dirty="0">
              <a:latin typeface="OCR A Extended" panose="02010509020102010303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512C5-9D9F-390C-BE86-97D69C3068AE}"/>
              </a:ext>
            </a:extLst>
          </p:cNvPr>
          <p:cNvSpPr/>
          <p:nvPr/>
        </p:nvSpPr>
        <p:spPr>
          <a:xfrm>
            <a:off x="3490822" y="1302589"/>
            <a:ext cx="5210355" cy="4252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2E176-0772-B1F0-FE0F-C7F56825DCE9}"/>
              </a:ext>
            </a:extLst>
          </p:cNvPr>
          <p:cNvSpPr/>
          <p:nvPr/>
        </p:nvSpPr>
        <p:spPr>
          <a:xfrm>
            <a:off x="3752491" y="1751162"/>
            <a:ext cx="4658264" cy="1302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8A94A-F20C-BF25-C272-6B404E4C6DAE}"/>
              </a:ext>
            </a:extLst>
          </p:cNvPr>
          <p:cNvSpPr/>
          <p:nvPr/>
        </p:nvSpPr>
        <p:spPr>
          <a:xfrm>
            <a:off x="3752491" y="3879011"/>
            <a:ext cx="4658264" cy="1302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OCR A Extended" panose="02010509020102010303" pitchFamily="50" charset="0"/>
              </a:rPr>
              <a:t>AI Image Processing Model</a:t>
            </a:r>
            <a:endParaRPr lang="en-IN" sz="1800" dirty="0">
              <a:latin typeface="OCR A Extended" panose="02010509020102010303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77E6F-BF34-EBB6-95E4-90E184558737}"/>
              </a:ext>
            </a:extLst>
          </p:cNvPr>
          <p:cNvSpPr txBox="1"/>
          <p:nvPr/>
        </p:nvSpPr>
        <p:spPr>
          <a:xfrm>
            <a:off x="4176621" y="2108898"/>
            <a:ext cx="383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CR A Extended" panose="02010509020102010303" pitchFamily="50" charset="0"/>
              </a:rPr>
              <a:t>AI Image Processing Model</a:t>
            </a:r>
            <a:endParaRPr lang="en-IN" sz="2000" dirty="0">
              <a:latin typeface="OCR A Extended" panose="02010509020102010303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C297C-5F76-9BB3-2C15-C773D3FCE671}"/>
              </a:ext>
            </a:extLst>
          </p:cNvPr>
          <p:cNvSpPr txBox="1"/>
          <p:nvPr/>
        </p:nvSpPr>
        <p:spPr>
          <a:xfrm>
            <a:off x="3008463" y="3227081"/>
            <a:ext cx="612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CR A Extended" panose="02010509020102010303" pitchFamily="50" charset="0"/>
              </a:rPr>
              <a:t>Transfer Module</a:t>
            </a:r>
            <a:endParaRPr lang="en-IN" sz="1800" dirty="0">
              <a:latin typeface="OCR A Extended" panose="02010509020102010303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68298-0711-E05C-011C-F3ACCA9B9808}"/>
              </a:ext>
            </a:extLst>
          </p:cNvPr>
          <p:cNvSpPr txBox="1"/>
          <p:nvPr/>
        </p:nvSpPr>
        <p:spPr>
          <a:xfrm>
            <a:off x="3021403" y="4345639"/>
            <a:ext cx="612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CR A Extended" panose="02010509020102010303" pitchFamily="50" charset="0"/>
              </a:rPr>
              <a:t>NFC Reader</a:t>
            </a:r>
            <a:endParaRPr lang="en-IN" sz="1800" dirty="0">
              <a:latin typeface="OCR A Extended" panose="02010509020102010303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A7780-F467-3532-0344-3A629789D27D}"/>
              </a:ext>
            </a:extLst>
          </p:cNvPr>
          <p:cNvSpPr txBox="1"/>
          <p:nvPr/>
        </p:nvSpPr>
        <p:spPr>
          <a:xfrm>
            <a:off x="75480" y="1400637"/>
            <a:ext cx="32032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CR A Extended" panose="02010509020102010303" pitchFamily="50" charset="0"/>
              </a:rPr>
              <a:t>Transfer Module has </a:t>
            </a:r>
            <a:r>
              <a:rPr lang="en-US" sz="1600" u="sng" dirty="0">
                <a:latin typeface="OCR A Extended" panose="02010509020102010303" pitchFamily="50" charset="0"/>
              </a:rPr>
              <a:t>Integrated AI Image Processing Model </a:t>
            </a:r>
            <a:r>
              <a:rPr lang="en-US" sz="1600" dirty="0">
                <a:latin typeface="OCR A Extended" panose="02010509020102010303" pitchFamily="50" charset="0"/>
              </a:rPr>
              <a:t>along with an NFC reader for unique identity verification purposes. This eliminates the possibility of ground personnel exchanging NFC Tags as this model follows 2 Factor Authentication to verify that an NFC tag has been scanned by the person it was specifically assigned to. </a:t>
            </a:r>
            <a:endParaRPr lang="en-IN" sz="1600" dirty="0">
              <a:latin typeface="OCR A Extended" panose="02010509020102010303" pitchFamily="50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FB04C-7BF7-9799-FE95-075A57458E2B}"/>
              </a:ext>
            </a:extLst>
          </p:cNvPr>
          <p:cNvCxnSpPr>
            <a:stCxn id="7" idx="3"/>
          </p:cNvCxnSpPr>
          <p:nvPr/>
        </p:nvCxnSpPr>
        <p:spPr>
          <a:xfrm flipV="1">
            <a:off x="8410755" y="2402456"/>
            <a:ext cx="73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45E257-720D-A881-6163-E35186A205E2}"/>
              </a:ext>
            </a:extLst>
          </p:cNvPr>
          <p:cNvSpPr txBox="1"/>
          <p:nvPr/>
        </p:nvSpPr>
        <p:spPr>
          <a:xfrm>
            <a:off x="9125307" y="1602237"/>
            <a:ext cx="25792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CR A Extended" panose="02010509020102010303" pitchFamily="50" charset="0"/>
              </a:rPr>
              <a:t>Factor II </a:t>
            </a:r>
            <a:r>
              <a:rPr lang="en-US" sz="1400" dirty="0">
                <a:latin typeface="OCR A Extended" panose="02010509020102010303" pitchFamily="50" charset="0"/>
                <a:sym typeface="Wingdings" panose="05000000000000000000" pitchFamily="2" charset="2"/>
              </a:rPr>
              <a:t> AI Model uses multiple images of an individual personnel to identify and verify the face identification of said personnel.</a:t>
            </a:r>
            <a:endParaRPr lang="en-IN" sz="1400" dirty="0">
              <a:latin typeface="OCR A Extended" panose="02010509020102010303" pitchFamily="50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06B90C-6A2B-2B92-BE1B-3C2E1A5F3B36}"/>
              </a:ext>
            </a:extLst>
          </p:cNvPr>
          <p:cNvCxnSpPr/>
          <p:nvPr/>
        </p:nvCxnSpPr>
        <p:spPr>
          <a:xfrm flipV="1">
            <a:off x="8419382" y="4530305"/>
            <a:ext cx="73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F0A196-952C-62A1-EB81-5ABBC63A7B99}"/>
              </a:ext>
            </a:extLst>
          </p:cNvPr>
          <p:cNvSpPr txBox="1"/>
          <p:nvPr/>
        </p:nvSpPr>
        <p:spPr>
          <a:xfrm>
            <a:off x="9125307" y="3498799"/>
            <a:ext cx="2579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CR A Extended" panose="02010509020102010303" pitchFamily="50" charset="0"/>
              </a:rPr>
              <a:t>Factor I </a:t>
            </a:r>
            <a:r>
              <a:rPr lang="en-US" sz="1400" dirty="0">
                <a:latin typeface="OCR A Extended" panose="02010509020102010303" pitchFamily="50" charset="0"/>
                <a:sym typeface="Wingdings" panose="05000000000000000000" pitchFamily="2" charset="2"/>
              </a:rPr>
              <a:t> NFC tags with unique identification parameters are used to verify the personal identification of relevant details like name, ID, rank, etc. of a personnel.</a:t>
            </a:r>
            <a:endParaRPr lang="en-IN" sz="1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OCR A Extended</vt:lpstr>
      <vt:lpstr>Office Theme</vt:lpstr>
      <vt:lpstr>Phase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</dc:title>
  <dc:creator>Arnab Chakraborty</dc:creator>
  <cp:lastModifiedBy>Arnab Chakraborty</cp:lastModifiedBy>
  <cp:revision>2</cp:revision>
  <dcterms:created xsi:type="dcterms:W3CDTF">2023-04-25T01:55:27Z</dcterms:created>
  <dcterms:modified xsi:type="dcterms:W3CDTF">2023-04-25T03:06:23Z</dcterms:modified>
</cp:coreProperties>
</file>