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7" r:id="rId1"/>
    <p:sldMasterId id="2147483678" r:id="rId2"/>
  </p:sldMasterIdLst>
  <p:notesMasterIdLst>
    <p:notesMasterId r:id="rId57"/>
  </p:notesMasterIdLst>
  <p:sldIdLst>
    <p:sldId id="256" r:id="rId3"/>
    <p:sldId id="262" r:id="rId4"/>
    <p:sldId id="263" r:id="rId5"/>
    <p:sldId id="264" r:id="rId6"/>
    <p:sldId id="265" r:id="rId7"/>
    <p:sldId id="266" r:id="rId8"/>
    <p:sldId id="321" r:id="rId9"/>
    <p:sldId id="268" r:id="rId10"/>
    <p:sldId id="322" r:id="rId11"/>
    <p:sldId id="270" r:id="rId12"/>
    <p:sldId id="271" r:id="rId13"/>
    <p:sldId id="272" r:id="rId14"/>
    <p:sldId id="273" r:id="rId15"/>
    <p:sldId id="274" r:id="rId16"/>
    <p:sldId id="323" r:id="rId17"/>
    <p:sldId id="324" r:id="rId18"/>
    <p:sldId id="32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03" r:id="rId54"/>
    <p:sldId id="304" r:id="rId55"/>
    <p:sldId id="305" r:id="rId56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8"/>
      <p:bold r:id="rId59"/>
      <p:italic r:id="rId60"/>
      <p:boldItalic r:id="rId61"/>
    </p:embeddedFont>
    <p:embeddedFont>
      <p:font typeface="Google Sans Medium" panose="020B0503030502040204" pitchFamily="34" charset="0"/>
      <p:regular r:id="rId62"/>
      <p:bold r:id="rId63"/>
      <p:italic r:id="rId64"/>
      <p:boldItalic r:id="rId65"/>
    </p:embeddedFont>
    <p:embeddedFont>
      <p:font typeface="Helvetica Neue Light" panose="02000403000000020004" pitchFamily="2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F7C31D-A17E-48F6-8D8C-0D1A6A1FB2C6}">
  <a:tblStyle styleId="{4AF7C31D-A17E-48F6-8D8C-0D1A6A1FB2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4F07D6-2F63-4541-B3B7-A18D9C40B06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58EA518-9B32-4AA3-88B7-2CE7EABD38EE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7"/>
    <p:restoredTop sz="94598"/>
  </p:normalViewPr>
  <p:slideViewPr>
    <p:cSldViewPr snapToGrid="0" snapToObjects="1">
      <p:cViewPr varScale="1">
        <p:scale>
          <a:sx n="167" d="100"/>
          <a:sy n="167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94f1d1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e94f1d1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e94f1d139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g9e94f1d139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e94f1d139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9e94f1d139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e94f1d139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e94f1d139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e94f1d139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e94f1d139_0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02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9e94f1d139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9e94f1d139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4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e94f1d139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9e94f1d139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8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e94f1d139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g9e94f1d139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516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e94f1d139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g9e94f1d139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79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e94f1d139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9e94f1d139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e94f1d139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g9e94f1d139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e94f1d13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234" name="Google Shape;234;g9e94f1d1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e94f1d139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g9e94f1d139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e94f1d139_0_2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g9e94f1d139_0_2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e94f1d139_0_2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g9e94f1d139_0_2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e94f1d139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g9e94f1d139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9e94f1d139_0_2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g9e94f1d139_0_2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e94f1d139_0_2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g9e94f1d139_0_2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9e94f1d139_0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763" name="Google Shape;763;g9e94f1d13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94f1d139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94f1d139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e94f1d139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e94f1d13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e94f1d139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e94f1d139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e94f1d13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9e94f1d13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e94f1d139_0_2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g9e94f1d139_0_2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e94f1d139_0_2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9e94f1d139_0_2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9e94f1d139_0_2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g9e94f1d139_0_2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e94f1d139_0_2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g9e94f1d139_0_2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e94f1d13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g9e94f1d13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e94f1d13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5" name="Google Shape;855;g9e94f1d13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e94f1d13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g9e94f1d13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e94f1d139_0_2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g9e94f1d139_0_2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9e94f1d139_0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g9e94f1d139_0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9e94f1d139_0_2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" name="Google Shape;900;g9e94f1d139_0_2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e94f1d13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9e94f1d13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e94f1d139_0_2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g9e94f1d139_0_2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e94f1d139_0_2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g9e94f1d139_0_2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6381efbc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6381efbc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33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9ff3ac51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99ff3ac51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4792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6cf4d75f_91_3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6cf4d75f_91_3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484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9ff3ac51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99ff3ac51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215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9ff3ac51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99ff3ac51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9384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9ff3ac51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99ff3ac51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4234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9ff3ac51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99ff3ac51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432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9e94f1d139_0_2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g9e94f1d139_0_2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e94f1d13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9e94f1d13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9e94f1d139_0_2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9e94f1d139_0_2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9e94f1d139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7" name="Google Shape;937;g9e94f1d139_0_2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e94f1d139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9e94f1d139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e94f1d139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e94f1d139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21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e94f1d139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9e94f1d139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e94f1d139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g9e94f1d139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92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">
  <p:cSld name="CUSTOM_6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5459100" cy="2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725" y="3688350"/>
            <a:ext cx="20040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725" y="460201"/>
            <a:ext cx="837151" cy="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725" y="719253"/>
            <a:ext cx="1551450" cy="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">
  <p:cSld name="CUSTOM_6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5459100" cy="2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455725" y="3688350"/>
            <a:ext cx="20040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250" y="300850"/>
            <a:ext cx="1551450" cy="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Break">
  <p:cSld name="CUSTOM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57175" y="1536250"/>
            <a:ext cx="6153900" cy="2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Title left/middle">
  <p:cSld name="CUSTOM_2_4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75" y="1536250"/>
            <a:ext cx="2688300" cy="2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Statement">
  <p:cSld name="CUSTOM_2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54591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_Callout">
  <p:cSld name="CUSTOM_2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57175" y="2606050"/>
            <a:ext cx="40770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175" y="1536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_Three columns">
  <p:cSld name="CUSTOM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26883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3227825" y="1536250"/>
            <a:ext cx="26883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3"/>
          </p:nvPr>
        </p:nvSpPr>
        <p:spPr>
          <a:xfrm>
            <a:off x="5998550" y="1536250"/>
            <a:ext cx="26883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_Four columns">
  <p:cSld name="CUSTOM_3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57200" y="1536250"/>
            <a:ext cx="20004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2533941" y="1536250"/>
            <a:ext cx="20004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3"/>
          </p:nvPr>
        </p:nvSpPr>
        <p:spPr>
          <a:xfrm>
            <a:off x="4610318" y="1536250"/>
            <a:ext cx="20004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4"/>
          </p:nvPr>
        </p:nvSpPr>
        <p:spPr>
          <a:xfrm>
            <a:off x="6686700" y="1536250"/>
            <a:ext cx="20004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Quote">
  <p:cSld name="CUSTOM_3_1_1_1_1_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457200" y="3688250"/>
            <a:ext cx="4076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8376480" y="4758818"/>
            <a:ext cx="607200" cy="272300"/>
            <a:chOff x="4060050" y="4153000"/>
            <a:chExt cx="607200" cy="272300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60050" y="4333650"/>
              <a:ext cx="607200" cy="9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52912" y="4153000"/>
              <a:ext cx="421475" cy="112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" name="Google Shape;21;p3"/>
            <p:cNvCxnSpPr/>
            <p:nvPr/>
          </p:nvCxnSpPr>
          <p:spPr>
            <a:xfrm>
              <a:off x="4155300" y="4299538"/>
              <a:ext cx="41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Large graphic">
  <p:cSld name="CUSTOM_3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2688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57200" y="2606050"/>
            <a:ext cx="26883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1075" y="4688051"/>
            <a:ext cx="837151" cy="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2550" y="4971175"/>
            <a:ext cx="1551450" cy="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Dark break">
  <p:cSld name="CUSTOM_3_1_1_1_1_1_1_1_1_1_1_1">
    <p:bg>
      <p:bgPr>
        <a:solidFill>
          <a:srgbClr val="202124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457175" y="1535400"/>
            <a:ext cx="5459100" cy="20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Dark content">
  <p:cSld name="CUSTOM_3_1_1_1_1_1_1_1_1_1_1_1_2">
    <p:bg>
      <p:bgPr>
        <a:solidFill>
          <a:srgbClr val="202124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57200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Blank">
  <p:cSld name="CUSTOM_4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One image 1">
  <p:cSld name="CUSTOM_3_1_1_1_1_1_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grpSp>
        <p:nvGrpSpPr>
          <p:cNvPr id="145" name="Google Shape;145;p28"/>
          <p:cNvGrpSpPr/>
          <p:nvPr/>
        </p:nvGrpSpPr>
        <p:grpSpPr>
          <a:xfrm>
            <a:off x="3976941" y="4603434"/>
            <a:ext cx="1190118" cy="210542"/>
            <a:chOff x="990623" y="4603434"/>
            <a:chExt cx="1190118" cy="210542"/>
          </a:xfrm>
        </p:grpSpPr>
        <p:sp>
          <p:nvSpPr>
            <p:cNvPr id="146" name="Google Shape;146;p28"/>
            <p:cNvSpPr/>
            <p:nvPr/>
          </p:nvSpPr>
          <p:spPr>
            <a:xfrm>
              <a:off x="990623" y="4603434"/>
              <a:ext cx="646021" cy="210542"/>
            </a:xfrm>
            <a:custGeom>
              <a:avLst/>
              <a:gdLst/>
              <a:ahLst/>
              <a:cxnLst/>
              <a:rect l="l" t="t" r="r" b="b"/>
              <a:pathLst>
                <a:path w="97660" h="31828" extrusionOk="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1683736" y="4617610"/>
              <a:ext cx="130752" cy="149188"/>
            </a:xfrm>
            <a:custGeom>
              <a:avLst/>
              <a:gdLst/>
              <a:ahLst/>
              <a:cxnLst/>
              <a:rect l="l" t="t" r="r" b="b"/>
              <a:pathLst>
                <a:path w="19766" h="22553" extrusionOk="0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1830708" y="4620765"/>
              <a:ext cx="18363" cy="142798"/>
            </a:xfrm>
            <a:custGeom>
              <a:avLst/>
              <a:gdLst/>
              <a:ahLst/>
              <a:cxnLst/>
              <a:rect l="l" t="t" r="r" b="b"/>
              <a:pathLst>
                <a:path w="2776" h="21587" extrusionOk="0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864815" y="4662664"/>
              <a:ext cx="100588" cy="104054"/>
            </a:xfrm>
            <a:custGeom>
              <a:avLst/>
              <a:gdLst/>
              <a:ahLst/>
              <a:cxnLst/>
              <a:rect l="l" t="t" r="r" b="b"/>
              <a:pathLst>
                <a:path w="15206" h="15730" extrusionOk="0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1980201" y="4665893"/>
              <a:ext cx="86650" cy="100826"/>
            </a:xfrm>
            <a:custGeom>
              <a:avLst/>
              <a:gdLst/>
              <a:ahLst/>
              <a:cxnLst/>
              <a:rect l="l" t="t" r="r" b="b"/>
              <a:pathLst>
                <a:path w="13099" h="15242" extrusionOk="0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2082515" y="4620765"/>
              <a:ext cx="98226" cy="146033"/>
            </a:xfrm>
            <a:custGeom>
              <a:avLst/>
              <a:gdLst/>
              <a:ahLst/>
              <a:cxnLst/>
              <a:rect l="l" t="t" r="r" b="b"/>
              <a:pathLst>
                <a:path w="14849" h="22076" extrusionOk="0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/ Left 2">
  <p:cSld name="CUSTOM_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685800" y="2343150"/>
            <a:ext cx="53340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1"/>
          </p:nvPr>
        </p:nvSpPr>
        <p:spPr>
          <a:xfrm>
            <a:off x="5257800" y="1638300"/>
            <a:ext cx="22860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5" name="Google Shape;155;p29"/>
          <p:cNvGrpSpPr/>
          <p:nvPr/>
        </p:nvGrpSpPr>
        <p:grpSpPr>
          <a:xfrm>
            <a:off x="480757" y="1433272"/>
            <a:ext cx="562473" cy="562473"/>
            <a:chOff x="4250596" y="2250412"/>
            <a:chExt cx="642900" cy="642900"/>
          </a:xfrm>
        </p:grpSpPr>
        <p:grpSp>
          <p:nvGrpSpPr>
            <p:cNvPr id="156" name="Google Shape;156;p29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157" name="Google Shape;157;p29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avLst/>
                <a:gdLst/>
                <a:ahLst/>
                <a:cxnLst/>
                <a:rect l="l" t="t" r="r" b="b"/>
                <a:pathLst>
                  <a:path w="127977" h="58016" extrusionOk="0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avLst/>
                <a:gdLst/>
                <a:ahLst/>
                <a:cxnLst/>
                <a:rect l="l" t="t" r="r" b="b"/>
                <a:pathLst>
                  <a:path w="104785" h="141652" extrusionOk="0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36903" extrusionOk="0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avLst/>
                <a:gdLst/>
                <a:ahLst/>
                <a:cxnLst/>
                <a:rect l="l" t="t" r="r" b="b"/>
                <a:pathLst>
                  <a:path w="101974" h="101973" extrusionOk="0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29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9"/>
          <p:cNvGrpSpPr/>
          <p:nvPr/>
        </p:nvGrpSpPr>
        <p:grpSpPr>
          <a:xfrm>
            <a:off x="581660" y="4433681"/>
            <a:ext cx="1710967" cy="562474"/>
            <a:chOff x="1325450" y="2304375"/>
            <a:chExt cx="1956061" cy="643048"/>
          </a:xfrm>
        </p:grpSpPr>
        <p:grpSp>
          <p:nvGrpSpPr>
            <p:cNvPr id="163" name="Google Shape;163;p29"/>
            <p:cNvGrpSpPr/>
            <p:nvPr/>
          </p:nvGrpSpPr>
          <p:grpSpPr>
            <a:xfrm>
              <a:off x="1532144" y="2517656"/>
              <a:ext cx="1543000" cy="273170"/>
              <a:chOff x="1532144" y="2517656"/>
              <a:chExt cx="1543000" cy="273170"/>
            </a:xfrm>
          </p:grpSpPr>
          <p:sp>
            <p:nvSpPr>
              <p:cNvPr id="164" name="Google Shape;164;p29"/>
              <p:cNvSpPr/>
              <p:nvPr/>
            </p:nvSpPr>
            <p:spPr>
              <a:xfrm>
                <a:off x="1532144" y="2517656"/>
                <a:ext cx="837369" cy="273170"/>
              </a:xfrm>
              <a:custGeom>
                <a:avLst/>
                <a:gdLst/>
                <a:ahLst/>
                <a:cxnLst/>
                <a:rect l="l" t="t" r="r" b="b"/>
                <a:pathLst>
                  <a:path w="122333" h="39908" extrusionOk="0">
                    <a:moveTo>
                      <a:pt x="113784" y="14889"/>
                    </a:moveTo>
                    <a:lnTo>
                      <a:pt x="114381" y="14949"/>
                    </a:lnTo>
                    <a:lnTo>
                      <a:pt x="114963" y="15098"/>
                    </a:lnTo>
                    <a:lnTo>
                      <a:pt x="115515" y="15322"/>
                    </a:lnTo>
                    <a:lnTo>
                      <a:pt x="115783" y="15471"/>
                    </a:lnTo>
                    <a:lnTo>
                      <a:pt x="116022" y="15591"/>
                    </a:lnTo>
                    <a:lnTo>
                      <a:pt x="116439" y="15919"/>
                    </a:lnTo>
                    <a:lnTo>
                      <a:pt x="116783" y="16307"/>
                    </a:lnTo>
                    <a:lnTo>
                      <a:pt x="117066" y="16754"/>
                    </a:lnTo>
                    <a:lnTo>
                      <a:pt x="117185" y="16993"/>
                    </a:lnTo>
                    <a:lnTo>
                      <a:pt x="108264" y="20693"/>
                    </a:lnTo>
                    <a:lnTo>
                      <a:pt x="108264" y="20036"/>
                    </a:lnTo>
                    <a:lnTo>
                      <a:pt x="108443" y="18858"/>
                    </a:lnTo>
                    <a:lnTo>
                      <a:pt x="108846" y="17799"/>
                    </a:lnTo>
                    <a:lnTo>
                      <a:pt x="109487" y="16874"/>
                    </a:lnTo>
                    <a:lnTo>
                      <a:pt x="109890" y="16471"/>
                    </a:lnTo>
                    <a:lnTo>
                      <a:pt x="110308" y="16083"/>
                    </a:lnTo>
                    <a:lnTo>
                      <a:pt x="111173" y="15501"/>
                    </a:lnTo>
                    <a:lnTo>
                      <a:pt x="112083" y="15098"/>
                    </a:lnTo>
                    <a:lnTo>
                      <a:pt x="113008" y="14904"/>
                    </a:lnTo>
                    <a:lnTo>
                      <a:pt x="113486" y="14889"/>
                    </a:lnTo>
                    <a:close/>
                    <a:moveTo>
                      <a:pt x="41265" y="14934"/>
                    </a:moveTo>
                    <a:lnTo>
                      <a:pt x="42309" y="14964"/>
                    </a:lnTo>
                    <a:lnTo>
                      <a:pt x="43353" y="15188"/>
                    </a:lnTo>
                    <a:lnTo>
                      <a:pt x="44338" y="15620"/>
                    </a:lnTo>
                    <a:lnTo>
                      <a:pt x="45248" y="16247"/>
                    </a:lnTo>
                    <a:lnTo>
                      <a:pt x="45651" y="16635"/>
                    </a:lnTo>
                    <a:lnTo>
                      <a:pt x="46039" y="17112"/>
                    </a:lnTo>
                    <a:lnTo>
                      <a:pt x="46665" y="18142"/>
                    </a:lnTo>
                    <a:lnTo>
                      <a:pt x="47068" y="19246"/>
                    </a:lnTo>
                    <a:lnTo>
                      <a:pt x="47277" y="20394"/>
                    </a:lnTo>
                    <a:lnTo>
                      <a:pt x="47262" y="21558"/>
                    </a:lnTo>
                    <a:lnTo>
                      <a:pt x="47053" y="22707"/>
                    </a:lnTo>
                    <a:lnTo>
                      <a:pt x="46650" y="23811"/>
                    </a:lnTo>
                    <a:lnTo>
                      <a:pt x="46024" y="24840"/>
                    </a:lnTo>
                    <a:lnTo>
                      <a:pt x="45636" y="25317"/>
                    </a:lnTo>
                    <a:lnTo>
                      <a:pt x="45517" y="25437"/>
                    </a:lnTo>
                    <a:lnTo>
                      <a:pt x="45382" y="25556"/>
                    </a:lnTo>
                    <a:lnTo>
                      <a:pt x="44965" y="25914"/>
                    </a:lnTo>
                    <a:lnTo>
                      <a:pt x="44040" y="26481"/>
                    </a:lnTo>
                    <a:lnTo>
                      <a:pt x="43040" y="26854"/>
                    </a:lnTo>
                    <a:lnTo>
                      <a:pt x="42011" y="27018"/>
                    </a:lnTo>
                    <a:lnTo>
                      <a:pt x="40967" y="26988"/>
                    </a:lnTo>
                    <a:lnTo>
                      <a:pt x="39952" y="26750"/>
                    </a:lnTo>
                    <a:lnTo>
                      <a:pt x="38982" y="26332"/>
                    </a:lnTo>
                    <a:lnTo>
                      <a:pt x="38102" y="25705"/>
                    </a:lnTo>
                    <a:lnTo>
                      <a:pt x="37699" y="25317"/>
                    </a:lnTo>
                    <a:lnTo>
                      <a:pt x="37311" y="24840"/>
                    </a:lnTo>
                    <a:lnTo>
                      <a:pt x="36685" y="23811"/>
                    </a:lnTo>
                    <a:lnTo>
                      <a:pt x="36267" y="22707"/>
                    </a:lnTo>
                    <a:lnTo>
                      <a:pt x="36058" y="21558"/>
                    </a:lnTo>
                    <a:lnTo>
                      <a:pt x="36058" y="20394"/>
                    </a:lnTo>
                    <a:lnTo>
                      <a:pt x="36267" y="19246"/>
                    </a:lnTo>
                    <a:lnTo>
                      <a:pt x="36670" y="18142"/>
                    </a:lnTo>
                    <a:lnTo>
                      <a:pt x="37297" y="17112"/>
                    </a:lnTo>
                    <a:lnTo>
                      <a:pt x="37684" y="16635"/>
                    </a:lnTo>
                    <a:lnTo>
                      <a:pt x="37774" y="16530"/>
                    </a:lnTo>
                    <a:lnTo>
                      <a:pt x="37878" y="16456"/>
                    </a:lnTo>
                    <a:lnTo>
                      <a:pt x="38296" y="16083"/>
                    </a:lnTo>
                    <a:lnTo>
                      <a:pt x="39221" y="15501"/>
                    </a:lnTo>
                    <a:lnTo>
                      <a:pt x="40221" y="15113"/>
                    </a:lnTo>
                    <a:lnTo>
                      <a:pt x="41265" y="14934"/>
                    </a:lnTo>
                    <a:close/>
                    <a:moveTo>
                      <a:pt x="63076" y="14934"/>
                    </a:moveTo>
                    <a:lnTo>
                      <a:pt x="64135" y="14964"/>
                    </a:lnTo>
                    <a:lnTo>
                      <a:pt x="65164" y="15188"/>
                    </a:lnTo>
                    <a:lnTo>
                      <a:pt x="66149" y="15620"/>
                    </a:lnTo>
                    <a:lnTo>
                      <a:pt x="67059" y="16247"/>
                    </a:lnTo>
                    <a:lnTo>
                      <a:pt x="67462" y="16635"/>
                    </a:lnTo>
                    <a:lnTo>
                      <a:pt x="67865" y="17112"/>
                    </a:lnTo>
                    <a:lnTo>
                      <a:pt x="68476" y="18142"/>
                    </a:lnTo>
                    <a:lnTo>
                      <a:pt x="68894" y="19246"/>
                    </a:lnTo>
                    <a:lnTo>
                      <a:pt x="69088" y="20394"/>
                    </a:lnTo>
                    <a:lnTo>
                      <a:pt x="69088" y="21558"/>
                    </a:lnTo>
                    <a:lnTo>
                      <a:pt x="68879" y="22707"/>
                    </a:lnTo>
                    <a:lnTo>
                      <a:pt x="68461" y="23811"/>
                    </a:lnTo>
                    <a:lnTo>
                      <a:pt x="67850" y="24840"/>
                    </a:lnTo>
                    <a:lnTo>
                      <a:pt x="67447" y="25317"/>
                    </a:lnTo>
                    <a:lnTo>
                      <a:pt x="67343" y="25437"/>
                    </a:lnTo>
                    <a:lnTo>
                      <a:pt x="67208" y="25556"/>
                    </a:lnTo>
                    <a:lnTo>
                      <a:pt x="66776" y="25914"/>
                    </a:lnTo>
                    <a:lnTo>
                      <a:pt x="65851" y="26481"/>
                    </a:lnTo>
                    <a:lnTo>
                      <a:pt x="64866" y="26854"/>
                    </a:lnTo>
                    <a:lnTo>
                      <a:pt x="63822" y="27018"/>
                    </a:lnTo>
                    <a:lnTo>
                      <a:pt x="62792" y="26988"/>
                    </a:lnTo>
                    <a:lnTo>
                      <a:pt x="61763" y="26750"/>
                    </a:lnTo>
                    <a:lnTo>
                      <a:pt x="60793" y="26332"/>
                    </a:lnTo>
                    <a:lnTo>
                      <a:pt x="59913" y="25705"/>
                    </a:lnTo>
                    <a:lnTo>
                      <a:pt x="59525" y="25317"/>
                    </a:lnTo>
                    <a:lnTo>
                      <a:pt x="59122" y="24840"/>
                    </a:lnTo>
                    <a:lnTo>
                      <a:pt x="58511" y="23811"/>
                    </a:lnTo>
                    <a:lnTo>
                      <a:pt x="58093" y="22707"/>
                    </a:lnTo>
                    <a:lnTo>
                      <a:pt x="57884" y="21558"/>
                    </a:lnTo>
                    <a:lnTo>
                      <a:pt x="57884" y="20394"/>
                    </a:lnTo>
                    <a:lnTo>
                      <a:pt x="58093" y="19246"/>
                    </a:lnTo>
                    <a:lnTo>
                      <a:pt x="58496" y="18142"/>
                    </a:lnTo>
                    <a:lnTo>
                      <a:pt x="59107" y="17112"/>
                    </a:lnTo>
                    <a:lnTo>
                      <a:pt x="59510" y="16635"/>
                    </a:lnTo>
                    <a:lnTo>
                      <a:pt x="59600" y="16530"/>
                    </a:lnTo>
                    <a:lnTo>
                      <a:pt x="59689" y="16456"/>
                    </a:lnTo>
                    <a:lnTo>
                      <a:pt x="60107" y="16083"/>
                    </a:lnTo>
                    <a:lnTo>
                      <a:pt x="61032" y="15501"/>
                    </a:lnTo>
                    <a:lnTo>
                      <a:pt x="62032" y="15113"/>
                    </a:lnTo>
                    <a:lnTo>
                      <a:pt x="63076" y="14934"/>
                    </a:lnTo>
                    <a:close/>
                    <a:moveTo>
                      <a:pt x="85245" y="14964"/>
                    </a:moveTo>
                    <a:lnTo>
                      <a:pt x="85782" y="14979"/>
                    </a:lnTo>
                    <a:lnTo>
                      <a:pt x="86841" y="15203"/>
                    </a:lnTo>
                    <a:lnTo>
                      <a:pt x="87826" y="15635"/>
                    </a:lnTo>
                    <a:lnTo>
                      <a:pt x="88676" y="16292"/>
                    </a:lnTo>
                    <a:lnTo>
                      <a:pt x="89049" y="16695"/>
                    </a:lnTo>
                    <a:lnTo>
                      <a:pt x="89422" y="17157"/>
                    </a:lnTo>
                    <a:lnTo>
                      <a:pt x="90004" y="18186"/>
                    </a:lnTo>
                    <a:lnTo>
                      <a:pt x="90392" y="19290"/>
                    </a:lnTo>
                    <a:lnTo>
                      <a:pt x="90571" y="20439"/>
                    </a:lnTo>
                    <a:lnTo>
                      <a:pt x="90571" y="21036"/>
                    </a:lnTo>
                    <a:lnTo>
                      <a:pt x="90571" y="21633"/>
                    </a:lnTo>
                    <a:lnTo>
                      <a:pt x="90392" y="22781"/>
                    </a:lnTo>
                    <a:lnTo>
                      <a:pt x="90004" y="23870"/>
                    </a:lnTo>
                    <a:lnTo>
                      <a:pt x="89407" y="24870"/>
                    </a:lnTo>
                    <a:lnTo>
                      <a:pt x="89049" y="25332"/>
                    </a:lnTo>
                    <a:lnTo>
                      <a:pt x="88676" y="25720"/>
                    </a:lnTo>
                    <a:lnTo>
                      <a:pt x="87811" y="26362"/>
                    </a:lnTo>
                    <a:lnTo>
                      <a:pt x="86826" y="26809"/>
                    </a:lnTo>
                    <a:lnTo>
                      <a:pt x="85782" y="27033"/>
                    </a:lnTo>
                    <a:lnTo>
                      <a:pt x="85245" y="27048"/>
                    </a:lnTo>
                    <a:lnTo>
                      <a:pt x="84678" y="27033"/>
                    </a:lnTo>
                    <a:lnTo>
                      <a:pt x="83604" y="26809"/>
                    </a:lnTo>
                    <a:lnTo>
                      <a:pt x="82589" y="26362"/>
                    </a:lnTo>
                    <a:lnTo>
                      <a:pt x="81694" y="25720"/>
                    </a:lnTo>
                    <a:lnTo>
                      <a:pt x="81306" y="25332"/>
                    </a:lnTo>
                    <a:lnTo>
                      <a:pt x="80918" y="24885"/>
                    </a:lnTo>
                    <a:lnTo>
                      <a:pt x="80292" y="23885"/>
                    </a:lnTo>
                    <a:lnTo>
                      <a:pt x="79874" y="22796"/>
                    </a:lnTo>
                    <a:lnTo>
                      <a:pt x="79680" y="21633"/>
                    </a:lnTo>
                    <a:lnTo>
                      <a:pt x="79680" y="21036"/>
                    </a:lnTo>
                    <a:lnTo>
                      <a:pt x="79680" y="20439"/>
                    </a:lnTo>
                    <a:lnTo>
                      <a:pt x="79874" y="19261"/>
                    </a:lnTo>
                    <a:lnTo>
                      <a:pt x="80292" y="18157"/>
                    </a:lnTo>
                    <a:lnTo>
                      <a:pt x="80918" y="17142"/>
                    </a:lnTo>
                    <a:lnTo>
                      <a:pt x="81306" y="16695"/>
                    </a:lnTo>
                    <a:lnTo>
                      <a:pt x="81694" y="16292"/>
                    </a:lnTo>
                    <a:lnTo>
                      <a:pt x="82589" y="15635"/>
                    </a:lnTo>
                    <a:lnTo>
                      <a:pt x="83604" y="15203"/>
                    </a:lnTo>
                    <a:lnTo>
                      <a:pt x="84678" y="14979"/>
                    </a:lnTo>
                    <a:lnTo>
                      <a:pt x="85245" y="14964"/>
                    </a:lnTo>
                    <a:close/>
                    <a:moveTo>
                      <a:pt x="97433" y="1045"/>
                    </a:moveTo>
                    <a:lnTo>
                      <a:pt x="97433" y="30345"/>
                    </a:lnTo>
                    <a:lnTo>
                      <a:pt x="101819" y="30345"/>
                    </a:lnTo>
                    <a:lnTo>
                      <a:pt x="101819" y="1045"/>
                    </a:lnTo>
                    <a:close/>
                    <a:moveTo>
                      <a:pt x="41190" y="11040"/>
                    </a:moveTo>
                    <a:lnTo>
                      <a:pt x="40236" y="11130"/>
                    </a:lnTo>
                    <a:lnTo>
                      <a:pt x="39281" y="11309"/>
                    </a:lnTo>
                    <a:lnTo>
                      <a:pt x="38356" y="11578"/>
                    </a:lnTo>
                    <a:lnTo>
                      <a:pt x="37461" y="11936"/>
                    </a:lnTo>
                    <a:lnTo>
                      <a:pt x="36580" y="12383"/>
                    </a:lnTo>
                    <a:lnTo>
                      <a:pt x="35745" y="12905"/>
                    </a:lnTo>
                    <a:lnTo>
                      <a:pt x="34954" y="13532"/>
                    </a:lnTo>
                    <a:lnTo>
                      <a:pt x="34566" y="13875"/>
                    </a:lnTo>
                    <a:lnTo>
                      <a:pt x="34208" y="14248"/>
                    </a:lnTo>
                    <a:lnTo>
                      <a:pt x="33582" y="15054"/>
                    </a:lnTo>
                    <a:lnTo>
                      <a:pt x="33030" y="15889"/>
                    </a:lnTo>
                    <a:lnTo>
                      <a:pt x="32582" y="16769"/>
                    </a:lnTo>
                    <a:lnTo>
                      <a:pt x="32209" y="17664"/>
                    </a:lnTo>
                    <a:lnTo>
                      <a:pt x="31941" y="18604"/>
                    </a:lnTo>
                    <a:lnTo>
                      <a:pt x="31762" y="19559"/>
                    </a:lnTo>
                    <a:lnTo>
                      <a:pt x="31672" y="20514"/>
                    </a:lnTo>
                    <a:lnTo>
                      <a:pt x="31672" y="21469"/>
                    </a:lnTo>
                    <a:lnTo>
                      <a:pt x="31762" y="22438"/>
                    </a:lnTo>
                    <a:lnTo>
                      <a:pt x="31941" y="23378"/>
                    </a:lnTo>
                    <a:lnTo>
                      <a:pt x="32209" y="24318"/>
                    </a:lnTo>
                    <a:lnTo>
                      <a:pt x="32582" y="25228"/>
                    </a:lnTo>
                    <a:lnTo>
                      <a:pt x="33030" y="26093"/>
                    </a:lnTo>
                    <a:lnTo>
                      <a:pt x="33582" y="26944"/>
                    </a:lnTo>
                    <a:lnTo>
                      <a:pt x="34208" y="27734"/>
                    </a:lnTo>
                    <a:lnTo>
                      <a:pt x="34566" y="28107"/>
                    </a:lnTo>
                    <a:lnTo>
                      <a:pt x="34954" y="28450"/>
                    </a:lnTo>
                    <a:lnTo>
                      <a:pt x="35745" y="29077"/>
                    </a:lnTo>
                    <a:lnTo>
                      <a:pt x="36580" y="29614"/>
                    </a:lnTo>
                    <a:lnTo>
                      <a:pt x="37461" y="30047"/>
                    </a:lnTo>
                    <a:lnTo>
                      <a:pt x="38356" y="30405"/>
                    </a:lnTo>
                    <a:lnTo>
                      <a:pt x="39281" y="30673"/>
                    </a:lnTo>
                    <a:lnTo>
                      <a:pt x="40236" y="30852"/>
                    </a:lnTo>
                    <a:lnTo>
                      <a:pt x="41190" y="30942"/>
                    </a:lnTo>
                    <a:lnTo>
                      <a:pt x="42145" y="30942"/>
                    </a:lnTo>
                    <a:lnTo>
                      <a:pt x="43100" y="30852"/>
                    </a:lnTo>
                    <a:lnTo>
                      <a:pt x="44040" y="30673"/>
                    </a:lnTo>
                    <a:lnTo>
                      <a:pt x="44980" y="30405"/>
                    </a:lnTo>
                    <a:lnTo>
                      <a:pt x="45875" y="30047"/>
                    </a:lnTo>
                    <a:lnTo>
                      <a:pt x="46755" y="29614"/>
                    </a:lnTo>
                    <a:lnTo>
                      <a:pt x="47590" y="29077"/>
                    </a:lnTo>
                    <a:lnTo>
                      <a:pt x="48381" y="28450"/>
                    </a:lnTo>
                    <a:lnTo>
                      <a:pt x="48769" y="28107"/>
                    </a:lnTo>
                    <a:lnTo>
                      <a:pt x="49112" y="27734"/>
                    </a:lnTo>
                    <a:lnTo>
                      <a:pt x="49754" y="26944"/>
                    </a:lnTo>
                    <a:lnTo>
                      <a:pt x="50306" y="26093"/>
                    </a:lnTo>
                    <a:lnTo>
                      <a:pt x="50753" y="25228"/>
                    </a:lnTo>
                    <a:lnTo>
                      <a:pt x="51111" y="24318"/>
                    </a:lnTo>
                    <a:lnTo>
                      <a:pt x="51395" y="23378"/>
                    </a:lnTo>
                    <a:lnTo>
                      <a:pt x="51574" y="22438"/>
                    </a:lnTo>
                    <a:lnTo>
                      <a:pt x="51663" y="21469"/>
                    </a:lnTo>
                    <a:lnTo>
                      <a:pt x="51663" y="20514"/>
                    </a:lnTo>
                    <a:lnTo>
                      <a:pt x="51574" y="19559"/>
                    </a:lnTo>
                    <a:lnTo>
                      <a:pt x="51395" y="18604"/>
                    </a:lnTo>
                    <a:lnTo>
                      <a:pt x="51111" y="17664"/>
                    </a:lnTo>
                    <a:lnTo>
                      <a:pt x="50753" y="16769"/>
                    </a:lnTo>
                    <a:lnTo>
                      <a:pt x="50306" y="15889"/>
                    </a:lnTo>
                    <a:lnTo>
                      <a:pt x="49754" y="15054"/>
                    </a:lnTo>
                    <a:lnTo>
                      <a:pt x="49112" y="14248"/>
                    </a:lnTo>
                    <a:lnTo>
                      <a:pt x="48769" y="13875"/>
                    </a:lnTo>
                    <a:lnTo>
                      <a:pt x="48381" y="13532"/>
                    </a:lnTo>
                    <a:lnTo>
                      <a:pt x="47590" y="12905"/>
                    </a:lnTo>
                    <a:lnTo>
                      <a:pt x="46755" y="12383"/>
                    </a:lnTo>
                    <a:lnTo>
                      <a:pt x="45875" y="11936"/>
                    </a:lnTo>
                    <a:lnTo>
                      <a:pt x="44980" y="11578"/>
                    </a:lnTo>
                    <a:lnTo>
                      <a:pt x="44040" y="11309"/>
                    </a:lnTo>
                    <a:lnTo>
                      <a:pt x="43100" y="11130"/>
                    </a:lnTo>
                    <a:lnTo>
                      <a:pt x="42145" y="11040"/>
                    </a:lnTo>
                    <a:close/>
                    <a:moveTo>
                      <a:pt x="63031" y="11040"/>
                    </a:moveTo>
                    <a:lnTo>
                      <a:pt x="62076" y="11130"/>
                    </a:lnTo>
                    <a:lnTo>
                      <a:pt x="61121" y="11309"/>
                    </a:lnTo>
                    <a:lnTo>
                      <a:pt x="60197" y="11578"/>
                    </a:lnTo>
                    <a:lnTo>
                      <a:pt x="59286" y="11936"/>
                    </a:lnTo>
                    <a:lnTo>
                      <a:pt x="58421" y="12383"/>
                    </a:lnTo>
                    <a:lnTo>
                      <a:pt x="57586" y="12905"/>
                    </a:lnTo>
                    <a:lnTo>
                      <a:pt x="56780" y="13532"/>
                    </a:lnTo>
                    <a:lnTo>
                      <a:pt x="56407" y="13875"/>
                    </a:lnTo>
                    <a:lnTo>
                      <a:pt x="56049" y="14248"/>
                    </a:lnTo>
                    <a:lnTo>
                      <a:pt x="55408" y="15054"/>
                    </a:lnTo>
                    <a:lnTo>
                      <a:pt x="54871" y="15889"/>
                    </a:lnTo>
                    <a:lnTo>
                      <a:pt x="54408" y="16769"/>
                    </a:lnTo>
                    <a:lnTo>
                      <a:pt x="54050" y="17664"/>
                    </a:lnTo>
                    <a:lnTo>
                      <a:pt x="53782" y="18604"/>
                    </a:lnTo>
                    <a:lnTo>
                      <a:pt x="53603" y="19559"/>
                    </a:lnTo>
                    <a:lnTo>
                      <a:pt x="53513" y="20514"/>
                    </a:lnTo>
                    <a:lnTo>
                      <a:pt x="53513" y="21469"/>
                    </a:lnTo>
                    <a:lnTo>
                      <a:pt x="53603" y="22438"/>
                    </a:lnTo>
                    <a:lnTo>
                      <a:pt x="53782" y="23378"/>
                    </a:lnTo>
                    <a:lnTo>
                      <a:pt x="54050" y="24318"/>
                    </a:lnTo>
                    <a:lnTo>
                      <a:pt x="54408" y="25228"/>
                    </a:lnTo>
                    <a:lnTo>
                      <a:pt x="54871" y="26093"/>
                    </a:lnTo>
                    <a:lnTo>
                      <a:pt x="55408" y="26944"/>
                    </a:lnTo>
                    <a:lnTo>
                      <a:pt x="56049" y="27734"/>
                    </a:lnTo>
                    <a:lnTo>
                      <a:pt x="56407" y="28107"/>
                    </a:lnTo>
                    <a:lnTo>
                      <a:pt x="56780" y="28450"/>
                    </a:lnTo>
                    <a:lnTo>
                      <a:pt x="57586" y="29077"/>
                    </a:lnTo>
                    <a:lnTo>
                      <a:pt x="58421" y="29614"/>
                    </a:lnTo>
                    <a:lnTo>
                      <a:pt x="59286" y="30047"/>
                    </a:lnTo>
                    <a:lnTo>
                      <a:pt x="60197" y="30405"/>
                    </a:lnTo>
                    <a:lnTo>
                      <a:pt x="61121" y="30673"/>
                    </a:lnTo>
                    <a:lnTo>
                      <a:pt x="62076" y="30852"/>
                    </a:lnTo>
                    <a:lnTo>
                      <a:pt x="63031" y="30942"/>
                    </a:lnTo>
                    <a:lnTo>
                      <a:pt x="63986" y="30942"/>
                    </a:lnTo>
                    <a:lnTo>
                      <a:pt x="64941" y="30852"/>
                    </a:lnTo>
                    <a:lnTo>
                      <a:pt x="65880" y="30673"/>
                    </a:lnTo>
                    <a:lnTo>
                      <a:pt x="66805" y="30405"/>
                    </a:lnTo>
                    <a:lnTo>
                      <a:pt x="67715" y="30047"/>
                    </a:lnTo>
                    <a:lnTo>
                      <a:pt x="68596" y="29614"/>
                    </a:lnTo>
                    <a:lnTo>
                      <a:pt x="69431" y="29077"/>
                    </a:lnTo>
                    <a:lnTo>
                      <a:pt x="70222" y="28450"/>
                    </a:lnTo>
                    <a:lnTo>
                      <a:pt x="70595" y="28107"/>
                    </a:lnTo>
                    <a:lnTo>
                      <a:pt x="70953" y="27734"/>
                    </a:lnTo>
                    <a:lnTo>
                      <a:pt x="71594" y="26944"/>
                    </a:lnTo>
                    <a:lnTo>
                      <a:pt x="72131" y="26093"/>
                    </a:lnTo>
                    <a:lnTo>
                      <a:pt x="72594" y="25228"/>
                    </a:lnTo>
                    <a:lnTo>
                      <a:pt x="72952" y="24318"/>
                    </a:lnTo>
                    <a:lnTo>
                      <a:pt x="73220" y="23378"/>
                    </a:lnTo>
                    <a:lnTo>
                      <a:pt x="73414" y="22438"/>
                    </a:lnTo>
                    <a:lnTo>
                      <a:pt x="73504" y="21469"/>
                    </a:lnTo>
                    <a:lnTo>
                      <a:pt x="73504" y="20514"/>
                    </a:lnTo>
                    <a:lnTo>
                      <a:pt x="73414" y="19559"/>
                    </a:lnTo>
                    <a:lnTo>
                      <a:pt x="73220" y="18604"/>
                    </a:lnTo>
                    <a:lnTo>
                      <a:pt x="72952" y="17664"/>
                    </a:lnTo>
                    <a:lnTo>
                      <a:pt x="72594" y="16769"/>
                    </a:lnTo>
                    <a:lnTo>
                      <a:pt x="72131" y="15889"/>
                    </a:lnTo>
                    <a:lnTo>
                      <a:pt x="71594" y="15054"/>
                    </a:lnTo>
                    <a:lnTo>
                      <a:pt x="70953" y="14248"/>
                    </a:lnTo>
                    <a:lnTo>
                      <a:pt x="70595" y="13875"/>
                    </a:lnTo>
                    <a:lnTo>
                      <a:pt x="70222" y="13532"/>
                    </a:lnTo>
                    <a:lnTo>
                      <a:pt x="69431" y="12905"/>
                    </a:lnTo>
                    <a:lnTo>
                      <a:pt x="68596" y="12383"/>
                    </a:lnTo>
                    <a:lnTo>
                      <a:pt x="67715" y="11936"/>
                    </a:lnTo>
                    <a:lnTo>
                      <a:pt x="66805" y="11578"/>
                    </a:lnTo>
                    <a:lnTo>
                      <a:pt x="65880" y="11309"/>
                    </a:lnTo>
                    <a:lnTo>
                      <a:pt x="64941" y="11130"/>
                    </a:lnTo>
                    <a:lnTo>
                      <a:pt x="63986" y="11040"/>
                    </a:lnTo>
                    <a:close/>
                    <a:moveTo>
                      <a:pt x="14919" y="1"/>
                    </a:moveTo>
                    <a:lnTo>
                      <a:pt x="13382" y="150"/>
                    </a:lnTo>
                    <a:lnTo>
                      <a:pt x="11890" y="433"/>
                    </a:lnTo>
                    <a:lnTo>
                      <a:pt x="10413" y="866"/>
                    </a:lnTo>
                    <a:lnTo>
                      <a:pt x="9011" y="1448"/>
                    </a:lnTo>
                    <a:lnTo>
                      <a:pt x="7653" y="2164"/>
                    </a:lnTo>
                    <a:lnTo>
                      <a:pt x="6385" y="3014"/>
                    </a:lnTo>
                    <a:lnTo>
                      <a:pt x="5192" y="3999"/>
                    </a:lnTo>
                    <a:lnTo>
                      <a:pt x="4640" y="4536"/>
                    </a:lnTo>
                    <a:lnTo>
                      <a:pt x="4252" y="4924"/>
                    </a:lnTo>
                    <a:lnTo>
                      <a:pt x="3715" y="5506"/>
                    </a:lnTo>
                    <a:lnTo>
                      <a:pt x="2760" y="6714"/>
                    </a:lnTo>
                    <a:lnTo>
                      <a:pt x="1954" y="7997"/>
                    </a:lnTo>
                    <a:lnTo>
                      <a:pt x="1283" y="9325"/>
                    </a:lnTo>
                    <a:lnTo>
                      <a:pt x="746" y="10712"/>
                    </a:lnTo>
                    <a:lnTo>
                      <a:pt x="358" y="12129"/>
                    </a:lnTo>
                    <a:lnTo>
                      <a:pt x="105" y="13562"/>
                    </a:lnTo>
                    <a:lnTo>
                      <a:pt x="0" y="15024"/>
                    </a:lnTo>
                    <a:lnTo>
                      <a:pt x="15" y="16486"/>
                    </a:lnTo>
                    <a:lnTo>
                      <a:pt x="179" y="17933"/>
                    </a:lnTo>
                    <a:lnTo>
                      <a:pt x="492" y="19365"/>
                    </a:lnTo>
                    <a:lnTo>
                      <a:pt x="940" y="20767"/>
                    </a:lnTo>
                    <a:lnTo>
                      <a:pt x="1507" y="22125"/>
                    </a:lnTo>
                    <a:lnTo>
                      <a:pt x="2238" y="23438"/>
                    </a:lnTo>
                    <a:lnTo>
                      <a:pt x="3088" y="24676"/>
                    </a:lnTo>
                    <a:lnTo>
                      <a:pt x="4088" y="25855"/>
                    </a:lnTo>
                    <a:lnTo>
                      <a:pt x="4640" y="26407"/>
                    </a:lnTo>
                    <a:lnTo>
                      <a:pt x="5192" y="26959"/>
                    </a:lnTo>
                    <a:lnTo>
                      <a:pt x="6385" y="27943"/>
                    </a:lnTo>
                    <a:lnTo>
                      <a:pt x="7653" y="28794"/>
                    </a:lnTo>
                    <a:lnTo>
                      <a:pt x="8996" y="29510"/>
                    </a:lnTo>
                    <a:lnTo>
                      <a:pt x="10413" y="30091"/>
                    </a:lnTo>
                    <a:lnTo>
                      <a:pt x="11875" y="30539"/>
                    </a:lnTo>
                    <a:lnTo>
                      <a:pt x="13382" y="30822"/>
                    </a:lnTo>
                    <a:lnTo>
                      <a:pt x="14919" y="30957"/>
                    </a:lnTo>
                    <a:lnTo>
                      <a:pt x="15694" y="30957"/>
                    </a:lnTo>
                    <a:lnTo>
                      <a:pt x="16515" y="30942"/>
                    </a:lnTo>
                    <a:lnTo>
                      <a:pt x="18096" y="30808"/>
                    </a:lnTo>
                    <a:lnTo>
                      <a:pt x="19603" y="30539"/>
                    </a:lnTo>
                    <a:lnTo>
                      <a:pt x="21035" y="30136"/>
                    </a:lnTo>
                    <a:lnTo>
                      <a:pt x="22378" y="29599"/>
                    </a:lnTo>
                    <a:lnTo>
                      <a:pt x="23646" y="28928"/>
                    </a:lnTo>
                    <a:lnTo>
                      <a:pt x="24825" y="28107"/>
                    </a:lnTo>
                    <a:lnTo>
                      <a:pt x="25944" y="27167"/>
                    </a:lnTo>
                    <a:lnTo>
                      <a:pt x="26451" y="26630"/>
                    </a:lnTo>
                    <a:lnTo>
                      <a:pt x="26913" y="26168"/>
                    </a:lnTo>
                    <a:lnTo>
                      <a:pt x="27704" y="25168"/>
                    </a:lnTo>
                    <a:lnTo>
                      <a:pt x="28390" y="24094"/>
                    </a:lnTo>
                    <a:lnTo>
                      <a:pt x="28972" y="22945"/>
                    </a:lnTo>
                    <a:lnTo>
                      <a:pt x="29434" y="21707"/>
                    </a:lnTo>
                    <a:lnTo>
                      <a:pt x="29778" y="20379"/>
                    </a:lnTo>
                    <a:lnTo>
                      <a:pt x="30001" y="18977"/>
                    </a:lnTo>
                    <a:lnTo>
                      <a:pt x="30121" y="17500"/>
                    </a:lnTo>
                    <a:lnTo>
                      <a:pt x="30136" y="16739"/>
                    </a:lnTo>
                    <a:lnTo>
                      <a:pt x="30136" y="16068"/>
                    </a:lnTo>
                    <a:lnTo>
                      <a:pt x="30016" y="14740"/>
                    </a:lnTo>
                    <a:lnTo>
                      <a:pt x="29912" y="14084"/>
                    </a:lnTo>
                    <a:lnTo>
                      <a:pt x="15680" y="14084"/>
                    </a:lnTo>
                    <a:lnTo>
                      <a:pt x="15680" y="18321"/>
                    </a:lnTo>
                    <a:lnTo>
                      <a:pt x="25809" y="18321"/>
                    </a:lnTo>
                    <a:lnTo>
                      <a:pt x="25675" y="19171"/>
                    </a:lnTo>
                    <a:lnTo>
                      <a:pt x="25287" y="20693"/>
                    </a:lnTo>
                    <a:lnTo>
                      <a:pt x="24705" y="22020"/>
                    </a:lnTo>
                    <a:lnTo>
                      <a:pt x="23959" y="23154"/>
                    </a:lnTo>
                    <a:lnTo>
                      <a:pt x="23512" y="23632"/>
                    </a:lnTo>
                    <a:lnTo>
                      <a:pt x="23124" y="24005"/>
                    </a:lnTo>
                    <a:lnTo>
                      <a:pt x="22288" y="24691"/>
                    </a:lnTo>
                    <a:lnTo>
                      <a:pt x="21423" y="25273"/>
                    </a:lnTo>
                    <a:lnTo>
                      <a:pt x="20498" y="25750"/>
                    </a:lnTo>
                    <a:lnTo>
                      <a:pt x="19514" y="26138"/>
                    </a:lnTo>
                    <a:lnTo>
                      <a:pt x="18499" y="26436"/>
                    </a:lnTo>
                    <a:lnTo>
                      <a:pt x="17410" y="26630"/>
                    </a:lnTo>
                    <a:lnTo>
                      <a:pt x="16291" y="26720"/>
                    </a:lnTo>
                    <a:lnTo>
                      <a:pt x="15694" y="26735"/>
                    </a:lnTo>
                    <a:lnTo>
                      <a:pt x="15142" y="26735"/>
                    </a:lnTo>
                    <a:lnTo>
                      <a:pt x="14039" y="26630"/>
                    </a:lnTo>
                    <a:lnTo>
                      <a:pt x="12964" y="26421"/>
                    </a:lnTo>
                    <a:lnTo>
                      <a:pt x="11920" y="26108"/>
                    </a:lnTo>
                    <a:lnTo>
                      <a:pt x="10921" y="25690"/>
                    </a:lnTo>
                    <a:lnTo>
                      <a:pt x="9966" y="25168"/>
                    </a:lnTo>
                    <a:lnTo>
                      <a:pt x="9056" y="24557"/>
                    </a:lnTo>
                    <a:lnTo>
                      <a:pt x="8220" y="23841"/>
                    </a:lnTo>
                    <a:lnTo>
                      <a:pt x="7832" y="23453"/>
                    </a:lnTo>
                    <a:lnTo>
                      <a:pt x="7430" y="23020"/>
                    </a:lnTo>
                    <a:lnTo>
                      <a:pt x="6728" y="22125"/>
                    </a:lnTo>
                    <a:lnTo>
                      <a:pt x="6117" y="21185"/>
                    </a:lnTo>
                    <a:lnTo>
                      <a:pt x="5610" y="20200"/>
                    </a:lnTo>
                    <a:lnTo>
                      <a:pt x="5207" y="19186"/>
                    </a:lnTo>
                    <a:lnTo>
                      <a:pt x="4908" y="18142"/>
                    </a:lnTo>
                    <a:lnTo>
                      <a:pt x="4714" y="17082"/>
                    </a:lnTo>
                    <a:lnTo>
                      <a:pt x="4610" y="16008"/>
                    </a:lnTo>
                    <a:lnTo>
                      <a:pt x="4610" y="14934"/>
                    </a:lnTo>
                    <a:lnTo>
                      <a:pt x="4714" y="13860"/>
                    </a:lnTo>
                    <a:lnTo>
                      <a:pt x="4908" y="12786"/>
                    </a:lnTo>
                    <a:lnTo>
                      <a:pt x="5207" y="11742"/>
                    </a:lnTo>
                    <a:lnTo>
                      <a:pt x="5610" y="10727"/>
                    </a:lnTo>
                    <a:lnTo>
                      <a:pt x="6117" y="9757"/>
                    </a:lnTo>
                    <a:lnTo>
                      <a:pt x="6728" y="8818"/>
                    </a:lnTo>
                    <a:lnTo>
                      <a:pt x="7430" y="7922"/>
                    </a:lnTo>
                    <a:lnTo>
                      <a:pt x="7832" y="7505"/>
                    </a:lnTo>
                    <a:lnTo>
                      <a:pt x="8220" y="7102"/>
                    </a:lnTo>
                    <a:lnTo>
                      <a:pt x="9056" y="6386"/>
                    </a:lnTo>
                    <a:lnTo>
                      <a:pt x="9966" y="5774"/>
                    </a:lnTo>
                    <a:lnTo>
                      <a:pt x="10921" y="5252"/>
                    </a:lnTo>
                    <a:lnTo>
                      <a:pt x="11920" y="4834"/>
                    </a:lnTo>
                    <a:lnTo>
                      <a:pt x="12964" y="4521"/>
                    </a:lnTo>
                    <a:lnTo>
                      <a:pt x="14039" y="4312"/>
                    </a:lnTo>
                    <a:lnTo>
                      <a:pt x="15142" y="4223"/>
                    </a:lnTo>
                    <a:lnTo>
                      <a:pt x="16232" y="4223"/>
                    </a:lnTo>
                    <a:lnTo>
                      <a:pt x="17291" y="4312"/>
                    </a:lnTo>
                    <a:lnTo>
                      <a:pt x="18320" y="4506"/>
                    </a:lnTo>
                    <a:lnTo>
                      <a:pt x="19335" y="4804"/>
                    </a:lnTo>
                    <a:lnTo>
                      <a:pt x="20304" y="5192"/>
                    </a:lnTo>
                    <a:lnTo>
                      <a:pt x="21229" y="5670"/>
                    </a:lnTo>
                    <a:lnTo>
                      <a:pt x="22109" y="6237"/>
                    </a:lnTo>
                    <a:lnTo>
                      <a:pt x="22945" y="6893"/>
                    </a:lnTo>
                    <a:lnTo>
                      <a:pt x="23333" y="7266"/>
                    </a:lnTo>
                    <a:lnTo>
                      <a:pt x="26316" y="4282"/>
                    </a:lnTo>
                    <a:lnTo>
                      <a:pt x="25779" y="3760"/>
                    </a:lnTo>
                    <a:lnTo>
                      <a:pt x="24631" y="2835"/>
                    </a:lnTo>
                    <a:lnTo>
                      <a:pt x="23407" y="2030"/>
                    </a:lnTo>
                    <a:lnTo>
                      <a:pt x="22109" y="1358"/>
                    </a:lnTo>
                    <a:lnTo>
                      <a:pt x="20752" y="806"/>
                    </a:lnTo>
                    <a:lnTo>
                      <a:pt x="19350" y="404"/>
                    </a:lnTo>
                    <a:lnTo>
                      <a:pt x="17917" y="135"/>
                    </a:lnTo>
                    <a:lnTo>
                      <a:pt x="16440" y="1"/>
                    </a:lnTo>
                    <a:close/>
                    <a:moveTo>
                      <a:pt x="112874" y="11011"/>
                    </a:moveTo>
                    <a:lnTo>
                      <a:pt x="111934" y="11085"/>
                    </a:lnTo>
                    <a:lnTo>
                      <a:pt x="111024" y="11264"/>
                    </a:lnTo>
                    <a:lnTo>
                      <a:pt x="110144" y="11533"/>
                    </a:lnTo>
                    <a:lnTo>
                      <a:pt x="109279" y="11891"/>
                    </a:lnTo>
                    <a:lnTo>
                      <a:pt x="108473" y="12338"/>
                    </a:lnTo>
                    <a:lnTo>
                      <a:pt x="107712" y="12861"/>
                    </a:lnTo>
                    <a:lnTo>
                      <a:pt x="106996" y="13472"/>
                    </a:lnTo>
                    <a:lnTo>
                      <a:pt x="106668" y="13800"/>
                    </a:lnTo>
                    <a:lnTo>
                      <a:pt x="106325" y="14158"/>
                    </a:lnTo>
                    <a:lnTo>
                      <a:pt x="105728" y="14904"/>
                    </a:lnTo>
                    <a:lnTo>
                      <a:pt x="105221" y="15710"/>
                    </a:lnTo>
                    <a:lnTo>
                      <a:pt x="104788" y="16545"/>
                    </a:lnTo>
                    <a:lnTo>
                      <a:pt x="104445" y="17440"/>
                    </a:lnTo>
                    <a:lnTo>
                      <a:pt x="104191" y="18395"/>
                    </a:lnTo>
                    <a:lnTo>
                      <a:pt x="104012" y="19395"/>
                    </a:lnTo>
                    <a:lnTo>
                      <a:pt x="103923" y="20439"/>
                    </a:lnTo>
                    <a:lnTo>
                      <a:pt x="103923" y="20991"/>
                    </a:lnTo>
                    <a:lnTo>
                      <a:pt x="103923" y="21483"/>
                    </a:lnTo>
                    <a:lnTo>
                      <a:pt x="103997" y="22468"/>
                    </a:lnTo>
                    <a:lnTo>
                      <a:pt x="104176" y="23438"/>
                    </a:lnTo>
                    <a:lnTo>
                      <a:pt x="104445" y="24378"/>
                    </a:lnTo>
                    <a:lnTo>
                      <a:pt x="104803" y="25273"/>
                    </a:lnTo>
                    <a:lnTo>
                      <a:pt x="105251" y="26138"/>
                    </a:lnTo>
                    <a:lnTo>
                      <a:pt x="105788" y="26959"/>
                    </a:lnTo>
                    <a:lnTo>
                      <a:pt x="106414" y="27734"/>
                    </a:lnTo>
                    <a:lnTo>
                      <a:pt x="106757" y="28092"/>
                    </a:lnTo>
                    <a:lnTo>
                      <a:pt x="107115" y="28435"/>
                    </a:lnTo>
                    <a:lnTo>
                      <a:pt x="107876" y="29077"/>
                    </a:lnTo>
                    <a:lnTo>
                      <a:pt x="108682" y="29614"/>
                    </a:lnTo>
                    <a:lnTo>
                      <a:pt x="109547" y="30077"/>
                    </a:lnTo>
                    <a:lnTo>
                      <a:pt x="110457" y="30435"/>
                    </a:lnTo>
                    <a:lnTo>
                      <a:pt x="111382" y="30718"/>
                    </a:lnTo>
                    <a:lnTo>
                      <a:pt x="112352" y="30897"/>
                    </a:lnTo>
                    <a:lnTo>
                      <a:pt x="113336" y="30972"/>
                    </a:lnTo>
                    <a:lnTo>
                      <a:pt x="113829" y="30957"/>
                    </a:lnTo>
                    <a:lnTo>
                      <a:pt x="114500" y="30972"/>
                    </a:lnTo>
                    <a:lnTo>
                      <a:pt x="115828" y="30808"/>
                    </a:lnTo>
                    <a:lnTo>
                      <a:pt x="117111" y="30464"/>
                    </a:lnTo>
                    <a:lnTo>
                      <a:pt x="118334" y="29927"/>
                    </a:lnTo>
                    <a:lnTo>
                      <a:pt x="118916" y="29584"/>
                    </a:lnTo>
                    <a:lnTo>
                      <a:pt x="119378" y="29286"/>
                    </a:lnTo>
                    <a:lnTo>
                      <a:pt x="120259" y="28600"/>
                    </a:lnTo>
                    <a:lnTo>
                      <a:pt x="121064" y="27824"/>
                    </a:lnTo>
                    <a:lnTo>
                      <a:pt x="121795" y="26973"/>
                    </a:lnTo>
                    <a:lnTo>
                      <a:pt x="122123" y="26526"/>
                    </a:lnTo>
                    <a:lnTo>
                      <a:pt x="118722" y="24258"/>
                    </a:lnTo>
                    <a:lnTo>
                      <a:pt x="118498" y="24601"/>
                    </a:lnTo>
                    <a:lnTo>
                      <a:pt x="117991" y="25213"/>
                    </a:lnTo>
                    <a:lnTo>
                      <a:pt x="117439" y="25720"/>
                    </a:lnTo>
                    <a:lnTo>
                      <a:pt x="116872" y="26153"/>
                    </a:lnTo>
                    <a:lnTo>
                      <a:pt x="116260" y="26496"/>
                    </a:lnTo>
                    <a:lnTo>
                      <a:pt x="115604" y="26765"/>
                    </a:lnTo>
                    <a:lnTo>
                      <a:pt x="114918" y="26929"/>
                    </a:lnTo>
                    <a:lnTo>
                      <a:pt x="114202" y="27018"/>
                    </a:lnTo>
                    <a:lnTo>
                      <a:pt x="113829" y="27033"/>
                    </a:lnTo>
                    <a:lnTo>
                      <a:pt x="113426" y="27018"/>
                    </a:lnTo>
                    <a:lnTo>
                      <a:pt x="112650" y="26929"/>
                    </a:lnTo>
                    <a:lnTo>
                      <a:pt x="111949" y="26735"/>
                    </a:lnTo>
                    <a:lnTo>
                      <a:pt x="111278" y="26451"/>
                    </a:lnTo>
                    <a:lnTo>
                      <a:pt x="110681" y="26078"/>
                    </a:lnTo>
                    <a:lnTo>
                      <a:pt x="110129" y="25601"/>
                    </a:lnTo>
                    <a:lnTo>
                      <a:pt x="109637" y="25034"/>
                    </a:lnTo>
                    <a:lnTo>
                      <a:pt x="109189" y="24378"/>
                    </a:lnTo>
                    <a:lnTo>
                      <a:pt x="108995" y="24005"/>
                    </a:lnTo>
                    <a:lnTo>
                      <a:pt x="122332" y="18470"/>
                    </a:lnTo>
                    <a:lnTo>
                      <a:pt x="121885" y="17336"/>
                    </a:lnTo>
                    <a:lnTo>
                      <a:pt x="121661" y="16829"/>
                    </a:lnTo>
                    <a:lnTo>
                      <a:pt x="121184" y="15844"/>
                    </a:lnTo>
                    <a:lnTo>
                      <a:pt x="120900" y="15367"/>
                    </a:lnTo>
                    <a:lnTo>
                      <a:pt x="120527" y="14830"/>
                    </a:lnTo>
                    <a:lnTo>
                      <a:pt x="119722" y="13830"/>
                    </a:lnTo>
                    <a:lnTo>
                      <a:pt x="119274" y="13353"/>
                    </a:lnTo>
                    <a:lnTo>
                      <a:pt x="118991" y="13084"/>
                    </a:lnTo>
                    <a:lnTo>
                      <a:pt x="118379" y="12607"/>
                    </a:lnTo>
                    <a:lnTo>
                      <a:pt x="117737" y="12174"/>
                    </a:lnTo>
                    <a:lnTo>
                      <a:pt x="117051" y="11816"/>
                    </a:lnTo>
                    <a:lnTo>
                      <a:pt x="116693" y="11667"/>
                    </a:lnTo>
                    <a:lnTo>
                      <a:pt x="116290" y="11503"/>
                    </a:lnTo>
                    <a:lnTo>
                      <a:pt x="115470" y="11249"/>
                    </a:lnTo>
                    <a:lnTo>
                      <a:pt x="114634" y="11085"/>
                    </a:lnTo>
                    <a:lnTo>
                      <a:pt x="113769" y="11011"/>
                    </a:lnTo>
                    <a:close/>
                    <a:moveTo>
                      <a:pt x="84872" y="11026"/>
                    </a:moveTo>
                    <a:lnTo>
                      <a:pt x="84394" y="11040"/>
                    </a:lnTo>
                    <a:lnTo>
                      <a:pt x="83469" y="11130"/>
                    </a:lnTo>
                    <a:lnTo>
                      <a:pt x="82574" y="11309"/>
                    </a:lnTo>
                    <a:lnTo>
                      <a:pt x="81709" y="11578"/>
                    </a:lnTo>
                    <a:lnTo>
                      <a:pt x="80874" y="11950"/>
                    </a:lnTo>
                    <a:lnTo>
                      <a:pt x="80083" y="12398"/>
                    </a:lnTo>
                    <a:lnTo>
                      <a:pt x="79292" y="12950"/>
                    </a:lnTo>
                    <a:lnTo>
                      <a:pt x="78546" y="13592"/>
                    </a:lnTo>
                    <a:lnTo>
                      <a:pt x="78188" y="13950"/>
                    </a:lnTo>
                    <a:lnTo>
                      <a:pt x="77845" y="14308"/>
                    </a:lnTo>
                    <a:lnTo>
                      <a:pt x="77219" y="15068"/>
                    </a:lnTo>
                    <a:lnTo>
                      <a:pt x="76682" y="15874"/>
                    </a:lnTo>
                    <a:lnTo>
                      <a:pt x="76234" y="16739"/>
                    </a:lnTo>
                    <a:lnTo>
                      <a:pt x="75861" y="17634"/>
                    </a:lnTo>
                    <a:lnTo>
                      <a:pt x="75592" y="18574"/>
                    </a:lnTo>
                    <a:lnTo>
                      <a:pt x="75399" y="19529"/>
                    </a:lnTo>
                    <a:lnTo>
                      <a:pt x="75324" y="20514"/>
                    </a:lnTo>
                    <a:lnTo>
                      <a:pt x="75324" y="21006"/>
                    </a:lnTo>
                    <a:lnTo>
                      <a:pt x="75324" y="21498"/>
                    </a:lnTo>
                    <a:lnTo>
                      <a:pt x="75399" y="22483"/>
                    </a:lnTo>
                    <a:lnTo>
                      <a:pt x="75578" y="23438"/>
                    </a:lnTo>
                    <a:lnTo>
                      <a:pt x="75861" y="24363"/>
                    </a:lnTo>
                    <a:lnTo>
                      <a:pt x="76219" y="25258"/>
                    </a:lnTo>
                    <a:lnTo>
                      <a:pt x="76682" y="26123"/>
                    </a:lnTo>
                    <a:lnTo>
                      <a:pt x="77219" y="26929"/>
                    </a:lnTo>
                    <a:lnTo>
                      <a:pt x="77845" y="27675"/>
                    </a:lnTo>
                    <a:lnTo>
                      <a:pt x="78188" y="28033"/>
                    </a:lnTo>
                    <a:lnTo>
                      <a:pt x="78546" y="28391"/>
                    </a:lnTo>
                    <a:lnTo>
                      <a:pt x="79292" y="29032"/>
                    </a:lnTo>
                    <a:lnTo>
                      <a:pt x="80068" y="29569"/>
                    </a:lnTo>
                    <a:lnTo>
                      <a:pt x="80874" y="30032"/>
                    </a:lnTo>
                    <a:lnTo>
                      <a:pt x="81709" y="30390"/>
                    </a:lnTo>
                    <a:lnTo>
                      <a:pt x="82574" y="30658"/>
                    </a:lnTo>
                    <a:lnTo>
                      <a:pt x="83469" y="30837"/>
                    </a:lnTo>
                    <a:lnTo>
                      <a:pt x="84394" y="30927"/>
                    </a:lnTo>
                    <a:lnTo>
                      <a:pt x="84872" y="30942"/>
                    </a:lnTo>
                    <a:lnTo>
                      <a:pt x="85290" y="30942"/>
                    </a:lnTo>
                    <a:lnTo>
                      <a:pt x="86095" y="30867"/>
                    </a:lnTo>
                    <a:lnTo>
                      <a:pt x="86841" y="30733"/>
                    </a:lnTo>
                    <a:lnTo>
                      <a:pt x="87542" y="30509"/>
                    </a:lnTo>
                    <a:lnTo>
                      <a:pt x="88199" y="30241"/>
                    </a:lnTo>
                    <a:lnTo>
                      <a:pt x="88810" y="29883"/>
                    </a:lnTo>
                    <a:lnTo>
                      <a:pt x="89362" y="29465"/>
                    </a:lnTo>
                    <a:lnTo>
                      <a:pt x="89870" y="28958"/>
                    </a:lnTo>
                    <a:lnTo>
                      <a:pt x="90108" y="28689"/>
                    </a:lnTo>
                    <a:lnTo>
                      <a:pt x="90257" y="28689"/>
                    </a:lnTo>
                    <a:lnTo>
                      <a:pt x="90257" y="30121"/>
                    </a:lnTo>
                    <a:lnTo>
                      <a:pt x="90242" y="30822"/>
                    </a:lnTo>
                    <a:lnTo>
                      <a:pt x="90078" y="32076"/>
                    </a:lnTo>
                    <a:lnTo>
                      <a:pt x="89735" y="33165"/>
                    </a:lnTo>
                    <a:lnTo>
                      <a:pt x="89198" y="34090"/>
                    </a:lnTo>
                    <a:lnTo>
                      <a:pt x="88855" y="34477"/>
                    </a:lnTo>
                    <a:lnTo>
                      <a:pt x="88482" y="34850"/>
                    </a:lnTo>
                    <a:lnTo>
                      <a:pt x="87647" y="35417"/>
                    </a:lnTo>
                    <a:lnTo>
                      <a:pt x="86662" y="35790"/>
                    </a:lnTo>
                    <a:lnTo>
                      <a:pt x="85543" y="35984"/>
                    </a:lnTo>
                    <a:lnTo>
                      <a:pt x="84946" y="35999"/>
                    </a:lnTo>
                    <a:lnTo>
                      <a:pt x="84514" y="35984"/>
                    </a:lnTo>
                    <a:lnTo>
                      <a:pt x="83678" y="35865"/>
                    </a:lnTo>
                    <a:lnTo>
                      <a:pt x="82873" y="35596"/>
                    </a:lnTo>
                    <a:lnTo>
                      <a:pt x="82142" y="35194"/>
                    </a:lnTo>
                    <a:lnTo>
                      <a:pt x="81814" y="34940"/>
                    </a:lnTo>
                    <a:lnTo>
                      <a:pt x="81500" y="34671"/>
                    </a:lnTo>
                    <a:lnTo>
                      <a:pt x="80948" y="34105"/>
                    </a:lnTo>
                    <a:lnTo>
                      <a:pt x="80486" y="33478"/>
                    </a:lnTo>
                    <a:lnTo>
                      <a:pt x="80083" y="32792"/>
                    </a:lnTo>
                    <a:lnTo>
                      <a:pt x="79919" y="32434"/>
                    </a:lnTo>
                    <a:lnTo>
                      <a:pt x="76100" y="34015"/>
                    </a:lnTo>
                    <a:lnTo>
                      <a:pt x="76383" y="34627"/>
                    </a:lnTo>
                    <a:lnTo>
                      <a:pt x="77054" y="35760"/>
                    </a:lnTo>
                    <a:lnTo>
                      <a:pt x="77875" y="36805"/>
                    </a:lnTo>
                    <a:lnTo>
                      <a:pt x="78815" y="37730"/>
                    </a:lnTo>
                    <a:lnTo>
                      <a:pt x="79352" y="38147"/>
                    </a:lnTo>
                    <a:lnTo>
                      <a:pt x="79919" y="38565"/>
                    </a:lnTo>
                    <a:lnTo>
                      <a:pt x="81187" y="39222"/>
                    </a:lnTo>
                    <a:lnTo>
                      <a:pt x="82589" y="39669"/>
                    </a:lnTo>
                    <a:lnTo>
                      <a:pt x="84111" y="39893"/>
                    </a:lnTo>
                    <a:lnTo>
                      <a:pt x="84946" y="39908"/>
                    </a:lnTo>
                    <a:lnTo>
                      <a:pt x="85454" y="39908"/>
                    </a:lnTo>
                    <a:lnTo>
                      <a:pt x="86438" y="39818"/>
                    </a:lnTo>
                    <a:lnTo>
                      <a:pt x="87393" y="39669"/>
                    </a:lnTo>
                    <a:lnTo>
                      <a:pt x="88288" y="39416"/>
                    </a:lnTo>
                    <a:lnTo>
                      <a:pt x="89139" y="39102"/>
                    </a:lnTo>
                    <a:lnTo>
                      <a:pt x="89944" y="38699"/>
                    </a:lnTo>
                    <a:lnTo>
                      <a:pt x="90705" y="38207"/>
                    </a:lnTo>
                    <a:lnTo>
                      <a:pt x="91406" y="37640"/>
                    </a:lnTo>
                    <a:lnTo>
                      <a:pt x="91749" y="37327"/>
                    </a:lnTo>
                    <a:lnTo>
                      <a:pt x="92077" y="36984"/>
                    </a:lnTo>
                    <a:lnTo>
                      <a:pt x="92659" y="36268"/>
                    </a:lnTo>
                    <a:lnTo>
                      <a:pt x="93152" y="35447"/>
                    </a:lnTo>
                    <a:lnTo>
                      <a:pt x="93569" y="34567"/>
                    </a:lnTo>
                    <a:lnTo>
                      <a:pt x="93898" y="33582"/>
                    </a:lnTo>
                    <a:lnTo>
                      <a:pt x="94151" y="32523"/>
                    </a:lnTo>
                    <a:lnTo>
                      <a:pt x="94315" y="31389"/>
                    </a:lnTo>
                    <a:lnTo>
                      <a:pt x="94405" y="30166"/>
                    </a:lnTo>
                    <a:lnTo>
                      <a:pt x="94420" y="29525"/>
                    </a:lnTo>
                    <a:lnTo>
                      <a:pt x="94420" y="11622"/>
                    </a:lnTo>
                    <a:lnTo>
                      <a:pt x="90257" y="11622"/>
                    </a:lnTo>
                    <a:lnTo>
                      <a:pt x="90257" y="13248"/>
                    </a:lnTo>
                    <a:lnTo>
                      <a:pt x="90108" y="13248"/>
                    </a:lnTo>
                    <a:lnTo>
                      <a:pt x="89870" y="12995"/>
                    </a:lnTo>
                    <a:lnTo>
                      <a:pt x="89377" y="12547"/>
                    </a:lnTo>
                    <a:lnTo>
                      <a:pt x="88840" y="12144"/>
                    </a:lnTo>
                    <a:lnTo>
                      <a:pt x="88258" y="11801"/>
                    </a:lnTo>
                    <a:lnTo>
                      <a:pt x="87945" y="11667"/>
                    </a:lnTo>
                    <a:lnTo>
                      <a:pt x="87572" y="11503"/>
                    </a:lnTo>
                    <a:lnTo>
                      <a:pt x="86826" y="11264"/>
                    </a:lnTo>
                    <a:lnTo>
                      <a:pt x="86050" y="11100"/>
                    </a:lnTo>
                    <a:lnTo>
                      <a:pt x="85260" y="11026"/>
                    </a:lnTo>
                    <a:close/>
                  </a:path>
                </a:pathLst>
              </a:custGeom>
              <a:solidFill>
                <a:srgbClr val="5F6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" name="Google Shape;165;p29"/>
              <p:cNvGrpSpPr/>
              <p:nvPr/>
            </p:nvGrpSpPr>
            <p:grpSpPr>
              <a:xfrm>
                <a:off x="2430468" y="2536041"/>
                <a:ext cx="644676" cy="193721"/>
                <a:chOff x="2430468" y="2536041"/>
                <a:chExt cx="644676" cy="193721"/>
              </a:xfrm>
            </p:grpSpPr>
            <p:sp>
              <p:nvSpPr>
                <p:cNvPr id="166" name="Google Shape;166;p29"/>
                <p:cNvSpPr/>
                <p:nvPr/>
              </p:nvSpPr>
              <p:spPr>
                <a:xfrm>
                  <a:off x="2430468" y="2536041"/>
                  <a:ext cx="169523" cy="19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6" h="28271" extrusionOk="0">
                      <a:moveTo>
                        <a:pt x="14069" y="0"/>
                      </a:moveTo>
                      <a:lnTo>
                        <a:pt x="13323" y="15"/>
                      </a:lnTo>
                      <a:lnTo>
                        <a:pt x="11891" y="149"/>
                      </a:lnTo>
                      <a:lnTo>
                        <a:pt x="10518" y="403"/>
                      </a:lnTo>
                      <a:lnTo>
                        <a:pt x="9205" y="776"/>
                      </a:lnTo>
                      <a:lnTo>
                        <a:pt x="7952" y="1283"/>
                      </a:lnTo>
                      <a:lnTo>
                        <a:pt x="6759" y="1910"/>
                      </a:lnTo>
                      <a:lnTo>
                        <a:pt x="5625" y="2670"/>
                      </a:lnTo>
                      <a:lnTo>
                        <a:pt x="4566" y="3551"/>
                      </a:lnTo>
                      <a:lnTo>
                        <a:pt x="4059" y="4058"/>
                      </a:lnTo>
                      <a:lnTo>
                        <a:pt x="3551" y="4565"/>
                      </a:lnTo>
                      <a:lnTo>
                        <a:pt x="2671" y="5639"/>
                      </a:lnTo>
                      <a:lnTo>
                        <a:pt x="1910" y="6773"/>
                      </a:lnTo>
                      <a:lnTo>
                        <a:pt x="1284" y="7967"/>
                      </a:lnTo>
                      <a:lnTo>
                        <a:pt x="776" y="9235"/>
                      </a:lnTo>
                      <a:lnTo>
                        <a:pt x="389" y="10562"/>
                      </a:lnTo>
                      <a:lnTo>
                        <a:pt x="135" y="11935"/>
                      </a:lnTo>
                      <a:lnTo>
                        <a:pt x="16" y="13382"/>
                      </a:lnTo>
                      <a:lnTo>
                        <a:pt x="1" y="14143"/>
                      </a:lnTo>
                      <a:lnTo>
                        <a:pt x="16" y="14889"/>
                      </a:lnTo>
                      <a:lnTo>
                        <a:pt x="150" y="16336"/>
                      </a:lnTo>
                      <a:lnTo>
                        <a:pt x="403" y="17723"/>
                      </a:lnTo>
                      <a:lnTo>
                        <a:pt x="776" y="19051"/>
                      </a:lnTo>
                      <a:lnTo>
                        <a:pt x="1284" y="20319"/>
                      </a:lnTo>
                      <a:lnTo>
                        <a:pt x="1910" y="21513"/>
                      </a:lnTo>
                      <a:lnTo>
                        <a:pt x="2671" y="22646"/>
                      </a:lnTo>
                      <a:lnTo>
                        <a:pt x="3551" y="23721"/>
                      </a:lnTo>
                      <a:lnTo>
                        <a:pt x="4059" y="24228"/>
                      </a:lnTo>
                      <a:lnTo>
                        <a:pt x="4566" y="24720"/>
                      </a:lnTo>
                      <a:lnTo>
                        <a:pt x="5640" y="25615"/>
                      </a:lnTo>
                      <a:lnTo>
                        <a:pt x="6774" y="26376"/>
                      </a:lnTo>
                      <a:lnTo>
                        <a:pt x="7967" y="27003"/>
                      </a:lnTo>
                      <a:lnTo>
                        <a:pt x="9220" y="27510"/>
                      </a:lnTo>
                      <a:lnTo>
                        <a:pt x="10518" y="27883"/>
                      </a:lnTo>
                      <a:lnTo>
                        <a:pt x="11891" y="28136"/>
                      </a:lnTo>
                      <a:lnTo>
                        <a:pt x="13323" y="28271"/>
                      </a:lnTo>
                      <a:lnTo>
                        <a:pt x="14860" y="28271"/>
                      </a:lnTo>
                      <a:lnTo>
                        <a:pt x="16411" y="28107"/>
                      </a:lnTo>
                      <a:lnTo>
                        <a:pt x="17933" y="27763"/>
                      </a:lnTo>
                      <a:lnTo>
                        <a:pt x="19410" y="27256"/>
                      </a:lnTo>
                      <a:lnTo>
                        <a:pt x="20126" y="26928"/>
                      </a:lnTo>
                      <a:lnTo>
                        <a:pt x="20797" y="26615"/>
                      </a:lnTo>
                      <a:lnTo>
                        <a:pt x="22050" y="25869"/>
                      </a:lnTo>
                      <a:lnTo>
                        <a:pt x="23214" y="24974"/>
                      </a:lnTo>
                      <a:lnTo>
                        <a:pt x="24288" y="23959"/>
                      </a:lnTo>
                      <a:lnTo>
                        <a:pt x="24765" y="23407"/>
                      </a:lnTo>
                      <a:lnTo>
                        <a:pt x="22349" y="20990"/>
                      </a:lnTo>
                      <a:lnTo>
                        <a:pt x="21916" y="21468"/>
                      </a:lnTo>
                      <a:lnTo>
                        <a:pt x="21021" y="22333"/>
                      </a:lnTo>
                      <a:lnTo>
                        <a:pt x="20066" y="23064"/>
                      </a:lnTo>
                      <a:lnTo>
                        <a:pt x="19082" y="23676"/>
                      </a:lnTo>
                      <a:lnTo>
                        <a:pt x="18037" y="24168"/>
                      </a:lnTo>
                      <a:lnTo>
                        <a:pt x="16948" y="24541"/>
                      </a:lnTo>
                      <a:lnTo>
                        <a:pt x="15829" y="24780"/>
                      </a:lnTo>
                      <a:lnTo>
                        <a:pt x="14651" y="24914"/>
                      </a:lnTo>
                      <a:lnTo>
                        <a:pt x="13517" y="24914"/>
                      </a:lnTo>
                      <a:lnTo>
                        <a:pt x="12488" y="24839"/>
                      </a:lnTo>
                      <a:lnTo>
                        <a:pt x="11473" y="24645"/>
                      </a:lnTo>
                      <a:lnTo>
                        <a:pt x="10488" y="24377"/>
                      </a:lnTo>
                      <a:lnTo>
                        <a:pt x="9534" y="23989"/>
                      </a:lnTo>
                      <a:lnTo>
                        <a:pt x="8624" y="23512"/>
                      </a:lnTo>
                      <a:lnTo>
                        <a:pt x="7773" y="22945"/>
                      </a:lnTo>
                      <a:lnTo>
                        <a:pt x="6968" y="22303"/>
                      </a:lnTo>
                      <a:lnTo>
                        <a:pt x="6595" y="21930"/>
                      </a:lnTo>
                      <a:lnTo>
                        <a:pt x="6207" y="21557"/>
                      </a:lnTo>
                      <a:lnTo>
                        <a:pt x="5550" y="20752"/>
                      </a:lnTo>
                      <a:lnTo>
                        <a:pt x="4983" y="19886"/>
                      </a:lnTo>
                      <a:lnTo>
                        <a:pt x="4506" y="18976"/>
                      </a:lnTo>
                      <a:lnTo>
                        <a:pt x="4118" y="17992"/>
                      </a:lnTo>
                      <a:lnTo>
                        <a:pt x="3835" y="16962"/>
                      </a:lnTo>
                      <a:lnTo>
                        <a:pt x="3656" y="15873"/>
                      </a:lnTo>
                      <a:lnTo>
                        <a:pt x="3551" y="14725"/>
                      </a:lnTo>
                      <a:lnTo>
                        <a:pt x="3551" y="14128"/>
                      </a:lnTo>
                      <a:lnTo>
                        <a:pt x="3551" y="13516"/>
                      </a:lnTo>
                      <a:lnTo>
                        <a:pt x="3656" y="12368"/>
                      </a:lnTo>
                      <a:lnTo>
                        <a:pt x="3835" y="11278"/>
                      </a:lnTo>
                      <a:lnTo>
                        <a:pt x="4118" y="10249"/>
                      </a:lnTo>
                      <a:lnTo>
                        <a:pt x="4506" y="9264"/>
                      </a:lnTo>
                      <a:lnTo>
                        <a:pt x="4983" y="8354"/>
                      </a:lnTo>
                      <a:lnTo>
                        <a:pt x="5550" y="7489"/>
                      </a:lnTo>
                      <a:lnTo>
                        <a:pt x="6207" y="6684"/>
                      </a:lnTo>
                      <a:lnTo>
                        <a:pt x="6595" y="6311"/>
                      </a:lnTo>
                      <a:lnTo>
                        <a:pt x="6968" y="5938"/>
                      </a:lnTo>
                      <a:lnTo>
                        <a:pt x="7773" y="5296"/>
                      </a:lnTo>
                      <a:lnTo>
                        <a:pt x="8624" y="4729"/>
                      </a:lnTo>
                      <a:lnTo>
                        <a:pt x="9534" y="4252"/>
                      </a:lnTo>
                      <a:lnTo>
                        <a:pt x="10488" y="3864"/>
                      </a:lnTo>
                      <a:lnTo>
                        <a:pt x="11473" y="3595"/>
                      </a:lnTo>
                      <a:lnTo>
                        <a:pt x="12488" y="3401"/>
                      </a:lnTo>
                      <a:lnTo>
                        <a:pt x="13517" y="3327"/>
                      </a:lnTo>
                      <a:lnTo>
                        <a:pt x="14636" y="3327"/>
                      </a:lnTo>
                      <a:lnTo>
                        <a:pt x="15755" y="3446"/>
                      </a:lnTo>
                      <a:lnTo>
                        <a:pt x="16829" y="3655"/>
                      </a:lnTo>
                      <a:lnTo>
                        <a:pt x="17828" y="3968"/>
                      </a:lnTo>
                      <a:lnTo>
                        <a:pt x="18768" y="4401"/>
                      </a:lnTo>
                      <a:lnTo>
                        <a:pt x="19648" y="4938"/>
                      </a:lnTo>
                      <a:lnTo>
                        <a:pt x="20454" y="5580"/>
                      </a:lnTo>
                      <a:lnTo>
                        <a:pt x="21215" y="6340"/>
                      </a:lnTo>
                      <a:lnTo>
                        <a:pt x="21558" y="6758"/>
                      </a:lnTo>
                      <a:lnTo>
                        <a:pt x="23990" y="4401"/>
                      </a:lnTo>
                      <a:lnTo>
                        <a:pt x="23497" y="3864"/>
                      </a:lnTo>
                      <a:lnTo>
                        <a:pt x="22483" y="2909"/>
                      </a:lnTo>
                      <a:lnTo>
                        <a:pt x="21394" y="2074"/>
                      </a:lnTo>
                      <a:lnTo>
                        <a:pt x="20215" y="1387"/>
                      </a:lnTo>
                      <a:lnTo>
                        <a:pt x="18977" y="835"/>
                      </a:lnTo>
                      <a:lnTo>
                        <a:pt x="17664" y="433"/>
                      </a:lnTo>
                      <a:lnTo>
                        <a:pt x="16277" y="149"/>
                      </a:lnTo>
                      <a:lnTo>
                        <a:pt x="14830" y="15"/>
                      </a:lnTo>
                      <a:lnTo>
                        <a:pt x="14069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2621430" y="2540429"/>
                  <a:ext cx="23800" cy="18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" h="27033" extrusionOk="0">
                      <a:moveTo>
                        <a:pt x="0" y="1"/>
                      </a:moveTo>
                      <a:lnTo>
                        <a:pt x="0" y="27033"/>
                      </a:lnTo>
                      <a:lnTo>
                        <a:pt x="3476" y="27033"/>
                      </a:lnTo>
                      <a:lnTo>
                        <a:pt x="3476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2665546" y="2594655"/>
                  <a:ext cx="130411" cy="135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2" h="19738" extrusionOk="0">
                      <a:moveTo>
                        <a:pt x="9101" y="3193"/>
                      </a:moveTo>
                      <a:lnTo>
                        <a:pt x="10219" y="3223"/>
                      </a:lnTo>
                      <a:lnTo>
                        <a:pt x="11308" y="3461"/>
                      </a:lnTo>
                      <a:lnTo>
                        <a:pt x="12353" y="3924"/>
                      </a:lnTo>
                      <a:lnTo>
                        <a:pt x="13308" y="4595"/>
                      </a:lnTo>
                      <a:lnTo>
                        <a:pt x="13740" y="5013"/>
                      </a:lnTo>
                      <a:lnTo>
                        <a:pt x="14173" y="5490"/>
                      </a:lnTo>
                      <a:lnTo>
                        <a:pt x="14829" y="6550"/>
                      </a:lnTo>
                      <a:lnTo>
                        <a:pt x="15292" y="7758"/>
                      </a:lnTo>
                      <a:lnTo>
                        <a:pt x="15516" y="9116"/>
                      </a:lnTo>
                      <a:lnTo>
                        <a:pt x="15530" y="9861"/>
                      </a:lnTo>
                      <a:lnTo>
                        <a:pt x="15516" y="10607"/>
                      </a:lnTo>
                      <a:lnTo>
                        <a:pt x="15292" y="11965"/>
                      </a:lnTo>
                      <a:lnTo>
                        <a:pt x="14844" y="13173"/>
                      </a:lnTo>
                      <a:lnTo>
                        <a:pt x="14173" y="14248"/>
                      </a:lnTo>
                      <a:lnTo>
                        <a:pt x="13740" y="14710"/>
                      </a:lnTo>
                      <a:lnTo>
                        <a:pt x="13516" y="14934"/>
                      </a:lnTo>
                      <a:lnTo>
                        <a:pt x="13069" y="15337"/>
                      </a:lnTo>
                      <a:lnTo>
                        <a:pt x="12069" y="15948"/>
                      </a:lnTo>
                      <a:lnTo>
                        <a:pt x="11010" y="16351"/>
                      </a:lnTo>
                      <a:lnTo>
                        <a:pt x="9891" y="16530"/>
                      </a:lnTo>
                      <a:lnTo>
                        <a:pt x="8772" y="16500"/>
                      </a:lnTo>
                      <a:lnTo>
                        <a:pt x="7668" y="16262"/>
                      </a:lnTo>
                      <a:lnTo>
                        <a:pt x="6639" y="15799"/>
                      </a:lnTo>
                      <a:lnTo>
                        <a:pt x="5684" y="15143"/>
                      </a:lnTo>
                      <a:lnTo>
                        <a:pt x="5252" y="14710"/>
                      </a:lnTo>
                      <a:lnTo>
                        <a:pt x="4819" y="14248"/>
                      </a:lnTo>
                      <a:lnTo>
                        <a:pt x="4148" y="13173"/>
                      </a:lnTo>
                      <a:lnTo>
                        <a:pt x="3700" y="11965"/>
                      </a:lnTo>
                      <a:lnTo>
                        <a:pt x="3476" y="10607"/>
                      </a:lnTo>
                      <a:lnTo>
                        <a:pt x="3461" y="9861"/>
                      </a:lnTo>
                      <a:lnTo>
                        <a:pt x="3476" y="9116"/>
                      </a:lnTo>
                      <a:lnTo>
                        <a:pt x="3700" y="7758"/>
                      </a:lnTo>
                      <a:lnTo>
                        <a:pt x="4148" y="6550"/>
                      </a:lnTo>
                      <a:lnTo>
                        <a:pt x="4819" y="5490"/>
                      </a:lnTo>
                      <a:lnTo>
                        <a:pt x="5252" y="5013"/>
                      </a:lnTo>
                      <a:lnTo>
                        <a:pt x="5475" y="4789"/>
                      </a:lnTo>
                      <a:lnTo>
                        <a:pt x="5923" y="4401"/>
                      </a:lnTo>
                      <a:lnTo>
                        <a:pt x="6922" y="3775"/>
                      </a:lnTo>
                      <a:lnTo>
                        <a:pt x="7982" y="3372"/>
                      </a:lnTo>
                      <a:lnTo>
                        <a:pt x="9101" y="3193"/>
                      </a:lnTo>
                      <a:close/>
                      <a:moveTo>
                        <a:pt x="9011" y="0"/>
                      </a:moveTo>
                      <a:lnTo>
                        <a:pt x="8011" y="90"/>
                      </a:lnTo>
                      <a:lnTo>
                        <a:pt x="7057" y="269"/>
                      </a:lnTo>
                      <a:lnTo>
                        <a:pt x="6162" y="537"/>
                      </a:lnTo>
                      <a:lnTo>
                        <a:pt x="5311" y="880"/>
                      </a:lnTo>
                      <a:lnTo>
                        <a:pt x="4491" y="1328"/>
                      </a:lnTo>
                      <a:lnTo>
                        <a:pt x="3730" y="1850"/>
                      </a:lnTo>
                      <a:lnTo>
                        <a:pt x="3014" y="2477"/>
                      </a:lnTo>
                      <a:lnTo>
                        <a:pt x="2686" y="2820"/>
                      </a:lnTo>
                      <a:lnTo>
                        <a:pt x="2357" y="3178"/>
                      </a:lnTo>
                      <a:lnTo>
                        <a:pt x="1776" y="3924"/>
                      </a:lnTo>
                      <a:lnTo>
                        <a:pt x="1268" y="4715"/>
                      </a:lnTo>
                      <a:lnTo>
                        <a:pt x="851" y="5550"/>
                      </a:lnTo>
                      <a:lnTo>
                        <a:pt x="507" y="6430"/>
                      </a:lnTo>
                      <a:lnTo>
                        <a:pt x="254" y="7355"/>
                      </a:lnTo>
                      <a:lnTo>
                        <a:pt x="90" y="8325"/>
                      </a:lnTo>
                      <a:lnTo>
                        <a:pt x="0" y="9339"/>
                      </a:lnTo>
                      <a:lnTo>
                        <a:pt x="0" y="9861"/>
                      </a:lnTo>
                      <a:lnTo>
                        <a:pt x="0" y="10399"/>
                      </a:lnTo>
                      <a:lnTo>
                        <a:pt x="90" y="11413"/>
                      </a:lnTo>
                      <a:lnTo>
                        <a:pt x="254" y="12383"/>
                      </a:lnTo>
                      <a:lnTo>
                        <a:pt x="507" y="13308"/>
                      </a:lnTo>
                      <a:lnTo>
                        <a:pt x="836" y="14188"/>
                      </a:lnTo>
                      <a:lnTo>
                        <a:pt x="1253" y="15023"/>
                      </a:lnTo>
                      <a:lnTo>
                        <a:pt x="1761" y="15814"/>
                      </a:lnTo>
                      <a:lnTo>
                        <a:pt x="2342" y="16560"/>
                      </a:lnTo>
                      <a:lnTo>
                        <a:pt x="2686" y="16918"/>
                      </a:lnTo>
                      <a:lnTo>
                        <a:pt x="3014" y="17261"/>
                      </a:lnTo>
                      <a:lnTo>
                        <a:pt x="3730" y="17873"/>
                      </a:lnTo>
                      <a:lnTo>
                        <a:pt x="4491" y="18410"/>
                      </a:lnTo>
                      <a:lnTo>
                        <a:pt x="5311" y="18842"/>
                      </a:lnTo>
                      <a:lnTo>
                        <a:pt x="6162" y="19200"/>
                      </a:lnTo>
                      <a:lnTo>
                        <a:pt x="7057" y="19454"/>
                      </a:lnTo>
                      <a:lnTo>
                        <a:pt x="8011" y="19633"/>
                      </a:lnTo>
                      <a:lnTo>
                        <a:pt x="9011" y="19723"/>
                      </a:lnTo>
                      <a:lnTo>
                        <a:pt x="9518" y="19738"/>
                      </a:lnTo>
                      <a:lnTo>
                        <a:pt x="10040" y="19723"/>
                      </a:lnTo>
                      <a:lnTo>
                        <a:pt x="11040" y="19633"/>
                      </a:lnTo>
                      <a:lnTo>
                        <a:pt x="11980" y="19454"/>
                      </a:lnTo>
                      <a:lnTo>
                        <a:pt x="12890" y="19200"/>
                      </a:lnTo>
                      <a:lnTo>
                        <a:pt x="13740" y="18842"/>
                      </a:lnTo>
                      <a:lnTo>
                        <a:pt x="14546" y="18410"/>
                      </a:lnTo>
                      <a:lnTo>
                        <a:pt x="15307" y="17873"/>
                      </a:lnTo>
                      <a:lnTo>
                        <a:pt x="16023" y="17261"/>
                      </a:lnTo>
                      <a:lnTo>
                        <a:pt x="16366" y="16918"/>
                      </a:lnTo>
                      <a:lnTo>
                        <a:pt x="16694" y="16560"/>
                      </a:lnTo>
                      <a:lnTo>
                        <a:pt x="17276" y="15814"/>
                      </a:lnTo>
                      <a:lnTo>
                        <a:pt x="17783" y="15023"/>
                      </a:lnTo>
                      <a:lnTo>
                        <a:pt x="18201" y="14188"/>
                      </a:lnTo>
                      <a:lnTo>
                        <a:pt x="18544" y="13308"/>
                      </a:lnTo>
                      <a:lnTo>
                        <a:pt x="18798" y="12383"/>
                      </a:lnTo>
                      <a:lnTo>
                        <a:pt x="18962" y="11413"/>
                      </a:lnTo>
                      <a:lnTo>
                        <a:pt x="19051" y="10399"/>
                      </a:lnTo>
                      <a:lnTo>
                        <a:pt x="19051" y="9861"/>
                      </a:lnTo>
                      <a:lnTo>
                        <a:pt x="19051" y="9339"/>
                      </a:lnTo>
                      <a:lnTo>
                        <a:pt x="18962" y="8325"/>
                      </a:lnTo>
                      <a:lnTo>
                        <a:pt x="18798" y="7355"/>
                      </a:lnTo>
                      <a:lnTo>
                        <a:pt x="18544" y="6430"/>
                      </a:lnTo>
                      <a:lnTo>
                        <a:pt x="18201" y="5550"/>
                      </a:lnTo>
                      <a:lnTo>
                        <a:pt x="17783" y="4715"/>
                      </a:lnTo>
                      <a:lnTo>
                        <a:pt x="17276" y="3924"/>
                      </a:lnTo>
                      <a:lnTo>
                        <a:pt x="16694" y="3178"/>
                      </a:lnTo>
                      <a:lnTo>
                        <a:pt x="16366" y="2820"/>
                      </a:lnTo>
                      <a:lnTo>
                        <a:pt x="16023" y="2477"/>
                      </a:lnTo>
                      <a:lnTo>
                        <a:pt x="15307" y="1850"/>
                      </a:lnTo>
                      <a:lnTo>
                        <a:pt x="14546" y="1328"/>
                      </a:lnTo>
                      <a:lnTo>
                        <a:pt x="13740" y="880"/>
                      </a:lnTo>
                      <a:lnTo>
                        <a:pt x="12890" y="537"/>
                      </a:lnTo>
                      <a:lnTo>
                        <a:pt x="11980" y="269"/>
                      </a:lnTo>
                      <a:lnTo>
                        <a:pt x="11040" y="90"/>
                      </a:lnTo>
                      <a:lnTo>
                        <a:pt x="10040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2815349" y="2598741"/>
                  <a:ext cx="112135" cy="1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19111" extrusionOk="0">
                      <a:moveTo>
                        <a:pt x="12905" y="0"/>
                      </a:moveTo>
                      <a:lnTo>
                        <a:pt x="12905" y="10204"/>
                      </a:lnTo>
                      <a:lnTo>
                        <a:pt x="12890" y="10741"/>
                      </a:lnTo>
                      <a:lnTo>
                        <a:pt x="12726" y="11816"/>
                      </a:lnTo>
                      <a:lnTo>
                        <a:pt x="12383" y="12830"/>
                      </a:lnTo>
                      <a:lnTo>
                        <a:pt x="11861" y="13770"/>
                      </a:lnTo>
                      <a:lnTo>
                        <a:pt x="11548" y="14217"/>
                      </a:lnTo>
                      <a:lnTo>
                        <a:pt x="11219" y="14620"/>
                      </a:lnTo>
                      <a:lnTo>
                        <a:pt x="10444" y="15262"/>
                      </a:lnTo>
                      <a:lnTo>
                        <a:pt x="9534" y="15709"/>
                      </a:lnTo>
                      <a:lnTo>
                        <a:pt x="8549" y="15933"/>
                      </a:lnTo>
                      <a:lnTo>
                        <a:pt x="8042" y="15948"/>
                      </a:lnTo>
                      <a:lnTo>
                        <a:pt x="7475" y="15933"/>
                      </a:lnTo>
                      <a:lnTo>
                        <a:pt x="6475" y="15769"/>
                      </a:lnTo>
                      <a:lnTo>
                        <a:pt x="5625" y="15441"/>
                      </a:lnTo>
                      <a:lnTo>
                        <a:pt x="4909" y="14963"/>
                      </a:lnTo>
                      <a:lnTo>
                        <a:pt x="4342" y="14322"/>
                      </a:lnTo>
                      <a:lnTo>
                        <a:pt x="3909" y="13516"/>
                      </a:lnTo>
                      <a:lnTo>
                        <a:pt x="3626" y="12547"/>
                      </a:lnTo>
                      <a:lnTo>
                        <a:pt x="3477" y="11413"/>
                      </a:lnTo>
                      <a:lnTo>
                        <a:pt x="3477" y="10786"/>
                      </a:lnTo>
                      <a:lnTo>
                        <a:pt x="3477" y="15"/>
                      </a:lnTo>
                      <a:lnTo>
                        <a:pt x="1" y="15"/>
                      </a:lnTo>
                      <a:lnTo>
                        <a:pt x="1" y="11338"/>
                      </a:lnTo>
                      <a:lnTo>
                        <a:pt x="16" y="12218"/>
                      </a:lnTo>
                      <a:lnTo>
                        <a:pt x="239" y="13800"/>
                      </a:lnTo>
                      <a:lnTo>
                        <a:pt x="687" y="15217"/>
                      </a:lnTo>
                      <a:lnTo>
                        <a:pt x="1179" y="16157"/>
                      </a:lnTo>
                      <a:lnTo>
                        <a:pt x="1567" y="16739"/>
                      </a:lnTo>
                      <a:lnTo>
                        <a:pt x="1791" y="17007"/>
                      </a:lnTo>
                      <a:lnTo>
                        <a:pt x="2015" y="17261"/>
                      </a:lnTo>
                      <a:lnTo>
                        <a:pt x="2522" y="17723"/>
                      </a:lnTo>
                      <a:lnTo>
                        <a:pt x="3074" y="18111"/>
                      </a:lnTo>
                      <a:lnTo>
                        <a:pt x="3671" y="18454"/>
                      </a:lnTo>
                      <a:lnTo>
                        <a:pt x="4327" y="18708"/>
                      </a:lnTo>
                      <a:lnTo>
                        <a:pt x="5043" y="18917"/>
                      </a:lnTo>
                      <a:lnTo>
                        <a:pt x="5804" y="19036"/>
                      </a:lnTo>
                      <a:lnTo>
                        <a:pt x="6625" y="19111"/>
                      </a:lnTo>
                      <a:lnTo>
                        <a:pt x="7505" y="19111"/>
                      </a:lnTo>
                      <a:lnTo>
                        <a:pt x="8385" y="18991"/>
                      </a:lnTo>
                      <a:lnTo>
                        <a:pt x="9250" y="18753"/>
                      </a:lnTo>
                      <a:lnTo>
                        <a:pt x="10086" y="18410"/>
                      </a:lnTo>
                      <a:lnTo>
                        <a:pt x="10488" y="18186"/>
                      </a:lnTo>
                      <a:lnTo>
                        <a:pt x="10847" y="17977"/>
                      </a:lnTo>
                      <a:lnTo>
                        <a:pt x="11533" y="17499"/>
                      </a:lnTo>
                      <a:lnTo>
                        <a:pt x="12144" y="16933"/>
                      </a:lnTo>
                      <a:lnTo>
                        <a:pt x="12667" y="16291"/>
                      </a:lnTo>
                      <a:lnTo>
                        <a:pt x="12905" y="15948"/>
                      </a:lnTo>
                      <a:lnTo>
                        <a:pt x="13054" y="15948"/>
                      </a:lnTo>
                      <a:lnTo>
                        <a:pt x="13054" y="18514"/>
                      </a:lnTo>
                      <a:lnTo>
                        <a:pt x="16381" y="18514"/>
                      </a:lnTo>
                      <a:lnTo>
                        <a:pt x="16366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2947697" y="2540018"/>
                  <a:ext cx="127447" cy="18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9" h="27690" extrusionOk="0">
                      <a:moveTo>
                        <a:pt x="9071" y="11175"/>
                      </a:moveTo>
                      <a:lnTo>
                        <a:pt x="10160" y="11205"/>
                      </a:lnTo>
                      <a:lnTo>
                        <a:pt x="11219" y="11458"/>
                      </a:lnTo>
                      <a:lnTo>
                        <a:pt x="12233" y="11906"/>
                      </a:lnTo>
                      <a:lnTo>
                        <a:pt x="13158" y="12562"/>
                      </a:lnTo>
                      <a:lnTo>
                        <a:pt x="13561" y="12980"/>
                      </a:lnTo>
                      <a:lnTo>
                        <a:pt x="13964" y="13442"/>
                      </a:lnTo>
                      <a:lnTo>
                        <a:pt x="14605" y="14517"/>
                      </a:lnTo>
                      <a:lnTo>
                        <a:pt x="15038" y="15725"/>
                      </a:lnTo>
                      <a:lnTo>
                        <a:pt x="15262" y="17098"/>
                      </a:lnTo>
                      <a:lnTo>
                        <a:pt x="15277" y="17843"/>
                      </a:lnTo>
                      <a:lnTo>
                        <a:pt x="15262" y="18589"/>
                      </a:lnTo>
                      <a:lnTo>
                        <a:pt x="15038" y="19962"/>
                      </a:lnTo>
                      <a:lnTo>
                        <a:pt x="14605" y="21185"/>
                      </a:lnTo>
                      <a:lnTo>
                        <a:pt x="13964" y="22244"/>
                      </a:lnTo>
                      <a:lnTo>
                        <a:pt x="13561" y="22722"/>
                      </a:lnTo>
                      <a:lnTo>
                        <a:pt x="13143" y="23140"/>
                      </a:lnTo>
                      <a:lnTo>
                        <a:pt x="12189" y="23811"/>
                      </a:lnTo>
                      <a:lnTo>
                        <a:pt x="11129" y="24273"/>
                      </a:lnTo>
                      <a:lnTo>
                        <a:pt x="9981" y="24512"/>
                      </a:lnTo>
                      <a:lnTo>
                        <a:pt x="9384" y="24527"/>
                      </a:lnTo>
                      <a:lnTo>
                        <a:pt x="8787" y="24512"/>
                      </a:lnTo>
                      <a:lnTo>
                        <a:pt x="7653" y="24273"/>
                      </a:lnTo>
                      <a:lnTo>
                        <a:pt x="6579" y="23811"/>
                      </a:lnTo>
                      <a:lnTo>
                        <a:pt x="5639" y="23125"/>
                      </a:lnTo>
                      <a:lnTo>
                        <a:pt x="5222" y="22692"/>
                      </a:lnTo>
                      <a:lnTo>
                        <a:pt x="4804" y="22230"/>
                      </a:lnTo>
                      <a:lnTo>
                        <a:pt x="4162" y="21170"/>
                      </a:lnTo>
                      <a:lnTo>
                        <a:pt x="3730" y="19947"/>
                      </a:lnTo>
                      <a:lnTo>
                        <a:pt x="3506" y="18589"/>
                      </a:lnTo>
                      <a:lnTo>
                        <a:pt x="3491" y="17843"/>
                      </a:lnTo>
                      <a:lnTo>
                        <a:pt x="3506" y="17098"/>
                      </a:lnTo>
                      <a:lnTo>
                        <a:pt x="3730" y="15740"/>
                      </a:lnTo>
                      <a:lnTo>
                        <a:pt x="4162" y="14532"/>
                      </a:lnTo>
                      <a:lnTo>
                        <a:pt x="4804" y="13472"/>
                      </a:lnTo>
                      <a:lnTo>
                        <a:pt x="5222" y="12995"/>
                      </a:lnTo>
                      <a:lnTo>
                        <a:pt x="5371" y="12831"/>
                      </a:lnTo>
                      <a:lnTo>
                        <a:pt x="5550" y="12682"/>
                      </a:lnTo>
                      <a:lnTo>
                        <a:pt x="5983" y="12294"/>
                      </a:lnTo>
                      <a:lnTo>
                        <a:pt x="6952" y="11712"/>
                      </a:lnTo>
                      <a:lnTo>
                        <a:pt x="7982" y="11339"/>
                      </a:lnTo>
                      <a:lnTo>
                        <a:pt x="9071" y="11175"/>
                      </a:lnTo>
                      <a:close/>
                      <a:moveTo>
                        <a:pt x="15143" y="1"/>
                      </a:moveTo>
                      <a:lnTo>
                        <a:pt x="15143" y="8549"/>
                      </a:lnTo>
                      <a:lnTo>
                        <a:pt x="15292" y="11115"/>
                      </a:lnTo>
                      <a:lnTo>
                        <a:pt x="15143" y="11115"/>
                      </a:lnTo>
                      <a:lnTo>
                        <a:pt x="14904" y="10757"/>
                      </a:lnTo>
                      <a:lnTo>
                        <a:pt x="14352" y="10116"/>
                      </a:lnTo>
                      <a:lnTo>
                        <a:pt x="13710" y="9549"/>
                      </a:lnTo>
                      <a:lnTo>
                        <a:pt x="13009" y="9056"/>
                      </a:lnTo>
                      <a:lnTo>
                        <a:pt x="12636" y="8862"/>
                      </a:lnTo>
                      <a:lnTo>
                        <a:pt x="12189" y="8639"/>
                      </a:lnTo>
                      <a:lnTo>
                        <a:pt x="11249" y="8296"/>
                      </a:lnTo>
                      <a:lnTo>
                        <a:pt x="10294" y="8072"/>
                      </a:lnTo>
                      <a:lnTo>
                        <a:pt x="9309" y="7967"/>
                      </a:lnTo>
                      <a:lnTo>
                        <a:pt x="8355" y="7967"/>
                      </a:lnTo>
                      <a:lnTo>
                        <a:pt x="7489" y="8057"/>
                      </a:lnTo>
                      <a:lnTo>
                        <a:pt x="6654" y="8236"/>
                      </a:lnTo>
                      <a:lnTo>
                        <a:pt x="5848" y="8504"/>
                      </a:lnTo>
                      <a:lnTo>
                        <a:pt x="5087" y="8862"/>
                      </a:lnTo>
                      <a:lnTo>
                        <a:pt x="4341" y="9295"/>
                      </a:lnTo>
                      <a:lnTo>
                        <a:pt x="3625" y="9832"/>
                      </a:lnTo>
                      <a:lnTo>
                        <a:pt x="2939" y="10459"/>
                      </a:lnTo>
                      <a:lnTo>
                        <a:pt x="2611" y="10802"/>
                      </a:lnTo>
                      <a:lnTo>
                        <a:pt x="2298" y="11160"/>
                      </a:lnTo>
                      <a:lnTo>
                        <a:pt x="1731" y="11906"/>
                      </a:lnTo>
                      <a:lnTo>
                        <a:pt x="1238" y="12711"/>
                      </a:lnTo>
                      <a:lnTo>
                        <a:pt x="836" y="13547"/>
                      </a:lnTo>
                      <a:lnTo>
                        <a:pt x="507" y="14427"/>
                      </a:lnTo>
                      <a:lnTo>
                        <a:pt x="254" y="15337"/>
                      </a:lnTo>
                      <a:lnTo>
                        <a:pt x="90" y="16307"/>
                      </a:lnTo>
                      <a:lnTo>
                        <a:pt x="15" y="17306"/>
                      </a:lnTo>
                      <a:lnTo>
                        <a:pt x="0" y="17829"/>
                      </a:lnTo>
                      <a:lnTo>
                        <a:pt x="15" y="18351"/>
                      </a:lnTo>
                      <a:lnTo>
                        <a:pt x="90" y="19350"/>
                      </a:lnTo>
                      <a:lnTo>
                        <a:pt x="254" y="20320"/>
                      </a:lnTo>
                      <a:lnTo>
                        <a:pt x="507" y="21245"/>
                      </a:lnTo>
                      <a:lnTo>
                        <a:pt x="836" y="22125"/>
                      </a:lnTo>
                      <a:lnTo>
                        <a:pt x="1238" y="22961"/>
                      </a:lnTo>
                      <a:lnTo>
                        <a:pt x="1731" y="23751"/>
                      </a:lnTo>
                      <a:lnTo>
                        <a:pt x="2298" y="24497"/>
                      </a:lnTo>
                      <a:lnTo>
                        <a:pt x="2611" y="24855"/>
                      </a:lnTo>
                      <a:lnTo>
                        <a:pt x="2939" y="25198"/>
                      </a:lnTo>
                      <a:lnTo>
                        <a:pt x="3625" y="25825"/>
                      </a:lnTo>
                      <a:lnTo>
                        <a:pt x="4341" y="26362"/>
                      </a:lnTo>
                      <a:lnTo>
                        <a:pt x="5087" y="26795"/>
                      </a:lnTo>
                      <a:lnTo>
                        <a:pt x="5848" y="27153"/>
                      </a:lnTo>
                      <a:lnTo>
                        <a:pt x="6654" y="27421"/>
                      </a:lnTo>
                      <a:lnTo>
                        <a:pt x="7489" y="27600"/>
                      </a:lnTo>
                      <a:lnTo>
                        <a:pt x="8355" y="27690"/>
                      </a:lnTo>
                      <a:lnTo>
                        <a:pt x="9294" y="27690"/>
                      </a:lnTo>
                      <a:lnTo>
                        <a:pt x="10279" y="27570"/>
                      </a:lnTo>
                      <a:lnTo>
                        <a:pt x="11234" y="27332"/>
                      </a:lnTo>
                      <a:lnTo>
                        <a:pt x="12159" y="26959"/>
                      </a:lnTo>
                      <a:lnTo>
                        <a:pt x="12606" y="26720"/>
                      </a:lnTo>
                      <a:lnTo>
                        <a:pt x="12994" y="26526"/>
                      </a:lnTo>
                      <a:lnTo>
                        <a:pt x="13695" y="26049"/>
                      </a:lnTo>
                      <a:lnTo>
                        <a:pt x="14337" y="25482"/>
                      </a:lnTo>
                      <a:lnTo>
                        <a:pt x="14889" y="24825"/>
                      </a:lnTo>
                      <a:lnTo>
                        <a:pt x="15128" y="24467"/>
                      </a:lnTo>
                      <a:lnTo>
                        <a:pt x="15277" y="24467"/>
                      </a:lnTo>
                      <a:lnTo>
                        <a:pt x="15277" y="27048"/>
                      </a:lnTo>
                      <a:lnTo>
                        <a:pt x="18619" y="27048"/>
                      </a:lnTo>
                      <a:lnTo>
                        <a:pt x="18619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1" name="Google Shape;171;p29"/>
            <p:cNvSpPr/>
            <p:nvPr/>
          </p:nvSpPr>
          <p:spPr>
            <a:xfrm>
              <a:off x="1325450" y="2304375"/>
              <a:ext cx="1956061" cy="643048"/>
            </a:xfrm>
            <a:custGeom>
              <a:avLst/>
              <a:gdLst/>
              <a:ahLst/>
              <a:cxnLst/>
              <a:rect l="l" t="t" r="r" b="b"/>
              <a:pathLst>
                <a:path w="285765" h="6132" extrusionOk="0">
                  <a:moveTo>
                    <a:pt x="0" y="0"/>
                  </a:moveTo>
                  <a:lnTo>
                    <a:pt x="0" y="6132"/>
                  </a:lnTo>
                  <a:lnTo>
                    <a:pt x="285765" y="6132"/>
                  </a:lnTo>
                  <a:lnTo>
                    <a:pt x="28576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Graphic / Right">
  <p:cSld name="CUSTOM_6_2_4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Graphic / Wide">
  <p:cSld name="CUSTOM_6_2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68580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31"/>
          <p:cNvGrpSpPr/>
          <p:nvPr/>
        </p:nvGrpSpPr>
        <p:grpSpPr>
          <a:xfrm>
            <a:off x="394183" y="4718252"/>
            <a:ext cx="1382633" cy="216669"/>
            <a:chOff x="614120" y="4568626"/>
            <a:chExt cx="1565658" cy="245350"/>
          </a:xfrm>
        </p:grpSpPr>
        <p:grpSp>
          <p:nvGrpSpPr>
            <p:cNvPr id="176" name="Google Shape;176;p31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77" name="Google Shape;177;p31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31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2" name="Google Shape;182;p31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rgbClr val="5F6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3" name="Google Shape;183;p31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84" name="Google Shape;184;p31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31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31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31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31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Title left/middle">
  <p:cSld name="CUSTOM_2_4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175" y="1536250"/>
            <a:ext cx="2688300" cy="2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5"/>
          <p:cNvGrpSpPr/>
          <p:nvPr/>
        </p:nvGrpSpPr>
        <p:grpSpPr>
          <a:xfrm>
            <a:off x="8376480" y="4758818"/>
            <a:ext cx="607200" cy="272300"/>
            <a:chOff x="4060050" y="4153000"/>
            <a:chExt cx="607200" cy="272300"/>
          </a:xfrm>
        </p:grpSpPr>
        <p:pic>
          <p:nvPicPr>
            <p:cNvPr id="33" name="Google Shape;33;p5"/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60050" y="4333650"/>
              <a:ext cx="607200" cy="9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52912" y="4153000"/>
              <a:ext cx="421475" cy="112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" name="Google Shape;35;p5"/>
            <p:cNvCxnSpPr/>
            <p:nvPr/>
          </p:nvCxnSpPr>
          <p:spPr>
            <a:xfrm>
              <a:off x="4155300" y="4299538"/>
              <a:ext cx="41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Quote">
  <p:cSld name="CUSTOM_3_1_1_1_1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457200" y="3688250"/>
            <a:ext cx="4076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8376480" y="4758818"/>
            <a:ext cx="607200" cy="272300"/>
            <a:chOff x="4060050" y="4153000"/>
            <a:chExt cx="607200" cy="272300"/>
          </a:xfrm>
        </p:grpSpPr>
        <p:pic>
          <p:nvPicPr>
            <p:cNvPr id="41" name="Google Shape;41;p6"/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60050" y="4333650"/>
              <a:ext cx="607200" cy="9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6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52912" y="4153000"/>
              <a:ext cx="421475" cy="112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3;p6"/>
            <p:cNvCxnSpPr/>
            <p:nvPr/>
          </p:nvCxnSpPr>
          <p:spPr>
            <a:xfrm>
              <a:off x="4155300" y="4299538"/>
              <a:ext cx="41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sz="600" b="0" i="0" u="none" strike="noStrike" cap="none" dirty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8376480" y="4758818"/>
            <a:ext cx="607200" cy="272300"/>
            <a:chOff x="4060050" y="4153000"/>
            <a:chExt cx="607200" cy="272300"/>
          </a:xfrm>
        </p:grpSpPr>
        <p:pic>
          <p:nvPicPr>
            <p:cNvPr id="47" name="Google Shape;47;p7"/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60050" y="4333650"/>
              <a:ext cx="607200" cy="9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7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52912" y="4153000"/>
              <a:ext cx="421475" cy="112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Google Shape;49;p7"/>
            <p:cNvCxnSpPr/>
            <p:nvPr/>
          </p:nvCxnSpPr>
          <p:spPr>
            <a:xfrm>
              <a:off x="4155300" y="4299538"/>
              <a:ext cx="41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_4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2" name="Google Shape;52;p8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 1">
  <p:cSld name="CUSTOM_2_5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725" y="349026"/>
            <a:ext cx="837151" cy="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632150"/>
            <a:ext cx="1551450" cy="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 1 1">
  <p:cSld name="01_Title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725" y="349026"/>
            <a:ext cx="837151" cy="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632150"/>
            <a:ext cx="1551450" cy="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 1">
  <p:cSld name="CUSTOM_2_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725" y="349026"/>
            <a:ext cx="837151" cy="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632150"/>
            <a:ext cx="1551450" cy="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6153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61539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0">
          <p15:clr>
            <a:schemeClr val="accent1"/>
          </p15:clr>
        </p15:guide>
        <p15:guide id="2" orient="horz" pos="920">
          <p15:clr>
            <a:schemeClr val="accent1"/>
          </p15:clr>
        </p15:guide>
        <p15:guide id="3" orient="horz" pos="968">
          <p15:clr>
            <a:schemeClr val="accent1"/>
          </p15:clr>
        </p15:guide>
        <p15:guide id="4" orient="horz" pos="1596">
          <p15:clr>
            <a:schemeClr val="accent1"/>
          </p15:clr>
        </p15:guide>
        <p15:guide id="5" orient="horz" pos="1642">
          <p15:clr>
            <a:schemeClr val="accent1"/>
          </p15:clr>
        </p15:guide>
        <p15:guide id="6" orient="horz" pos="2275">
          <p15:clr>
            <a:schemeClr val="accent1"/>
          </p15:clr>
        </p15:guide>
        <p15:guide id="7" orient="horz" pos="2323">
          <p15:clr>
            <a:schemeClr val="accent1"/>
          </p15:clr>
        </p15:guide>
        <p15:guide id="8" pos="288">
          <p15:clr>
            <a:schemeClr val="accent1"/>
          </p15:clr>
        </p15:guide>
        <p15:guide id="9" pos="1549">
          <p15:clr>
            <a:schemeClr val="accent1"/>
          </p15:clr>
        </p15:guide>
        <p15:guide id="10" pos="1596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3">
          <p15:clr>
            <a:schemeClr val="accent2"/>
          </p15:clr>
        </p15:guide>
        <p15:guide id="13" pos="2856">
          <p15:clr>
            <a:schemeClr val="accent1"/>
          </p15:clr>
        </p15:guide>
        <p15:guide id="14" pos="2904">
          <p15:clr>
            <a:schemeClr val="accent1"/>
          </p15:clr>
        </p15:guide>
        <p15:guide id="15" pos="3727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64">
          <p15:clr>
            <a:schemeClr val="accent1"/>
          </p15:clr>
        </p15:guide>
        <p15:guide id="18" pos="4211">
          <p15:clr>
            <a:schemeClr val="accent1"/>
          </p15:clr>
        </p15:guide>
        <p15:guide id="19" pos="5472">
          <p15:clr>
            <a:schemeClr val="accent1"/>
          </p15:clr>
        </p15:guide>
        <p15:guide id="20" orient="horz" pos="2953">
          <p15:clr>
            <a:schemeClr val="accent1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6153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61539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0">
          <p15:clr>
            <a:schemeClr val="accent1"/>
          </p15:clr>
        </p15:guide>
        <p15:guide id="2" orient="horz" pos="920">
          <p15:clr>
            <a:schemeClr val="accent1"/>
          </p15:clr>
        </p15:guide>
        <p15:guide id="3" orient="horz" pos="968">
          <p15:clr>
            <a:schemeClr val="accent1"/>
          </p15:clr>
        </p15:guide>
        <p15:guide id="4" orient="horz" pos="1596">
          <p15:clr>
            <a:schemeClr val="accent1"/>
          </p15:clr>
        </p15:guide>
        <p15:guide id="5" orient="horz" pos="1642">
          <p15:clr>
            <a:schemeClr val="accent1"/>
          </p15:clr>
        </p15:guide>
        <p15:guide id="6" orient="horz" pos="2275">
          <p15:clr>
            <a:schemeClr val="accent1"/>
          </p15:clr>
        </p15:guide>
        <p15:guide id="7" orient="horz" pos="2323">
          <p15:clr>
            <a:schemeClr val="accent1"/>
          </p15:clr>
        </p15:guide>
        <p15:guide id="8" pos="288">
          <p15:clr>
            <a:schemeClr val="accent1"/>
          </p15:clr>
        </p15:guide>
        <p15:guide id="9" pos="1549">
          <p15:clr>
            <a:schemeClr val="accent1"/>
          </p15:clr>
        </p15:guide>
        <p15:guide id="10" pos="1596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3">
          <p15:clr>
            <a:schemeClr val="accent2"/>
          </p15:clr>
        </p15:guide>
        <p15:guide id="13" pos="2856">
          <p15:clr>
            <a:schemeClr val="accent1"/>
          </p15:clr>
        </p15:guide>
        <p15:guide id="14" pos="2904">
          <p15:clr>
            <a:schemeClr val="accent1"/>
          </p15:clr>
        </p15:guide>
        <p15:guide id="15" pos="3727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64">
          <p15:clr>
            <a:schemeClr val="accent1"/>
          </p15:clr>
        </p15:guide>
        <p15:guide id="18" pos="4211">
          <p15:clr>
            <a:schemeClr val="accent1"/>
          </p15:clr>
        </p15:guide>
        <p15:guide id="19" pos="5472">
          <p15:clr>
            <a:schemeClr val="accent1"/>
          </p15:clr>
        </p15:guide>
        <p15:guide id="20" orient="horz" pos="2953">
          <p15:clr>
            <a:schemeClr val="accent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isty.cornelio@Xandr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er.bourland@Xandr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enee.Ducre@Turner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arnermedia.service-now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oker-open-source/gz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7715700" cy="20694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Warner Media Data Day 2020-</a:t>
            </a:r>
            <a:br>
              <a:rPr lang="en" dirty="0"/>
            </a:br>
            <a:r>
              <a:rPr lang="en" dirty="0"/>
              <a:t>U</a:t>
            </a:r>
            <a:r>
              <a:rPr lang="en-US" dirty="0"/>
              <a:t>s</a:t>
            </a:r>
            <a:r>
              <a:rPr lang="en" dirty="0"/>
              <a:t>e Cases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66354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Performance Deep dive – The Solution</a:t>
            </a:r>
            <a:endParaRPr dirty="0"/>
          </a:p>
        </p:txBody>
      </p:sp>
      <p:sp>
        <p:nvSpPr>
          <p:cNvPr id="626" name="Google Shape;626;p46"/>
          <p:cNvSpPr txBox="1"/>
          <p:nvPr/>
        </p:nvSpPr>
        <p:spPr>
          <a:xfrm>
            <a:off x="329953" y="1133220"/>
            <a:ext cx="80985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Timedate vs Date (Ugly SQL)</a:t>
            </a: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LOOKER SQL Generator ((((ad_cls_cnn_web_activity.DATE_TIME ) &gt;= 	((TO_DATE(DATEADD('month', -1, DATE_TRUNC('month', CURRENT_DATE()))))) 	AND (ad_cls_cnn_web_activity.DATE_TIME ) &lt; ((TO_DATE(DATEADD('month', 1, 	DATEADD('month', -1, DATE_TRUNC('month', CURRENT_DATE())))))))))</a:t>
            </a:r>
            <a:endParaRPr dirty="0"/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 Tables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awareness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PDTs &amp; NDTs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66354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Performance Deep Dive – Results</a:t>
            </a:r>
            <a:endParaRPr dirty="0"/>
          </a:p>
        </p:txBody>
      </p:sp>
      <p:graphicFrame>
        <p:nvGraphicFramePr>
          <p:cNvPr id="632" name="Google Shape;632;p47"/>
          <p:cNvGraphicFramePr/>
          <p:nvPr/>
        </p:nvGraphicFramePr>
        <p:xfrm>
          <a:off x="928303" y="1165953"/>
          <a:ext cx="7287400" cy="3223150"/>
        </p:xfrm>
        <a:graphic>
          <a:graphicData uri="http://schemas.openxmlformats.org/drawingml/2006/table">
            <a:tbl>
              <a:tblPr firstRow="1" firstCol="1" bandRow="1">
                <a:noFill/>
                <a:tableStyleId>{658EA518-9B32-4AA3-88B7-2CE7EABD38EE}</a:tableStyleId>
              </a:tblPr>
              <a:tblGrid>
                <a:gridCol w="182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57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lt2"/>
                          </a:solidFill>
                        </a:rPr>
                        <a:t>Average performance improvements for query times</a:t>
                      </a:r>
                      <a:endParaRPr sz="1000" u="none" strike="noStrike" cap="none" dirty="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/>
                        <a:t>Metric</a:t>
                      </a: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/>
                        <a:t>Before</a:t>
                      </a: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/>
                        <a:t>After</a:t>
                      </a: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1E2021"/>
                          </a:solidFill>
                        </a:rPr>
                        <a:t>improvement</a:t>
                      </a:r>
                      <a:endParaRPr sz="1000" b="1" u="none" strike="noStrike" cap="none" dirty="0">
                        <a:solidFill>
                          <a:srgbClr val="1E20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/>
                        <a:t>GAM dashboards load time – 24 months of data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accent2"/>
                          </a:solidFill>
                        </a:rPr>
                        <a:t>c20-30 mins</a:t>
                      </a:r>
                      <a:r>
                        <a:rPr lang="en" sz="1000" u="none" strike="noStrike" cap="none" dirty="0"/>
                        <a:t> (with some load failures)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accent4"/>
                          </a:solidFill>
                        </a:rPr>
                        <a:t>c3-7 </a:t>
                      </a:r>
                      <a:r>
                        <a:rPr lang="en" sz="1000" u="none" strike="noStrike" cap="none" dirty="0"/>
                        <a:t>seconds (consistent loading time on all dashboards)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solidFill>
                            <a:srgbClr val="1E2021"/>
                          </a:solidFill>
                        </a:rPr>
                        <a:t>99.7%</a:t>
                      </a:r>
                      <a:endParaRPr sz="1800" b="1" u="none" strike="noStrike" cap="none" dirty="0">
                        <a:solidFill>
                          <a:srgbClr val="1E20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/>
                        <a:t>FreeWheel dashboards – 24 months of data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accent2"/>
                          </a:solidFill>
                        </a:rPr>
                        <a:t>c20-30 mins </a:t>
                      </a:r>
                      <a:r>
                        <a:rPr lang="en" sz="1000" u="none" strike="noStrike" cap="none" dirty="0"/>
                        <a:t>(with some load failures)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accent4"/>
                          </a:solidFill>
                        </a:rPr>
                        <a:t>c3-7</a:t>
                      </a:r>
                      <a:r>
                        <a:rPr lang="en" sz="1000" u="none" strike="noStrike" cap="none" dirty="0"/>
                        <a:t> seconds (consistent loading time on all dashboards)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solidFill>
                            <a:srgbClr val="1E2021"/>
                          </a:solidFill>
                        </a:rPr>
                        <a:t>99.7%</a:t>
                      </a:r>
                      <a:endParaRPr sz="1800" b="1" u="none" strike="noStrike" cap="none" dirty="0">
                        <a:solidFill>
                          <a:srgbClr val="1E20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/>
                        <a:t>Adobe explore – 24 months of data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accent2"/>
                          </a:solidFill>
                        </a:rPr>
                        <a:t>c30 mins </a:t>
                      </a:r>
                      <a:r>
                        <a:rPr lang="en" sz="1000" u="none" strike="noStrike" cap="none" dirty="0"/>
                        <a:t>(with some load failures)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accent4"/>
                          </a:solidFill>
                        </a:rPr>
                        <a:t>c30</a:t>
                      </a:r>
                      <a:r>
                        <a:rPr lang="en" sz="1000" u="none" strike="noStrike" cap="none" dirty="0"/>
                        <a:t> seconds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solidFill>
                            <a:srgbClr val="1E2021"/>
                          </a:solidFill>
                        </a:rPr>
                        <a:t>98.3%</a:t>
                      </a:r>
                      <a:endParaRPr sz="1800" b="1" u="none" strike="noStrike" cap="none" dirty="0">
                        <a:solidFill>
                          <a:srgbClr val="1E20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/>
                        <a:t>Filter columns – multiple explores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accent2"/>
                          </a:solidFill>
                        </a:rPr>
                        <a:t>20 seconds </a:t>
                      </a:r>
                      <a:r>
                        <a:rPr lang="en" sz="1000" u="none" strike="noStrike" cap="none" dirty="0"/>
                        <a:t>– to never (depending on source view size)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accent4"/>
                          </a:solidFill>
                        </a:rPr>
                        <a:t>c1-2</a:t>
                      </a:r>
                      <a:r>
                        <a:rPr lang="en" sz="1000" u="none" strike="noStrike" cap="none" dirty="0"/>
                        <a:t> seconds (depending on sources view size)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solidFill>
                            <a:srgbClr val="1E2021"/>
                          </a:solidFill>
                        </a:rPr>
                        <a:t>92.5%</a:t>
                      </a:r>
                      <a:endParaRPr sz="1800" b="1" u="none" strike="noStrike" cap="none" dirty="0">
                        <a:solidFill>
                          <a:srgbClr val="1E20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50" marR="556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 txBox="1">
            <a:spLocks noGrp="1"/>
          </p:cNvSpPr>
          <p:nvPr>
            <p:ph type="title"/>
          </p:nvPr>
        </p:nvSpPr>
        <p:spPr>
          <a:xfrm>
            <a:off x="761950" y="2219400"/>
            <a:ext cx="6669900" cy="875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dirty="0">
                <a:solidFill>
                  <a:srgbClr val="282828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WBDL Data &amp; Analytics</a:t>
            </a:r>
            <a:endParaRPr dirty="0"/>
          </a:p>
        </p:txBody>
      </p:sp>
      <p:sp>
        <p:nvSpPr>
          <p:cNvPr id="638" name="Google Shape;638;p48"/>
          <p:cNvSpPr txBox="1"/>
          <p:nvPr/>
        </p:nvSpPr>
        <p:spPr>
          <a:xfrm>
            <a:off x="832488" y="2925184"/>
            <a:ext cx="47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Leading analytics scoping and analysis for the team at Warner Bros. Digital Labs.</a:t>
            </a: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latin typeface="Google Sans Medium"/>
                <a:ea typeface="Google Sans Medium"/>
                <a:cs typeface="Google Sans Medium"/>
                <a:sym typeface="Google Sans Medium"/>
              </a:rPr>
              <a:t>WBDL Data &amp; Analytics</a:t>
            </a:r>
            <a:endParaRPr dirty="0"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49"/>
          <p:cNvSpPr txBox="1"/>
          <p:nvPr/>
        </p:nvSpPr>
        <p:spPr>
          <a:xfrm>
            <a:off x="5233351" y="3878614"/>
            <a:ext cx="20595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Brian Waligorski</a:t>
            </a: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brian.waligorski@warnerbros.com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Philadelphia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1851220" y="3878614"/>
            <a:ext cx="205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Nikhil Bhat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Product Manager, Data &amp; Analytics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nikhil.bhat@warnerbros.com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Maryland (Remote)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646" name="Google Shape;646;p4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5693" y="1528481"/>
            <a:ext cx="1465920" cy="20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9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4158" y="1528481"/>
            <a:ext cx="1481509" cy="2056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23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0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5906700" cy="575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latin typeface="Google Sans Medium"/>
                <a:ea typeface="Google Sans Medium"/>
                <a:cs typeface="Google Sans Medium"/>
                <a:sym typeface="Google Sans Medium"/>
              </a:rPr>
              <a:t>WBDL Data &amp; Analytics Data Use Cases</a:t>
            </a:r>
            <a:endParaRPr dirty="0"/>
          </a:p>
        </p:txBody>
      </p:sp>
      <p:pic>
        <p:nvPicPr>
          <p:cNvPr id="653" name="Google Shape;653;p5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125" y="958900"/>
            <a:ext cx="7937426" cy="38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0"/>
          <p:cNvSpPr txBox="1"/>
          <p:nvPr/>
        </p:nvSpPr>
        <p:spPr>
          <a:xfrm>
            <a:off x="457175" y="4912668"/>
            <a:ext cx="4466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1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* All WBDL data surfaced in Looker via AWS Redshift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21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1"/>
          <p:cNvSpPr txBox="1"/>
          <p:nvPr/>
        </p:nvSpPr>
        <p:spPr>
          <a:xfrm>
            <a:off x="264879" y="1613276"/>
            <a:ext cx="248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Executive Sponsors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Misty Cornelio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VP Sales Operations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misty.cornelio@</a:t>
            </a:r>
            <a:r>
              <a:rPr lang="en-US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andr.com</a:t>
            </a:r>
            <a:endParaRPr lang="en" sz="800" b="0" i="0" u="sng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ctr">
              <a:buSzPts val="1000"/>
            </a:pPr>
            <a:endParaRPr lang="it-IT" sz="1000" b="1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ctr">
              <a:buSzPts val="1000"/>
            </a:pPr>
            <a:endParaRPr lang="it-IT" sz="1000" b="1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ctr">
              <a:buSzPts val="1000"/>
            </a:pPr>
            <a:r>
              <a:rPr lang="it-IT" sz="10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Gina Condos</a:t>
            </a:r>
          </a:p>
          <a:p>
            <a:pPr lvl="0" algn="ctr">
              <a:buSzPts val="1000"/>
            </a:pPr>
            <a:r>
              <a:rPr lang="it-IT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Director – Engineering</a:t>
            </a:r>
          </a:p>
          <a:p>
            <a:pPr lvl="0" algn="ctr">
              <a:buSzPts val="1000"/>
            </a:pPr>
            <a:r>
              <a:rPr lang="it-IT" sz="800" u="sng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gina.condos@xandr.com</a:t>
            </a:r>
            <a:endParaRPr sz="800" b="0" i="0" u="sng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0" name="Google Shape;660;p51"/>
          <p:cNvSpPr txBox="1">
            <a:spLocks noGrp="1"/>
          </p:cNvSpPr>
          <p:nvPr>
            <p:ph type="title"/>
          </p:nvPr>
        </p:nvSpPr>
        <p:spPr>
          <a:xfrm>
            <a:off x="2943923" y="1326176"/>
            <a:ext cx="57018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Advertising Intelligence and Reporting (AIR)</a:t>
            </a:r>
            <a:endParaRPr dirty="0">
              <a:solidFill>
                <a:srgbClr val="282828"/>
              </a:solidFill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3015629" y="2689724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Provides Data, Measurement, Reporting and Analytics Capability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Centralized Reporting Platform on the Cloud for Xandr Media</a:t>
            </a: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2331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Advertising Intelligence and Reporting (AIR) </a:t>
            </a:r>
            <a:endParaRPr dirty="0"/>
          </a:p>
        </p:txBody>
      </p:sp>
      <p:sp>
        <p:nvSpPr>
          <p:cNvPr id="668" name="Google Shape;668;p52"/>
          <p:cNvSpPr txBox="1"/>
          <p:nvPr/>
        </p:nvSpPr>
        <p:spPr>
          <a:xfrm>
            <a:off x="5293224" y="3492777"/>
            <a:ext cx="14658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Neha Shidore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Software Engineer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eha.shidore@</a:t>
            </a:r>
            <a:r>
              <a:rPr lang="en-US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andr.com</a:t>
            </a:r>
            <a:endParaRPr sz="800" b="0" i="0" u="sng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NJ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5293224" y="1856932"/>
            <a:ext cx="146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Rex Tan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Associate Director - </a:t>
            </a:r>
            <a:r>
              <a:rPr lang="en-US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Engineering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avier.tan@</a:t>
            </a:r>
            <a:r>
              <a:rPr lang="en-US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andr.com</a:t>
            </a:r>
            <a:endParaRPr sz="800" b="0" i="0" u="sng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NY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2428489" y="3532928"/>
            <a:ext cx="151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Walter Arp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System Architect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 u="sng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alter.arp@</a:t>
            </a:r>
            <a:r>
              <a:rPr lang="en-US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r>
              <a:rPr lang="en" sz="8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andr.com</a:t>
            </a:r>
            <a:endParaRPr sz="800" b="0" i="0" u="sng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2390689" y="1878296"/>
            <a:ext cx="1594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SzPts val="1000"/>
            </a:pPr>
            <a:r>
              <a:rPr lang="en-US" sz="10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Alex Bourland</a:t>
            </a:r>
          </a:p>
          <a:p>
            <a:pPr lvl="0" algn="ctr">
              <a:buSzPts val="1000"/>
            </a:pPr>
            <a:r>
              <a:rPr lang="en-US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Associate Director - Product</a:t>
            </a:r>
          </a:p>
          <a:p>
            <a:pPr lvl="0" algn="ctr">
              <a:buSzPts val="1000"/>
            </a:pPr>
            <a:r>
              <a:rPr lang="en-US" sz="800" u="sng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alexander.bourland@xandr.com</a:t>
            </a:r>
            <a:endParaRPr lang="en-US" sz="8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ctr">
              <a:buSzPts val="1000"/>
            </a:pPr>
            <a:r>
              <a:rPr lang="en-US" sz="1000" dirty="0">
                <a:solidFill>
                  <a:srgbClr val="5F6368"/>
                </a:solidFill>
                <a:latin typeface="Google Sans"/>
                <a:sym typeface="Google Sans"/>
              </a:rPr>
              <a:t>NY</a:t>
            </a:r>
            <a:endParaRPr lang="en-US" sz="1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9113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3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AIR Team - Data Use Cases</a:t>
            </a:r>
            <a:endParaRPr dirty="0"/>
          </a:p>
        </p:txBody>
      </p:sp>
      <p:graphicFrame>
        <p:nvGraphicFramePr>
          <p:cNvPr id="681" name="Google Shape;681;p53"/>
          <p:cNvGraphicFramePr/>
          <p:nvPr/>
        </p:nvGraphicFramePr>
        <p:xfrm>
          <a:off x="457175" y="897225"/>
          <a:ext cx="8229750" cy="211484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207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Campaign Delivery Metrics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Did we deliver on impressions ? Did we deliver on reach ? What is the distribution of reach on platforms/network? 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Campaigns, Audience Segments, Impressions, Internal Metrics, 3</a:t>
                      </a:r>
                      <a:r>
                        <a:rPr lang="en" sz="900" i="1" u="none" strike="noStrike" cap="none" baseline="300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rd</a:t>
                      </a: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Party Metrics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Non-technical users now have the ability to self serve and can make decisions in near real-time. 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Disparate data sources didn’t initially map well. It was difficult to understand what sources were more important. 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Operations Team 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Viewing metrics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How do you define ‘viewed’ per platform ? Exposed for 1 sec ? Full graphic for digital ? 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Viewing and Impression Logs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Enable more analytics (eg effectiveness of campaign or ad, viewing behavior)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Analytics use case are viewed multi-dimensionally are best served with cube-like structures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Reporting and Analytics Team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4"/>
          <p:cNvSpPr txBox="1"/>
          <p:nvPr/>
        </p:nvSpPr>
        <p:spPr>
          <a:xfrm>
            <a:off x="348203" y="3346371"/>
            <a:ext cx="19758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Executive Sponsor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Robert Jones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VP, Platforms and Strategy Ops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Robert.Jones@WarnerMedia.com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Somewhere in Connecticut or England 🤷🏻‍♂️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86613" y="1504596"/>
            <a:ext cx="55818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Data Products &amp; Platforms</a:t>
            </a:r>
            <a:br>
              <a:rPr lang="en" dirty="0">
                <a:solidFill>
                  <a:srgbClr val="282828"/>
                </a:solidFill>
              </a:rPr>
            </a:br>
            <a:r>
              <a:rPr lang="en" sz="2400" dirty="0">
                <a:solidFill>
                  <a:srgbClr val="282828"/>
                </a:solidFill>
              </a:rPr>
              <a:t>Accelerated Analytics (former iCUE)</a:t>
            </a:r>
            <a:endParaRPr dirty="0">
              <a:solidFill>
                <a:srgbClr val="282828"/>
              </a:solidFill>
            </a:endParaRPr>
          </a:p>
        </p:txBody>
      </p:sp>
      <p:sp>
        <p:nvSpPr>
          <p:cNvPr id="688" name="Google Shape;688;p54"/>
          <p:cNvSpPr txBox="1"/>
          <p:nvPr/>
        </p:nvSpPr>
        <p:spPr>
          <a:xfrm>
            <a:off x="3186613" y="2601996"/>
            <a:ext cx="332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Democratizing Data and Accelerating net-new insights</a:t>
            </a: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689" name="Google Shape;689;p5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3"/>
          <a:stretch/>
        </p:blipFill>
        <p:spPr>
          <a:xfrm>
            <a:off x="498286" y="1504596"/>
            <a:ext cx="1885966" cy="171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Accelerated Analytics</a:t>
            </a:r>
            <a:endParaRPr dirty="0"/>
          </a:p>
        </p:txBody>
      </p:sp>
      <p:pic>
        <p:nvPicPr>
          <p:cNvPr id="695" name="Google Shape;695;p5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6393" y="1332036"/>
            <a:ext cx="1338292" cy="146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699" y="1332036"/>
            <a:ext cx="1546166" cy="146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5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7057" y="1332036"/>
            <a:ext cx="1417718" cy="147728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5"/>
          <p:cNvSpPr txBox="1"/>
          <p:nvPr/>
        </p:nvSpPr>
        <p:spPr>
          <a:xfrm>
            <a:off x="1921830" y="2947595"/>
            <a:ext cx="1812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Bobby Hall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Program Management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7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Bobby.Hall@WarnerMedia.com</a:t>
            </a:r>
            <a:endParaRPr sz="7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Atlanta…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600" b="0" i="1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but he secretly wants to be in NYC… </a:t>
            </a:r>
            <a:r>
              <a:rPr lang="en" sz="12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🤫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9" name="Google Shape;699;p55"/>
          <p:cNvSpPr txBox="1"/>
          <p:nvPr/>
        </p:nvSpPr>
        <p:spPr>
          <a:xfrm>
            <a:off x="172546" y="2966869"/>
            <a:ext cx="1812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Sravanthi Aluvala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Director, Tools &amp; Analytics</a:t>
            </a:r>
            <a:endParaRPr sz="9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7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Sravanthi.Aluvala@WarnerMedia.com</a:t>
            </a:r>
            <a:endParaRPr sz="7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000" b="0" i="1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0" name="Google Shape;700;p55"/>
          <p:cNvSpPr txBox="1"/>
          <p:nvPr/>
        </p:nvSpPr>
        <p:spPr>
          <a:xfrm>
            <a:off x="7169680" y="2955310"/>
            <a:ext cx="1812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Stephen Shepherd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</a:t>
            </a:r>
            <a:endParaRPr sz="9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7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Stephen.Shepher@WarnerMedia.com</a:t>
            </a:r>
            <a:endParaRPr sz="7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He’s not officially in our team but he’s in our team.  He’s with Cloud Architecture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000" b="0" i="1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1" name="Google Shape;701;p55"/>
          <p:cNvSpPr txBox="1"/>
          <p:nvPr/>
        </p:nvSpPr>
        <p:spPr>
          <a:xfrm>
            <a:off x="3671114" y="2955310"/>
            <a:ext cx="1812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Andrés Monsalve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Sr. Manager, Buss. Insights</a:t>
            </a:r>
            <a:endParaRPr sz="9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7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Andres.Monsalve@WarnerMedia.com</a:t>
            </a:r>
            <a:endParaRPr sz="7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NYC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000" b="0" i="1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702" name="Google Shape;702;p55"/>
          <p:cNvGrpSpPr/>
          <p:nvPr/>
        </p:nvGrpSpPr>
        <p:grpSpPr>
          <a:xfrm>
            <a:off x="3819213" y="1332036"/>
            <a:ext cx="1417800" cy="1477200"/>
            <a:chOff x="3604746" y="1332036"/>
            <a:chExt cx="1417800" cy="1477200"/>
          </a:xfrm>
        </p:grpSpPr>
        <p:sp>
          <p:nvSpPr>
            <p:cNvPr id="703" name="Google Shape;703;p55"/>
            <p:cNvSpPr/>
            <p:nvPr/>
          </p:nvSpPr>
          <p:spPr>
            <a:xfrm>
              <a:off x="3604746" y="1332036"/>
              <a:ext cx="1417800" cy="1477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5"/>
            <p:cNvSpPr/>
            <p:nvPr/>
          </p:nvSpPr>
          <p:spPr>
            <a:xfrm>
              <a:off x="4028410" y="1828799"/>
              <a:ext cx="122465" cy="146957"/>
            </a:xfrm>
            <a:custGeom>
              <a:avLst/>
              <a:gdLst/>
              <a:ahLst/>
              <a:cxnLst/>
              <a:rect l="l" t="t" r="r" b="b"/>
              <a:pathLst>
                <a:path w="122465" h="146957" extrusionOk="0">
                  <a:moveTo>
                    <a:pt x="57151" y="0"/>
                  </a:moveTo>
                  <a:lnTo>
                    <a:pt x="57151" y="0"/>
                  </a:lnTo>
                  <a:cubicBezTo>
                    <a:pt x="38101" y="19050"/>
                    <a:pt x="11291" y="32689"/>
                    <a:pt x="1" y="57150"/>
                  </a:cubicBezTo>
                  <a:cubicBezTo>
                    <a:pt x="-116" y="57404"/>
                    <a:pt x="7971" y="120180"/>
                    <a:pt x="16330" y="130629"/>
                  </a:cubicBezTo>
                  <a:cubicBezTo>
                    <a:pt x="22459" y="138291"/>
                    <a:pt x="32658" y="141514"/>
                    <a:pt x="40822" y="146957"/>
                  </a:cubicBezTo>
                  <a:cubicBezTo>
                    <a:pt x="57286" y="143664"/>
                    <a:pt x="94125" y="141685"/>
                    <a:pt x="106137" y="122465"/>
                  </a:cubicBezTo>
                  <a:cubicBezTo>
                    <a:pt x="115259" y="107869"/>
                    <a:pt x="122465" y="73479"/>
                    <a:pt x="122465" y="73479"/>
                  </a:cubicBezTo>
                  <a:cubicBezTo>
                    <a:pt x="112959" y="16440"/>
                    <a:pt x="68037" y="12247"/>
                    <a:pt x="57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5"/>
            <p:cNvSpPr/>
            <p:nvPr/>
          </p:nvSpPr>
          <p:spPr>
            <a:xfrm>
              <a:off x="3935186" y="2081893"/>
              <a:ext cx="579664" cy="277586"/>
            </a:xfrm>
            <a:custGeom>
              <a:avLst/>
              <a:gdLst/>
              <a:ahLst/>
              <a:cxnLst/>
              <a:rect l="l" t="t" r="r" b="b"/>
              <a:pathLst>
                <a:path w="579664" h="277586" extrusionOk="0">
                  <a:moveTo>
                    <a:pt x="0" y="0"/>
                  </a:moveTo>
                  <a:cubicBezTo>
                    <a:pt x="5443" y="19050"/>
                    <a:pt x="10636" y="38173"/>
                    <a:pt x="16329" y="57150"/>
                  </a:cubicBezTo>
                  <a:cubicBezTo>
                    <a:pt x="18802" y="65393"/>
                    <a:pt x="20644" y="73946"/>
                    <a:pt x="24493" y="81643"/>
                  </a:cubicBezTo>
                  <a:cubicBezTo>
                    <a:pt x="28881" y="90419"/>
                    <a:pt x="36433" y="97360"/>
                    <a:pt x="40821" y="106136"/>
                  </a:cubicBezTo>
                  <a:cubicBezTo>
                    <a:pt x="44670" y="113833"/>
                    <a:pt x="44807" y="123105"/>
                    <a:pt x="48986" y="130628"/>
                  </a:cubicBezTo>
                  <a:cubicBezTo>
                    <a:pt x="64682" y="158881"/>
                    <a:pt x="81513" y="183588"/>
                    <a:pt x="106136" y="204107"/>
                  </a:cubicBezTo>
                  <a:cubicBezTo>
                    <a:pt x="132013" y="225671"/>
                    <a:pt x="144013" y="224897"/>
                    <a:pt x="179614" y="236764"/>
                  </a:cubicBezTo>
                  <a:lnTo>
                    <a:pt x="253093" y="261257"/>
                  </a:lnTo>
                  <a:cubicBezTo>
                    <a:pt x="261257" y="263978"/>
                    <a:pt x="269147" y="267733"/>
                    <a:pt x="277586" y="269421"/>
                  </a:cubicBezTo>
                  <a:lnTo>
                    <a:pt x="318407" y="277586"/>
                  </a:lnTo>
                  <a:cubicBezTo>
                    <a:pt x="359510" y="270735"/>
                    <a:pt x="392029" y="266653"/>
                    <a:pt x="432707" y="253093"/>
                  </a:cubicBezTo>
                  <a:lnTo>
                    <a:pt x="481693" y="236764"/>
                  </a:lnTo>
                  <a:lnTo>
                    <a:pt x="506186" y="228600"/>
                  </a:lnTo>
                  <a:cubicBezTo>
                    <a:pt x="511629" y="220436"/>
                    <a:pt x="518529" y="213074"/>
                    <a:pt x="522514" y="204107"/>
                  </a:cubicBezTo>
                  <a:cubicBezTo>
                    <a:pt x="529504" y="188378"/>
                    <a:pt x="533400" y="171450"/>
                    <a:pt x="538843" y="155121"/>
                  </a:cubicBezTo>
                  <a:cubicBezTo>
                    <a:pt x="541564" y="146957"/>
                    <a:pt x="545319" y="139067"/>
                    <a:pt x="547007" y="130628"/>
                  </a:cubicBezTo>
                  <a:cubicBezTo>
                    <a:pt x="549728" y="117021"/>
                    <a:pt x="551520" y="103194"/>
                    <a:pt x="555171" y="89807"/>
                  </a:cubicBezTo>
                  <a:cubicBezTo>
                    <a:pt x="569235" y="38239"/>
                    <a:pt x="554782" y="40821"/>
                    <a:pt x="579664" y="40821"/>
                  </a:cubicBezTo>
                </a:path>
              </a:pathLst>
            </a:cu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5"/>
            <p:cNvSpPr/>
            <p:nvPr/>
          </p:nvSpPr>
          <p:spPr>
            <a:xfrm>
              <a:off x="3788229" y="1624693"/>
              <a:ext cx="963618" cy="938893"/>
            </a:xfrm>
            <a:custGeom>
              <a:avLst/>
              <a:gdLst/>
              <a:ahLst/>
              <a:cxnLst/>
              <a:rect l="l" t="t" r="r" b="b"/>
              <a:pathLst>
                <a:path w="963618" h="938893" extrusionOk="0">
                  <a:moveTo>
                    <a:pt x="457200" y="0"/>
                  </a:moveTo>
                  <a:lnTo>
                    <a:pt x="457200" y="0"/>
                  </a:lnTo>
                  <a:cubicBezTo>
                    <a:pt x="432707" y="2721"/>
                    <a:pt x="408264" y="5933"/>
                    <a:pt x="383721" y="8164"/>
                  </a:cubicBezTo>
                  <a:cubicBezTo>
                    <a:pt x="313537" y="14544"/>
                    <a:pt x="240391" y="15422"/>
                    <a:pt x="171450" y="32657"/>
                  </a:cubicBezTo>
                  <a:cubicBezTo>
                    <a:pt x="163101" y="34744"/>
                    <a:pt x="155121" y="38100"/>
                    <a:pt x="146957" y="40821"/>
                  </a:cubicBezTo>
                  <a:cubicBezTo>
                    <a:pt x="138793" y="46264"/>
                    <a:pt x="128925" y="49765"/>
                    <a:pt x="122464" y="57150"/>
                  </a:cubicBezTo>
                  <a:cubicBezTo>
                    <a:pt x="109541" y="71919"/>
                    <a:pt x="89807" y="106136"/>
                    <a:pt x="89807" y="106136"/>
                  </a:cubicBezTo>
                  <a:lnTo>
                    <a:pt x="48986" y="228600"/>
                  </a:lnTo>
                  <a:lnTo>
                    <a:pt x="32657" y="277586"/>
                  </a:lnTo>
                  <a:cubicBezTo>
                    <a:pt x="29936" y="288472"/>
                    <a:pt x="27717" y="299496"/>
                    <a:pt x="24493" y="310243"/>
                  </a:cubicBezTo>
                  <a:cubicBezTo>
                    <a:pt x="-5321" y="409621"/>
                    <a:pt x="18816" y="316617"/>
                    <a:pt x="0" y="391886"/>
                  </a:cubicBezTo>
                  <a:cubicBezTo>
                    <a:pt x="2721" y="449036"/>
                    <a:pt x="3413" y="506319"/>
                    <a:pt x="8164" y="563336"/>
                  </a:cubicBezTo>
                  <a:cubicBezTo>
                    <a:pt x="8879" y="571912"/>
                    <a:pt x="13964" y="579554"/>
                    <a:pt x="16328" y="587828"/>
                  </a:cubicBezTo>
                  <a:cubicBezTo>
                    <a:pt x="24467" y="616315"/>
                    <a:pt x="22704" y="627780"/>
                    <a:pt x="40821" y="653143"/>
                  </a:cubicBezTo>
                  <a:cubicBezTo>
                    <a:pt x="47532" y="662538"/>
                    <a:pt x="57800" y="668870"/>
                    <a:pt x="65314" y="677636"/>
                  </a:cubicBezTo>
                  <a:cubicBezTo>
                    <a:pt x="135718" y="759774"/>
                    <a:pt x="49623" y="672725"/>
                    <a:pt x="114300" y="726621"/>
                  </a:cubicBezTo>
                  <a:cubicBezTo>
                    <a:pt x="142479" y="750103"/>
                    <a:pt x="146506" y="770013"/>
                    <a:pt x="187778" y="783771"/>
                  </a:cubicBezTo>
                  <a:cubicBezTo>
                    <a:pt x="195942" y="786493"/>
                    <a:pt x="204436" y="788375"/>
                    <a:pt x="212271" y="791936"/>
                  </a:cubicBezTo>
                  <a:cubicBezTo>
                    <a:pt x="234431" y="802009"/>
                    <a:pt x="254494" y="816896"/>
                    <a:pt x="277586" y="824593"/>
                  </a:cubicBezTo>
                  <a:lnTo>
                    <a:pt x="400050" y="865414"/>
                  </a:lnTo>
                  <a:lnTo>
                    <a:pt x="424543" y="873578"/>
                  </a:lnTo>
                  <a:cubicBezTo>
                    <a:pt x="432707" y="876300"/>
                    <a:pt x="440687" y="879656"/>
                    <a:pt x="449036" y="881743"/>
                  </a:cubicBezTo>
                  <a:cubicBezTo>
                    <a:pt x="470807" y="887186"/>
                    <a:pt x="493060" y="890974"/>
                    <a:pt x="514350" y="898071"/>
                  </a:cubicBezTo>
                  <a:cubicBezTo>
                    <a:pt x="569961" y="916610"/>
                    <a:pt x="501536" y="893267"/>
                    <a:pt x="579664" y="922564"/>
                  </a:cubicBezTo>
                  <a:cubicBezTo>
                    <a:pt x="603085" y="931347"/>
                    <a:pt x="611084" y="932460"/>
                    <a:pt x="636814" y="938893"/>
                  </a:cubicBezTo>
                  <a:cubicBezTo>
                    <a:pt x="664028" y="936171"/>
                    <a:pt x="691575" y="935768"/>
                    <a:pt x="718457" y="930728"/>
                  </a:cubicBezTo>
                  <a:cubicBezTo>
                    <a:pt x="735374" y="927556"/>
                    <a:pt x="767443" y="914400"/>
                    <a:pt x="767443" y="914400"/>
                  </a:cubicBezTo>
                  <a:cubicBezTo>
                    <a:pt x="772886" y="906236"/>
                    <a:pt x="776833" y="896845"/>
                    <a:pt x="783771" y="889907"/>
                  </a:cubicBezTo>
                  <a:cubicBezTo>
                    <a:pt x="858836" y="814840"/>
                    <a:pt x="772760" y="921803"/>
                    <a:pt x="849086" y="832757"/>
                  </a:cubicBezTo>
                  <a:cubicBezTo>
                    <a:pt x="855472" y="825307"/>
                    <a:pt x="859711" y="816249"/>
                    <a:pt x="865414" y="808264"/>
                  </a:cubicBezTo>
                  <a:cubicBezTo>
                    <a:pt x="873323" y="797191"/>
                    <a:pt x="882104" y="786754"/>
                    <a:pt x="889907" y="775607"/>
                  </a:cubicBezTo>
                  <a:cubicBezTo>
                    <a:pt x="901161" y="759530"/>
                    <a:pt x="916358" y="745239"/>
                    <a:pt x="922564" y="726621"/>
                  </a:cubicBezTo>
                  <a:cubicBezTo>
                    <a:pt x="933831" y="692819"/>
                    <a:pt x="925954" y="709288"/>
                    <a:pt x="947057" y="677636"/>
                  </a:cubicBezTo>
                  <a:cubicBezTo>
                    <a:pt x="958499" y="631866"/>
                    <a:pt x="964953" y="613158"/>
                    <a:pt x="963386" y="555171"/>
                  </a:cubicBezTo>
                  <a:cubicBezTo>
                    <a:pt x="963034" y="542142"/>
                    <a:pt x="957642" y="370823"/>
                    <a:pt x="938893" y="302078"/>
                  </a:cubicBezTo>
                  <a:cubicBezTo>
                    <a:pt x="934364" y="285473"/>
                    <a:pt x="925939" y="269970"/>
                    <a:pt x="922564" y="253093"/>
                  </a:cubicBezTo>
                  <a:cubicBezTo>
                    <a:pt x="913374" y="207143"/>
                    <a:pt x="917602" y="215394"/>
                    <a:pt x="898071" y="171450"/>
                  </a:cubicBezTo>
                  <a:cubicBezTo>
                    <a:pt x="893128" y="160328"/>
                    <a:pt x="888005" y="149229"/>
                    <a:pt x="881743" y="138793"/>
                  </a:cubicBezTo>
                  <a:cubicBezTo>
                    <a:pt x="863537" y="108450"/>
                    <a:pt x="850692" y="87063"/>
                    <a:pt x="824593" y="65314"/>
                  </a:cubicBezTo>
                  <a:cubicBezTo>
                    <a:pt x="817055" y="59032"/>
                    <a:pt x="808619" y="53854"/>
                    <a:pt x="800100" y="48986"/>
                  </a:cubicBezTo>
                  <a:cubicBezTo>
                    <a:pt x="778323" y="36542"/>
                    <a:pt x="765853" y="31037"/>
                    <a:pt x="742950" y="24493"/>
                  </a:cubicBezTo>
                  <a:cubicBezTo>
                    <a:pt x="732161" y="21410"/>
                    <a:pt x="721082" y="19411"/>
                    <a:pt x="710293" y="16328"/>
                  </a:cubicBezTo>
                  <a:cubicBezTo>
                    <a:pt x="702018" y="13964"/>
                    <a:pt x="694347" y="9169"/>
                    <a:pt x="685800" y="8164"/>
                  </a:cubicBezTo>
                  <a:cubicBezTo>
                    <a:pt x="594978" y="-2521"/>
                    <a:pt x="495300" y="1361"/>
                    <a:pt x="457200" y="0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5"/>
            <p:cNvSpPr/>
            <p:nvPr/>
          </p:nvSpPr>
          <p:spPr>
            <a:xfrm>
              <a:off x="4344063" y="1855368"/>
              <a:ext cx="93986" cy="93818"/>
            </a:xfrm>
            <a:custGeom>
              <a:avLst/>
              <a:gdLst/>
              <a:ahLst/>
              <a:cxnLst/>
              <a:rect l="l" t="t" r="r" b="b"/>
              <a:pathLst>
                <a:path w="93986" h="93818" extrusionOk="0">
                  <a:moveTo>
                    <a:pt x="26456" y="4011"/>
                  </a:moveTo>
                  <a:lnTo>
                    <a:pt x="26456" y="4011"/>
                  </a:lnTo>
                  <a:cubicBezTo>
                    <a:pt x="3986" y="63931"/>
                    <a:pt x="-19691" y="62580"/>
                    <a:pt x="26456" y="85654"/>
                  </a:cubicBezTo>
                  <a:cubicBezTo>
                    <a:pt x="34153" y="89503"/>
                    <a:pt x="42785" y="91097"/>
                    <a:pt x="50949" y="93818"/>
                  </a:cubicBezTo>
                  <a:cubicBezTo>
                    <a:pt x="59113" y="91097"/>
                    <a:pt x="68722" y="91030"/>
                    <a:pt x="75442" y="85654"/>
                  </a:cubicBezTo>
                  <a:cubicBezTo>
                    <a:pt x="100498" y="65609"/>
                    <a:pt x="96975" y="30749"/>
                    <a:pt x="83606" y="4011"/>
                  </a:cubicBezTo>
                  <a:cubicBezTo>
                    <a:pt x="79094" y="-5014"/>
                    <a:pt x="35981" y="4011"/>
                    <a:pt x="26456" y="4011"/>
                  </a:cubicBez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8" name="Google Shape;708;p55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1459" y="1332037"/>
            <a:ext cx="1501070" cy="1477286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5"/>
          <p:cNvSpPr txBox="1"/>
          <p:nvPr/>
        </p:nvSpPr>
        <p:spPr>
          <a:xfrm>
            <a:off x="5420398" y="2961509"/>
            <a:ext cx="1812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Sridhar Julapally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Viz Engineer</a:t>
            </a:r>
            <a:endParaRPr sz="9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7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Stephen.Shepher@WarnerMedia.com</a:t>
            </a:r>
            <a:endParaRPr sz="7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/>
          <p:nvPr/>
        </p:nvSpPr>
        <p:spPr>
          <a:xfrm>
            <a:off x="951329" y="607075"/>
            <a:ext cx="7556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Warner Media Team Presentations Part 1: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Revenue Analytics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Warner Media International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Warner Bros Digital Labs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Xandr - AIR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Accelerated Analytics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Turner Sports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6"/>
          <p:cNvSpPr txBox="1">
            <a:spLocks noGrp="1"/>
          </p:cNvSpPr>
          <p:nvPr>
            <p:ph type="title"/>
          </p:nvPr>
        </p:nvSpPr>
        <p:spPr>
          <a:xfrm>
            <a:off x="457075" y="76529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Accelerated Analytics Data Use Cases</a:t>
            </a:r>
            <a:endParaRPr dirty="0"/>
          </a:p>
        </p:txBody>
      </p:sp>
      <p:graphicFrame>
        <p:nvGraphicFramePr>
          <p:cNvPr id="715" name="Google Shape;715;p56"/>
          <p:cNvGraphicFramePr/>
          <p:nvPr/>
        </p:nvGraphicFramePr>
        <p:xfrm>
          <a:off x="155109" y="358361"/>
          <a:ext cx="8833800" cy="466323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107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Fan Profiling</a:t>
                      </a:r>
                      <a:endParaRPr sz="80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Epsilon &amp; Live Ramp based Automated Audience  Profiling Workflow​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WIP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Neustar based audience profiling for linear audiences and improved digital 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audience profiling​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Linear and digital fan lists – Krux, Adobe, Offline audiences,  Inscape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r>
                        <a:rPr lang="en" sz="600" i="1" u="none" strike="noStrike" cap="none" baseline="300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rd</a:t>
                      </a: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party data providers – Live ramp, Epsilon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Neustar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Inform discovery process for new programming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Help editorial  with content development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Support ad sales pitches</a:t>
                      </a: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Low Match rates for digital fans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Cross platform fan profiling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Lack of consolidated fan lists for offline audiences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Sravanthi Aluvala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Looker Dev: Sridhar Julapally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Fan Engagement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 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– Linear MIT/AMRLD Analytics​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 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– Conviva, PRISM, Inscape Analytics​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WIP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 – Cross-Platform Analytics using Neustar ID Spine​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Nielsen AMRLD/MIT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Conviva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Inscape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Neustar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Accelerate Legacy Reporting Automation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Self-service reporting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Democratization</a:t>
                      </a:r>
                      <a:endParaRPr sz="6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Workflows &amp; ETL processes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aggregation and calculations</a:t>
                      </a:r>
                      <a:endParaRPr sz="6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Andrés Monsalve &amp; Sravanthi Aluvala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Looker Dev: Sridhar Julapally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Nick Kazmer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Jay White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Behavioral Insights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Inscape Linear Audience Journey​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Digital Churn Analysis​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Linear Lead-in Analysis​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Inscape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Nielsen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Conviva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best placement across the portfolio for promos – i.e. which networks’ audiences best align with each other/specific shows for cross promotion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Lack of Inscape national representativeness </a:t>
                      </a: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Sravanthi Aluvala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Looker Dev: Sridhar Julapally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Nick Kazmer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Jay White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Competitive Insights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Marketplace​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Benchmarking Analysis (Linear)​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AdIntel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SMI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MIT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under/overshare of Ad spend across the industry</a:t>
                      </a:r>
                      <a:endParaRPr sz="6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" sz="7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Multiple disparate datasets to be joined and aggregated</a:t>
                      </a:r>
                      <a:endParaRPr sz="7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Andrés Monsalve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Looker Dev: Sridhar Julapally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Jay White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IN LOOKER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Look-a-like-Modeling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Epsilon based LAL modeling for known audiences (email)​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WIP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 – Neustar based LAL modeling for IP based linear audiences ​ (ADSM Primal LAL POC)​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Linear and digital fan lists &amp; engagement data – Krux, Adobe, Convivia, Offline audiences,  Inscape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r>
                        <a:rPr lang="en" sz="600" i="1" u="none" strike="noStrike" cap="none" baseline="300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rd</a:t>
                      </a: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party data providers – Live ramp, Epsilon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Neustar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Efficiently target prospective fans that are most likely to watch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Market sizing and acquisition of new fans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Finding reliable predictors with high accuracy </a:t>
                      </a:r>
                      <a:endParaRPr sz="600" b="0" i="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Sravanthi Aluvala</a:t>
                      </a:r>
                      <a:endParaRPr sz="6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IN LOOKER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Fan Segmentation</a:t>
                      </a:r>
                      <a:endParaRPr sz="8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Prod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Ad-Hoc Segmentation of CNN newsletter audiences, CNN ​site visitor​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b="1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Planned</a:t>
                      </a: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– User driven ML based fan segmentation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Linear and digital fan lists &amp; engagement data – Krux, Adobe, Convivia, Offline audiences,  Inscape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r>
                        <a:rPr lang="en" sz="600" i="1" u="none" strike="noStrike" cap="none" baseline="300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rd</a:t>
                      </a: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party data providers – Live ramp, Epsilon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Neustar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Identify high value fans and uncover opportunities to grow that segment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Track product penetration by demographic/lifestyle cohorts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 i="0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Normalized fan and content identifiers across sources and platforms</a:t>
                      </a:r>
                      <a:endParaRPr sz="700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Sravanthi Aluvala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7"/>
          <p:cNvSpPr txBox="1">
            <a:spLocks noGrp="1"/>
          </p:cNvSpPr>
          <p:nvPr>
            <p:ph type="title"/>
          </p:nvPr>
        </p:nvSpPr>
        <p:spPr>
          <a:xfrm>
            <a:off x="457174" y="460250"/>
            <a:ext cx="83694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b="1" dirty="0"/>
              <a:t>Turner Sports – Data Strategy &amp; Insights</a:t>
            </a:r>
            <a:endParaRPr sz="3200" b="1" dirty="0"/>
          </a:p>
        </p:txBody>
      </p:sp>
      <p:sp>
        <p:nvSpPr>
          <p:cNvPr id="721" name="Google Shape;721;p57"/>
          <p:cNvSpPr txBox="1"/>
          <p:nvPr/>
        </p:nvSpPr>
        <p:spPr>
          <a:xfrm>
            <a:off x="2212787" y="3168032"/>
            <a:ext cx="165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Ashar Naseer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Director of Sports Data Technology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Ashar.Naseer@Turner.com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22" name="Google Shape;722;p57"/>
          <p:cNvSpPr txBox="1"/>
          <p:nvPr/>
        </p:nvSpPr>
        <p:spPr>
          <a:xfrm>
            <a:off x="3812550" y="3176769"/>
            <a:ext cx="191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Krishna Chanduri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BI Developer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Krishna.Chanduri@Turner.com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3" name="Google Shape;723;p57"/>
          <p:cNvSpPr txBox="1"/>
          <p:nvPr/>
        </p:nvSpPr>
        <p:spPr>
          <a:xfrm>
            <a:off x="364449" y="3168032"/>
            <a:ext cx="16539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Renee Ducre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Sr. Director of Data Strategy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Renee.Ducre@Turner.com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24" name="Google Shape;724;p57" descr="A person posing for the camera&#10;&#10;Description automatically generated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35" y="1528481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7" descr="A person wearing a suit and tie smiling at the camera&#10;&#10;Description automatically generated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2787" y="1523516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7" descr="A person wearing glasses&#10;&#10;Description automatically generated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543" y="1532620"/>
            <a:ext cx="1189684" cy="144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8"/>
          <p:cNvSpPr txBox="1">
            <a:spLocks noGrp="1"/>
          </p:cNvSpPr>
          <p:nvPr>
            <p:ph type="title"/>
          </p:nvPr>
        </p:nvSpPr>
        <p:spPr>
          <a:xfrm>
            <a:off x="457174" y="460250"/>
            <a:ext cx="83694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b="1" dirty="0"/>
              <a:t>Turner Sports – Product Insights</a:t>
            </a:r>
            <a:endParaRPr sz="3200" b="1" dirty="0"/>
          </a:p>
        </p:txBody>
      </p:sp>
      <p:sp>
        <p:nvSpPr>
          <p:cNvPr id="732" name="Google Shape;732;p58"/>
          <p:cNvSpPr txBox="1"/>
          <p:nvPr/>
        </p:nvSpPr>
        <p:spPr>
          <a:xfrm>
            <a:off x="2308037" y="3168032"/>
            <a:ext cx="184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Mordecai Brown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Sr. Manager, Product Insights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Mordecai.Brown@Turner.com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33" name="Google Shape;733;p58"/>
          <p:cNvSpPr txBox="1"/>
          <p:nvPr/>
        </p:nvSpPr>
        <p:spPr>
          <a:xfrm>
            <a:off x="4442449" y="3168032"/>
            <a:ext cx="208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Marcus Stone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Architect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Marcus.Stone@Turner.com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4" name="Google Shape;734;p58"/>
          <p:cNvSpPr txBox="1"/>
          <p:nvPr/>
        </p:nvSpPr>
        <p:spPr>
          <a:xfrm>
            <a:off x="364449" y="3168031"/>
            <a:ext cx="16539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Shawn Spring</a:t>
            </a:r>
            <a:br>
              <a:rPr lang="en" sz="1000" b="0" i="1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1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Director, Product Insights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Shawn.Spring@Turner.com</a:t>
            </a:r>
            <a:endParaRPr sz="1000" b="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1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35" name="Google Shape;735;p58" descr="A person smiling for the camera&#10;&#10;Description automatically generated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74" y="1357781"/>
            <a:ext cx="1628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8" descr="A person wearing a suit and tie smiling at the camera&#10;&#10;Description automatically generated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357781"/>
            <a:ext cx="1628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8" descr="A person wearing a suit and tie&#10;&#10;Description automatically generated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173" y="1357781"/>
            <a:ext cx="16287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9"/>
          <p:cNvSpPr txBox="1">
            <a:spLocks noGrp="1"/>
          </p:cNvSpPr>
          <p:nvPr>
            <p:ph type="title"/>
          </p:nvPr>
        </p:nvSpPr>
        <p:spPr>
          <a:xfrm>
            <a:off x="1281265" y="142534"/>
            <a:ext cx="6688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Data Strategy &amp; Insights Use Cases – NBA TV &amp; ELEAGUE</a:t>
            </a:r>
            <a:endParaRPr dirty="0"/>
          </a:p>
        </p:txBody>
      </p:sp>
      <p:graphicFrame>
        <p:nvGraphicFramePr>
          <p:cNvPr id="743" name="Google Shape;743;p59"/>
          <p:cNvGraphicFramePr/>
          <p:nvPr/>
        </p:nvGraphicFramePr>
        <p:xfrm>
          <a:off x="161926" y="519193"/>
          <a:ext cx="8817625" cy="3417255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100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Owner(s)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NBA TV Actuals Report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Tracks performance of Linear programming</a:t>
                      </a:r>
                      <a:endParaRPr dirty="0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Tracks competitor performance by network</a:t>
                      </a:r>
                      <a:endParaRPr dirty="0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Tracks key metrics : top telecast, audience flow, etc.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data updates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Disparate data sources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Needed to support Return to Play for NBA in the bubble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Dewolfe</a:t>
                      </a:r>
                      <a:endParaRPr sz="80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Walton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V. Pritts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K. Chanduri</a:t>
                      </a:r>
                      <a:endParaRPr sz="80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NBATV Net Comp Qtr Hr Breakouts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sz="800" b="0" i="1" u="none" strike="noStrike" cap="none" dirty="0">
                        <a:solidFill>
                          <a:srgbClr val="3C40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2712" marR="0" lvl="1" indent="-1127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Network Comparison dashboard with quarter hour breakouts (save and access via web browser for full metrics)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a dashboard to see competitive network broken out by the quarter hour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Dewolfe</a:t>
                      </a:r>
                      <a:endParaRPr sz="80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Walton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V. Pritts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K. Chanduri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NBATV Net Comp Grid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sz="800" b="0" i="1" u="none" strike="noStrike" cap="none" dirty="0">
                        <a:solidFill>
                          <a:srgbClr val="3C40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2712" marR="0" lvl="1" indent="-1127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Network Comparison dashboard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a dashboard to track performance across competitive networks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Dewolfe</a:t>
                      </a:r>
                      <a:endParaRPr sz="80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Walton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V. Pritts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K. Chanduri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ELEAGUE Dashboard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Created ELEAGUE dashboard that summarizes overall business performance</a:t>
                      </a:r>
                      <a:endParaRPr dirty="0"/>
                    </a:p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Audience profile</a:t>
                      </a:r>
                      <a:endParaRPr dirty="0"/>
                    </a:p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Top performing programs</a:t>
                      </a:r>
                      <a:endParaRPr dirty="0"/>
                    </a:p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Lead-In Analysis, etc. </a:t>
                      </a:r>
                      <a:endParaRPr sz="800" b="1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real-time data updates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Middlebrooks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E. Clapper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K. Chanduri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Brown</a:t>
                      </a:r>
                      <a:endParaRPr sz="80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>
            <a:spLocks noGrp="1"/>
          </p:cNvSpPr>
          <p:nvPr>
            <p:ph type="title"/>
          </p:nvPr>
        </p:nvSpPr>
        <p:spPr>
          <a:xfrm>
            <a:off x="3186614" y="1504596"/>
            <a:ext cx="54591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Product Insights</a:t>
            </a:r>
            <a:br>
              <a:rPr lang="en" dirty="0">
                <a:solidFill>
                  <a:srgbClr val="282828"/>
                </a:solidFill>
              </a:rPr>
            </a:br>
            <a:endParaRPr dirty="0">
              <a:solidFill>
                <a:srgbClr val="282828"/>
              </a:solidFill>
            </a:endParaRPr>
          </a:p>
        </p:txBody>
      </p:sp>
      <p:sp>
        <p:nvSpPr>
          <p:cNvPr id="749" name="Google Shape;749;p60"/>
          <p:cNvSpPr txBox="1"/>
          <p:nvPr/>
        </p:nvSpPr>
        <p:spPr>
          <a:xfrm>
            <a:off x="3186614" y="2728896"/>
            <a:ext cx="256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Enabling data-driven decision making for Product Teams.</a:t>
            </a: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1"/>
          <p:cNvSpPr txBox="1">
            <a:spLocks noGrp="1"/>
          </p:cNvSpPr>
          <p:nvPr>
            <p:ph type="title"/>
          </p:nvPr>
        </p:nvSpPr>
        <p:spPr>
          <a:xfrm>
            <a:off x="457175" y="142534"/>
            <a:ext cx="6113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Data Strategy &amp; Insights Use Cases - March Madness</a:t>
            </a:r>
            <a:endParaRPr dirty="0"/>
          </a:p>
        </p:txBody>
      </p:sp>
      <p:graphicFrame>
        <p:nvGraphicFramePr>
          <p:cNvPr id="755" name="Google Shape;755;p61"/>
          <p:cNvGraphicFramePr/>
          <p:nvPr/>
        </p:nvGraphicFramePr>
        <p:xfrm>
          <a:off x="161926" y="519193"/>
          <a:ext cx="8817625" cy="423180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100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Cross-Platform Reporting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sz="800" b="0" i="1" u="none" strike="noStrike" cap="none" dirty="0">
                        <a:solidFill>
                          <a:srgbClr val="3C40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Contextual understanding of platform audiences</a:t>
                      </a:r>
                      <a:endParaRPr dirty="0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Centralized location for product teams to understand platform and device trends</a:t>
                      </a:r>
                      <a:endParaRPr dirty="0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location audience reporting for Ops team</a:t>
                      </a:r>
                      <a:endParaRPr dirty="0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Core business reporting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updates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a suite of self-service reports that frees up the insights team to focus on mining data </a:t>
                      </a:r>
                      <a:r>
                        <a:rPr lang="en" sz="800" b="0" i="1" u="sng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 tournament</a:t>
                      </a: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Stone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Daily Registration Reporting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sz="800" b="0" i="1" u="none" strike="noStrike" cap="none" dirty="0">
                        <a:solidFill>
                          <a:srgbClr val="3C40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Keep a pulse on internal and external registration campaigns </a:t>
                      </a:r>
                      <a:endParaRPr dirty="0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Enable early indicators on audience health</a:t>
                      </a:r>
                      <a:endParaRPr dirty="0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Troubleshoot retention and registration drop off points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updates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Stone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NCAA Digital Dashboard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sz="800" b="0" i="1" u="none" strike="noStrike" cap="none" dirty="0">
                        <a:solidFill>
                          <a:srgbClr val="3C40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Created to enable content and business operations teams to:</a:t>
                      </a:r>
                      <a:endParaRPr dirty="0"/>
                    </a:p>
                    <a:p>
                      <a:pPr marL="114300" marR="0" lvl="3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Understand in Championship pacing, without Looker we were restricted to post Championship lookbacks.</a:t>
                      </a:r>
                      <a:endParaRPr dirty="0"/>
                    </a:p>
                    <a:p>
                      <a:pPr marL="114300" marR="0" lvl="3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Contextualize performance for each sport relative to historical trends and reference sports for that season and division.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updates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Massive data processing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to dynamically adjust for point of season trends across sports with different season pacing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Stone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Source of Traffic Reporting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3C40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Upon request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Enable holistic review of internal and external campaigns in a singular location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Contextualize campaign contributions to total audience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Diagnose and investigate under-performing campaigns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data updates</a:t>
                      </a:r>
                      <a:endParaRPr sz="1400" u="none" strike="noStrike" cap="none"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Massive data processing</a:t>
                      </a:r>
                      <a:endParaRPr sz="800" b="0" i="1" u="none" strike="noStrike" cap="none" dirty="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Disparate data sources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M. Brown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3"/>
          <p:cNvSpPr/>
          <p:nvPr/>
        </p:nvSpPr>
        <p:spPr>
          <a:xfrm>
            <a:off x="951329" y="607075"/>
            <a:ext cx="7556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Warner Media Team Presentations Part 2: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Enterprise Data Solutions- BI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WB Games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Ellation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Cloud Platforms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CNN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oogle Sans"/>
              <a:buChar char="●"/>
            </a:pPr>
            <a:r>
              <a:rPr lang="en" sz="2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Xandr - Data View</a:t>
            </a: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4"/>
          <p:cNvSpPr txBox="1">
            <a:spLocks noGrp="1"/>
          </p:cNvSpPr>
          <p:nvPr>
            <p:ph type="title"/>
          </p:nvPr>
        </p:nvSpPr>
        <p:spPr>
          <a:xfrm>
            <a:off x="1407300" y="1374450"/>
            <a:ext cx="6509700" cy="1097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282828"/>
                </a:solidFill>
              </a:rPr>
              <a:t>Enterprise Data Solutions </a:t>
            </a:r>
            <a:r>
              <a:rPr lang="en" dirty="0">
                <a:solidFill>
                  <a:srgbClr val="282828"/>
                </a:solidFill>
              </a:rPr>
              <a:t>- BI</a:t>
            </a:r>
            <a:endParaRPr dirty="0">
              <a:solidFill>
                <a:srgbClr val="282828"/>
              </a:solidFill>
            </a:endParaRPr>
          </a:p>
        </p:txBody>
      </p:sp>
      <p:sp>
        <p:nvSpPr>
          <p:cNvPr id="771" name="Google Shape;771;p64"/>
          <p:cNvSpPr txBox="1"/>
          <p:nvPr/>
        </p:nvSpPr>
        <p:spPr>
          <a:xfrm>
            <a:off x="2942025" y="2041975"/>
            <a:ext cx="4658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Business Intelligence Team supporting the WarnerMedia Enterprise in accessing, analyzing and building data solutions with visualization tools.</a:t>
            </a:r>
            <a:endParaRPr sz="1200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72" name="Google Shape;772;p64"/>
          <p:cNvSpPr txBox="1"/>
          <p:nvPr/>
        </p:nvSpPr>
        <p:spPr>
          <a:xfrm>
            <a:off x="3066350" y="4311450"/>
            <a:ext cx="16827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Matt Teshera</a:t>
            </a:r>
            <a:br>
              <a:rPr lang="en" sz="10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EVP </a:t>
            </a:r>
            <a:endParaRPr sz="900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Matthew.Teshera@warnermedia.com</a:t>
            </a:r>
            <a:endParaRPr sz="700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NYC</a:t>
            </a:r>
            <a:endParaRPr sz="1300" dirty="0"/>
          </a:p>
        </p:txBody>
      </p:sp>
      <p:sp>
        <p:nvSpPr>
          <p:cNvPr id="773" name="Google Shape;773;p64"/>
          <p:cNvSpPr txBox="1"/>
          <p:nvPr/>
        </p:nvSpPr>
        <p:spPr>
          <a:xfrm>
            <a:off x="5275825" y="4311450"/>
            <a:ext cx="12807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Scott Moran</a:t>
            </a:r>
            <a:br>
              <a:rPr lang="en" sz="10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Sr. Director </a:t>
            </a:r>
            <a:endParaRPr sz="900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Scott.Moran@hbo.com</a:t>
            </a:r>
            <a:endParaRPr sz="700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NYC</a:t>
            </a:r>
            <a:endParaRPr sz="1300" dirty="0"/>
          </a:p>
        </p:txBody>
      </p:sp>
      <p:sp>
        <p:nvSpPr>
          <p:cNvPr id="774" name="Google Shape;774;p64"/>
          <p:cNvSpPr txBox="1"/>
          <p:nvPr/>
        </p:nvSpPr>
        <p:spPr>
          <a:xfrm>
            <a:off x="1462825" y="3073656"/>
            <a:ext cx="1682700" cy="32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Leadership Team: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5" name="Google Shape;775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965"/>
          <a:stretch/>
        </p:blipFill>
        <p:spPr>
          <a:xfrm>
            <a:off x="3293375" y="3073650"/>
            <a:ext cx="1329925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825" y="3052525"/>
            <a:ext cx="1179825" cy="1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5"/>
          <p:cNvSpPr txBox="1">
            <a:spLocks noGrp="1"/>
          </p:cNvSpPr>
          <p:nvPr>
            <p:ph type="title"/>
          </p:nvPr>
        </p:nvSpPr>
        <p:spPr>
          <a:xfrm>
            <a:off x="223700" y="156025"/>
            <a:ext cx="4077000" cy="4383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EDS - Business Intelligence</a:t>
            </a:r>
            <a:endParaRPr dirty="0"/>
          </a:p>
        </p:txBody>
      </p:sp>
      <p:sp>
        <p:nvSpPr>
          <p:cNvPr id="782" name="Google Shape;782;p65"/>
          <p:cNvSpPr txBox="1"/>
          <p:nvPr/>
        </p:nvSpPr>
        <p:spPr>
          <a:xfrm>
            <a:off x="6723547" y="2146100"/>
            <a:ext cx="11529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Pamela Zirpoli</a:t>
            </a:r>
            <a:br>
              <a:rPr lang="en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Technical Manager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Pamela.Zirpoli@hbo.com</a:t>
            </a:r>
            <a:endParaRPr sz="7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NYC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83" name="Google Shape;783;p65"/>
          <p:cNvSpPr txBox="1"/>
          <p:nvPr/>
        </p:nvSpPr>
        <p:spPr>
          <a:xfrm>
            <a:off x="4981700" y="2146100"/>
            <a:ext cx="1163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Derek Ku</a:t>
            </a:r>
            <a:endParaRPr sz="1000" b="1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Technical Lead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Derek.Ku@hbo.com</a:t>
            </a:r>
            <a:endParaRPr sz="7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NYC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84" name="Google Shape;784;p6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471"/>
          <a:stretch/>
        </p:blipFill>
        <p:spPr>
          <a:xfrm>
            <a:off x="5010725" y="548250"/>
            <a:ext cx="1152900" cy="1534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65"/>
          <p:cNvGrpSpPr/>
          <p:nvPr/>
        </p:nvGrpSpPr>
        <p:grpSpPr>
          <a:xfrm>
            <a:off x="1652500" y="594325"/>
            <a:ext cx="1335900" cy="1990139"/>
            <a:chOff x="200900" y="1484913"/>
            <a:chExt cx="1335900" cy="1990139"/>
          </a:xfrm>
        </p:grpSpPr>
        <p:sp>
          <p:nvSpPr>
            <p:cNvPr id="786" name="Google Shape;786;p65"/>
            <p:cNvSpPr txBox="1"/>
            <p:nvPr/>
          </p:nvSpPr>
          <p:spPr>
            <a:xfrm>
              <a:off x="200900" y="3036752"/>
              <a:ext cx="13359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Archana Vedulla</a:t>
              </a:r>
              <a:br>
                <a:rPr lang="en" sz="10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lang="en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Sr. Business Analyst</a:t>
              </a:r>
              <a:endParaRPr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Archana.Vedulla@hbo.com</a:t>
              </a:r>
              <a:endParaRPr sz="7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NYC</a:t>
              </a:r>
              <a:endParaRPr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787" name="Google Shape;787;p65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43" t="-3071" r="-443"/>
            <a:stretch/>
          </p:blipFill>
          <p:spPr>
            <a:xfrm>
              <a:off x="292400" y="1484913"/>
              <a:ext cx="1152900" cy="1471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8" name="Google Shape;788;p65"/>
          <p:cNvGrpSpPr/>
          <p:nvPr/>
        </p:nvGrpSpPr>
        <p:grpSpPr>
          <a:xfrm>
            <a:off x="5010725" y="3036899"/>
            <a:ext cx="1098000" cy="2064223"/>
            <a:chOff x="5235250" y="3036926"/>
            <a:chExt cx="1098000" cy="2163076"/>
          </a:xfrm>
        </p:grpSpPr>
        <p:sp>
          <p:nvSpPr>
            <p:cNvPr id="789" name="Google Shape;789;p65"/>
            <p:cNvSpPr txBox="1"/>
            <p:nvPr/>
          </p:nvSpPr>
          <p:spPr>
            <a:xfrm>
              <a:off x="5235250" y="4669902"/>
              <a:ext cx="10914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Mallika Akkala</a:t>
              </a:r>
              <a:endParaRPr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Consultant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err="1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Mallika..Akkala@hbo.com</a:t>
              </a:r>
              <a:endParaRPr sz="6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NYC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790" name="Google Shape;790;p65"/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4493"/>
            <a:stretch/>
          </p:blipFill>
          <p:spPr>
            <a:xfrm>
              <a:off x="5241750" y="3036926"/>
              <a:ext cx="1091500" cy="1632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1" name="Google Shape;791;p65"/>
          <p:cNvGrpSpPr/>
          <p:nvPr/>
        </p:nvGrpSpPr>
        <p:grpSpPr>
          <a:xfrm>
            <a:off x="6650950" y="3036899"/>
            <a:ext cx="1298100" cy="2006626"/>
            <a:chOff x="6650950" y="3074475"/>
            <a:chExt cx="1298100" cy="2006626"/>
          </a:xfrm>
        </p:grpSpPr>
        <p:sp>
          <p:nvSpPr>
            <p:cNvPr id="792" name="Google Shape;792;p65"/>
            <p:cNvSpPr txBox="1"/>
            <p:nvPr/>
          </p:nvSpPr>
          <p:spPr>
            <a:xfrm>
              <a:off x="6650950" y="4642801"/>
              <a:ext cx="12981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Phanindra Ravipati</a:t>
              </a:r>
              <a:endParaRPr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Consultant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 err="1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Phanindra.Ravipati@hbo.com</a:t>
              </a:r>
              <a:endParaRPr sz="7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NYC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793" name="Google Shape;793;p65"/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16875" y="3074475"/>
              <a:ext cx="1091500" cy="1528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4" name="Google Shape;794;p65"/>
          <p:cNvGrpSpPr/>
          <p:nvPr/>
        </p:nvGrpSpPr>
        <p:grpSpPr>
          <a:xfrm>
            <a:off x="3395249" y="3036899"/>
            <a:ext cx="1163100" cy="2064063"/>
            <a:chOff x="3403500" y="3036912"/>
            <a:chExt cx="1163100" cy="2064063"/>
          </a:xfrm>
        </p:grpSpPr>
        <p:sp>
          <p:nvSpPr>
            <p:cNvPr id="795" name="Google Shape;795;p65"/>
            <p:cNvSpPr txBox="1"/>
            <p:nvPr/>
          </p:nvSpPr>
          <p:spPr>
            <a:xfrm>
              <a:off x="3403500" y="4607175"/>
              <a:ext cx="11631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Sugumar. Ramasamy</a:t>
              </a:r>
              <a:endParaRPr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Consultant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err="1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Sugumar.Ramasamy@hbo.com</a:t>
              </a:r>
              <a:endParaRPr sz="6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India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796" name="Google Shape;796;p65"/>
            <p:cNvPicPr preferRelativeResize="0"/>
            <p:nvPr/>
          </p:nvPicPr>
          <p:blipFill rotWithShape="1">
            <a:blip r:embed="rId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39300" y="3036912"/>
              <a:ext cx="1091498" cy="15313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65"/>
          <p:cNvGrpSpPr/>
          <p:nvPr/>
        </p:nvGrpSpPr>
        <p:grpSpPr>
          <a:xfrm>
            <a:off x="3395249" y="594325"/>
            <a:ext cx="1179601" cy="1990218"/>
            <a:chOff x="3540325" y="594325"/>
            <a:chExt cx="1179601" cy="2060693"/>
          </a:xfrm>
        </p:grpSpPr>
        <p:sp>
          <p:nvSpPr>
            <p:cNvPr id="798" name="Google Shape;798;p65"/>
            <p:cNvSpPr txBox="1"/>
            <p:nvPr/>
          </p:nvSpPr>
          <p:spPr>
            <a:xfrm>
              <a:off x="3567026" y="2201118"/>
              <a:ext cx="11529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Amjad Khan</a:t>
              </a:r>
              <a:br>
                <a:rPr lang="en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lang="en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Technical Lead</a:t>
              </a:r>
              <a:endParaRPr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 err="1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Amjad.Khan@hbo.com</a:t>
              </a:r>
              <a:endParaRPr sz="7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NYC</a:t>
              </a:r>
              <a:endParaRPr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  <p:pic>
          <p:nvPicPr>
            <p:cNvPr id="799" name="Google Shape;799;p65"/>
            <p:cNvPicPr preferRelativeResize="0"/>
            <p:nvPr/>
          </p:nvPicPr>
          <p:blipFill rotWithShape="1">
            <a:blip r:embed="rId8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6689"/>
            <a:stretch/>
          </p:blipFill>
          <p:spPr>
            <a:xfrm>
              <a:off x="3540325" y="594325"/>
              <a:ext cx="1179577" cy="1618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0" name="Google Shape;800;p65"/>
          <p:cNvGrpSpPr/>
          <p:nvPr/>
        </p:nvGrpSpPr>
        <p:grpSpPr>
          <a:xfrm>
            <a:off x="1652500" y="3036899"/>
            <a:ext cx="1298100" cy="1922876"/>
            <a:chOff x="1765375" y="3036924"/>
            <a:chExt cx="1298100" cy="1922876"/>
          </a:xfrm>
        </p:grpSpPr>
        <p:sp>
          <p:nvSpPr>
            <p:cNvPr id="801" name="Google Shape;801;p65"/>
            <p:cNvSpPr txBox="1"/>
            <p:nvPr/>
          </p:nvSpPr>
          <p:spPr>
            <a:xfrm>
              <a:off x="1765375" y="4605800"/>
              <a:ext cx="1298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Phani Kiran Balla</a:t>
              </a:r>
              <a:endParaRPr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Consultant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err="1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Phanikiran.Balla@hbo.com</a:t>
              </a:r>
              <a:endParaRPr sz="6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NYC</a:t>
              </a:r>
              <a:endParaRPr sz="8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802" name="Google Shape;802;p65"/>
            <p:cNvPicPr preferRelativeResize="0"/>
            <p:nvPr/>
          </p:nvPicPr>
          <p:blipFill rotWithShape="1"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4844"/>
            <a:stretch/>
          </p:blipFill>
          <p:spPr>
            <a:xfrm>
              <a:off x="1836725" y="3036924"/>
              <a:ext cx="1091500" cy="1531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3" name="Google Shape;803;p65"/>
          <p:cNvPicPr preferRelativeResize="0"/>
          <p:nvPr/>
        </p:nvPicPr>
        <p:blipFill rotWithShape="1"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0950" y="594325"/>
            <a:ext cx="1069850" cy="148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6"/>
          <p:cNvSpPr txBox="1">
            <a:spLocks noGrp="1"/>
          </p:cNvSpPr>
          <p:nvPr>
            <p:ph type="title"/>
          </p:nvPr>
        </p:nvSpPr>
        <p:spPr>
          <a:xfrm>
            <a:off x="428875" y="279675"/>
            <a:ext cx="4884300" cy="484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EDS Business Intelligence- Data Use Cases</a:t>
            </a:r>
            <a:endParaRPr dirty="0"/>
          </a:p>
        </p:txBody>
      </p:sp>
      <p:graphicFrame>
        <p:nvGraphicFramePr>
          <p:cNvPr id="809" name="Google Shape;809;p66"/>
          <p:cNvGraphicFramePr/>
          <p:nvPr>
            <p:extLst>
              <p:ext uri="{D42A27DB-BD31-4B8C-83A1-F6EECF244321}">
                <p14:modId xmlns:p14="http://schemas.microsoft.com/office/powerpoint/2010/main" val="2063226429"/>
              </p:ext>
            </p:extLst>
          </p:nvPr>
        </p:nvGraphicFramePr>
        <p:xfrm>
          <a:off x="433313" y="764175"/>
          <a:ext cx="8353575" cy="4036335"/>
        </p:xfrm>
        <a:graphic>
          <a:graphicData uri="http://schemas.openxmlformats.org/drawingml/2006/table">
            <a:tbl>
              <a:tblPr>
                <a:noFill/>
                <a:tableStyleId>{4AF7C31D-A17E-48F6-8D8C-0D1A6A1FB2C6}</a:tableStyleId>
              </a:tblPr>
              <a:tblGrid>
                <a:gridCol w="18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sz="9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9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9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9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</a:t>
                      </a:r>
                      <a:endParaRPr sz="9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Media Supply Chain</a:t>
                      </a:r>
                      <a:endParaRPr sz="9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Product,  Contract and  Rights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Scheduling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Creative Services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Descriptive &amp; Technical Metadata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Content Metadata Distribution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Migrating Legacy Reporting Users to utilize self serve data exploration.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Pixel Perfect Formatting Requirements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Large Report Outputs (Rows &amp; Columns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Legacy Reporting Requirements for Operation Workflow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Media Supply Chain 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HBOMAX DATA Insights</a:t>
                      </a:r>
                      <a:endParaRPr sz="9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Streaming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Subscription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Marketing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Content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Consumer Fraud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Establishing a Data Organization in which users may self serve and make decisions in near real-time.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Massive Data Processing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Siloed Developer Teams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HBOMAX Business 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Consumer Insights &amp; Analytics</a:t>
                      </a:r>
                      <a:endParaRPr sz="9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Cross Platform Analytics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Ratings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Marketing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Content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Business Analysts share insights across internal customers.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of Multiple Visualization Tools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Disparate DataSets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Science &amp; Research 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Corporate Systems</a:t>
                      </a:r>
                      <a:endParaRPr sz="9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Legal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Residuals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91440" lvl="0" indent="-9144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Google Sans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Finance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Migrating Legacy Reporting Users to utilize self serve data exploration.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of Multiple Visualization Tools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Pixel Perfect Formatting &amp; Complex Calculation Requirements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Sensitivity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Large Report Outputs (Rows &amp; Columns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Legacy Reporting Requirements for Operation Workflow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Legal &amp; Finance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323264" y="3136824"/>
            <a:ext cx="183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Executive Sponsor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Terrence Fischer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VP of Revenue Analytics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Terrence.Fischer@turner.com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New York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186614" y="1504596"/>
            <a:ext cx="54591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Revenue Analytics</a:t>
            </a:r>
            <a:br>
              <a:rPr lang="en" dirty="0">
                <a:solidFill>
                  <a:srgbClr val="282828"/>
                </a:solidFill>
              </a:rPr>
            </a:br>
            <a:r>
              <a:rPr lang="en" sz="2400" dirty="0">
                <a:solidFill>
                  <a:srgbClr val="282828"/>
                </a:solidFill>
              </a:rPr>
              <a:t>Digital Ads Analytics Platform (DAAP)</a:t>
            </a:r>
            <a:br>
              <a:rPr lang="en" dirty="0">
                <a:solidFill>
                  <a:srgbClr val="282828"/>
                </a:solidFill>
              </a:rPr>
            </a:br>
            <a:endParaRPr dirty="0">
              <a:solidFill>
                <a:srgbClr val="282828"/>
              </a:solidFill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3186614" y="2728896"/>
            <a:ext cx="256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Building a Digital Ads Analytics Platform for the sales organization</a:t>
            </a: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244" name="Google Shape;244;p39" descr="A picture containing person, indoor, person, person&#10;&#10;Description automatically generated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286" y="1504596"/>
            <a:ext cx="14859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7"/>
          <p:cNvSpPr txBox="1"/>
          <p:nvPr/>
        </p:nvSpPr>
        <p:spPr>
          <a:xfrm>
            <a:off x="545880" y="3515919"/>
            <a:ext cx="164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Matt Howell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Executive Director, Analytics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mhowell@wbgames.com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Boston, MA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7"/>
          <p:cNvSpPr txBox="1">
            <a:spLocks noGrp="1"/>
          </p:cNvSpPr>
          <p:nvPr>
            <p:ph type="title"/>
          </p:nvPr>
        </p:nvSpPr>
        <p:spPr>
          <a:xfrm>
            <a:off x="2901950" y="1504596"/>
            <a:ext cx="57438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 WB Games Data Platform and Analytics: “WBA”</a:t>
            </a:r>
            <a:endParaRPr dirty="0">
              <a:solidFill>
                <a:srgbClr val="282828"/>
              </a:solidFill>
            </a:endParaRPr>
          </a:p>
        </p:txBody>
      </p:sp>
      <p:pic>
        <p:nvPicPr>
          <p:cNvPr id="816" name="Google Shape;816;p67" descr="A picture of Matt Howell.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880" y="1732076"/>
            <a:ext cx="1739839" cy="173983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817" name="Google Shape;817;p67"/>
          <p:cNvSpPr txBox="1">
            <a:spLocks noGrp="1"/>
          </p:cNvSpPr>
          <p:nvPr>
            <p:ph type="title"/>
          </p:nvPr>
        </p:nvSpPr>
        <p:spPr>
          <a:xfrm>
            <a:off x="2901950" y="2941721"/>
            <a:ext cx="57438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 dirty="0">
                <a:solidFill>
                  <a:srgbClr val="666666"/>
                </a:solidFill>
              </a:rPr>
              <a:t> </a:t>
            </a:r>
            <a:r>
              <a:rPr lang="en" sz="1600" i="1" dirty="0">
                <a:solidFill>
                  <a:srgbClr val="666666"/>
                </a:solidFill>
              </a:rPr>
              <a:t>Collect, curate, analyze, and support the</a:t>
            </a:r>
            <a:endParaRPr sz="1600" i="1" dirty="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 i="1" dirty="0">
                <a:solidFill>
                  <a:srgbClr val="666666"/>
                </a:solidFill>
              </a:rPr>
              <a:t>use of data across the Games business</a:t>
            </a:r>
            <a:endParaRPr sz="1600"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Central Data Insights </a:t>
            </a:r>
            <a:endParaRPr dirty="0"/>
          </a:p>
        </p:txBody>
      </p:sp>
      <p:graphicFrame>
        <p:nvGraphicFramePr>
          <p:cNvPr id="823" name="Google Shape;823;p68"/>
          <p:cNvGraphicFramePr/>
          <p:nvPr/>
        </p:nvGraphicFramePr>
        <p:xfrm>
          <a:off x="457175" y="1295075"/>
          <a:ext cx="8229625" cy="332588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24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Sample </a:t>
                      </a: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Slate Reporting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High-level daily status summaries of all in-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market titles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Marketing Measurement Platform (MMP), game telemetry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Single, authoritative, up-to-date view of performance creates cohesion across business verticals.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Many complex data processes, some with different owners, have to be coordinated every day.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Core Data Products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–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Common, 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r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eusable components to power multiple insights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Too many to count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Big data becomes medium-sized and performant, while standardizing business definitions for complex concepts.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Each data source has its own foibles, and they don’t always tell the same story.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Sales Modeling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Combine diverse monetization signals into one story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Digital storefronts, ad monetization, user profiles, ...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We understand, to a very high level of detail, the contribution of each user to revenue. Very rare in games!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We are rarely the merchant of record, and console monetization signals are often probabilistic.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Democratization Tools &amp; Processes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Establish the data sharing and governance patterns for all data users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N/A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Empowering diverse data teams to perform their own independent development while holding to common standards.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Tool chains, skill sets, and access are not homogenous across the organization.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LTV Prediction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Assess the most likely long-term trajectory of a new user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Game telemetry, purchases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React more quickly to changing markets, as well as new and changing game performance.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In free-to-play titles, LTVs have highly-skewed distributions that are mathematically hard to predict.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4" name="Google Shape;824;p68"/>
          <p:cNvSpPr txBox="1"/>
          <p:nvPr/>
        </p:nvSpPr>
        <p:spPr>
          <a:xfrm>
            <a:off x="6608764" y="505288"/>
            <a:ext cx="1731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Shawn Connor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Director, Data Insights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sconnor@wbgames.com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Needham, MA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8"/>
          <p:cNvSpPr txBox="1"/>
          <p:nvPr/>
        </p:nvSpPr>
        <p:spPr>
          <a:xfrm>
            <a:off x="7524026" y="505288"/>
            <a:ext cx="5841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&amp; Team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6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0250" y="505300"/>
            <a:ext cx="620550" cy="62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9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Game Analytics Support</a:t>
            </a:r>
            <a:endParaRPr dirty="0"/>
          </a:p>
        </p:txBody>
      </p:sp>
      <p:graphicFrame>
        <p:nvGraphicFramePr>
          <p:cNvPr id="832" name="Google Shape;832;p69"/>
          <p:cNvGraphicFramePr/>
          <p:nvPr/>
        </p:nvGraphicFramePr>
        <p:xfrm>
          <a:off x="457188" y="1318750"/>
          <a:ext cx="8229625" cy="338313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20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Sample </a:t>
                      </a: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Game Development Support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Make better games in less time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Game telemetry</a:t>
                      </a:r>
                      <a:b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</a:b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Playtest video, observations &amp; surveys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Quantify qualitative observations and improve prioritization and design decisions. Reduce development risk.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Telemetry integration competes with game feature development.  Balancing of transferrable standards and custom context. Value of insights often depends on speed. Game worlds not easily represented in common viz tools.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Market Intelligence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Compare and contrast competitor title performance to our own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Publically-available market signals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Validation/observation of competing publisher’s releases and strategies.  </a:t>
                      </a:r>
                      <a:b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</a:b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Early detection of new market opportunities. Set better targets.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Clear and complete data is not available, inferring KPIs from a variety of sources, verifying against own titles.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Player Behavior Analysis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Inform live operational decisions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Game telemetry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Understanding player participation in game features, and patterns of behavior that lead to positive and negative outcomes, and recommending product updates.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Precise tracking and inference at scale.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Game Personalization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Adapt the game to individual players’ motivations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Game telemetry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Modifying individual players’ game experience to encourage positive and discourage negative outcomes.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Finding most effective interventions/personalization elements and applying them in a timely manner.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3" name="Google Shape;833;p69"/>
          <p:cNvSpPr txBox="1"/>
          <p:nvPr/>
        </p:nvSpPr>
        <p:spPr>
          <a:xfrm>
            <a:off x="6629677" y="505300"/>
            <a:ext cx="20151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Andrei Muratov</a:t>
            </a:r>
            <a:br>
              <a:rPr lang="e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Manager, Insights Products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andrei.muratov@wbgames.com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Montreal, QC</a:t>
            </a:r>
            <a:endParaRPr sz="1000" b="1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 txBox="1"/>
          <p:nvPr/>
        </p:nvSpPr>
        <p:spPr>
          <a:xfrm>
            <a:off x="7637227" y="505300"/>
            <a:ext cx="5841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&amp; Team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6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1178" y="505300"/>
            <a:ext cx="620550" cy="62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0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9482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Publishing Analytics Support</a:t>
            </a:r>
            <a:endParaRPr dirty="0"/>
          </a:p>
        </p:txBody>
      </p:sp>
      <p:graphicFrame>
        <p:nvGraphicFramePr>
          <p:cNvPr id="841" name="Google Shape;841;p70"/>
          <p:cNvGraphicFramePr/>
          <p:nvPr/>
        </p:nvGraphicFramePr>
        <p:xfrm>
          <a:off x="457175" y="1341475"/>
          <a:ext cx="8229625" cy="329166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24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Sample </a:t>
                      </a: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Return on Ad Spend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Measure the direct and indirect topline benefits of advertising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20212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Marketing Measurement Platform (MMP), game telemetry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Increase investment in performant channels faster and with higher confidence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The connection between advertising and revenue continues to become more indirect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Operating Income Modeling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Advertising is one of the biggest influencers of OI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MMP, game telemetry, monetization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Right-size advertising investment based on holistic impact to a franchise rather than pure performance marketing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All of the challenges of RoAS (above), </a:t>
                      </a: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</a:rPr>
                        <a:t>plus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markets and game performance change over time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Ad Fatigue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Identify when ad units will have been in market too long, in time to change them.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MMP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Reduce the cost of new assets, and increase the performance of existing ones.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Advertising platform data is messy; organizing and annotating body of content is hard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Media Mix Modeling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Quantify the relationships between non-deterministic advertising channels and eventual revenue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MMP, Publically available market signals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Advertise confidently in a broader range of channels and under changing (less direct attribution) conditions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Finding signals from, and unpicking the changing effects of dozens or hundreds of distinct channels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</a:rPr>
                        <a:t>Conversion Value Optimization</a:t>
                      </a: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 – Maximize the predictive power of our SKAdNetwork conversion values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MMP, game telemetry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Operate in Apple’s new attribution-less framework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</a:rPr>
                        <a:t>Standards are still evolving, no established best practices yet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2" name="Google Shape;842;p70"/>
          <p:cNvSpPr txBox="1"/>
          <p:nvPr/>
        </p:nvSpPr>
        <p:spPr>
          <a:xfrm>
            <a:off x="6605875" y="505300"/>
            <a:ext cx="19629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Ken Yu</a:t>
            </a:r>
            <a:br>
              <a:rPr lang="e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Publishing Analytics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x.kenneth.yu@wbgconsultant.com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San Francisco, CA</a:t>
            </a:r>
            <a:endParaRPr sz="1000" b="1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0"/>
          <p:cNvSpPr txBox="1"/>
          <p:nvPr/>
        </p:nvSpPr>
        <p:spPr>
          <a:xfrm>
            <a:off x="7125931" y="505300"/>
            <a:ext cx="5841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&amp; Team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4" name="Google Shape;844;p7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1176" y="505300"/>
            <a:ext cx="620550" cy="62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1"/>
          <p:cNvSpPr txBox="1">
            <a:spLocks noGrp="1"/>
          </p:cNvSpPr>
          <p:nvPr>
            <p:ph type="title"/>
          </p:nvPr>
        </p:nvSpPr>
        <p:spPr>
          <a:xfrm>
            <a:off x="3345314" y="1460496"/>
            <a:ext cx="54591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Ellation Data &amp; BI</a:t>
            </a:r>
            <a:endParaRPr dirty="0">
              <a:solidFill>
                <a:srgbClr val="282828"/>
              </a:solidFill>
            </a:endParaRPr>
          </a:p>
        </p:txBody>
      </p:sp>
      <p:sp>
        <p:nvSpPr>
          <p:cNvPr id="850" name="Google Shape;850;p71"/>
          <p:cNvSpPr txBox="1"/>
          <p:nvPr/>
        </p:nvSpPr>
        <p:spPr>
          <a:xfrm>
            <a:off x="3345322" y="2382250"/>
            <a:ext cx="442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</a:rPr>
              <a:t>Providing insights and analysis to teams at Crunchyroll.</a:t>
            </a:r>
            <a:endParaRPr sz="1000" dirty="0">
              <a:solidFill>
                <a:srgbClr val="5F6368"/>
              </a:solidFill>
            </a:endParaRPr>
          </a:p>
        </p:txBody>
      </p:sp>
      <p:pic>
        <p:nvPicPr>
          <p:cNvPr id="851" name="Google Shape;851;p7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750" y="1460509"/>
            <a:ext cx="1782591" cy="1782591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1"/>
          <p:cNvSpPr txBox="1"/>
          <p:nvPr/>
        </p:nvSpPr>
        <p:spPr>
          <a:xfrm>
            <a:off x="248400" y="3473900"/>
            <a:ext cx="31773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rgbClr val="5F6368"/>
                </a:solidFill>
              </a:rPr>
              <a:t>Gareth White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dirty="0">
                <a:solidFill>
                  <a:srgbClr val="5F6368"/>
                </a:solidFill>
              </a:rPr>
              <a:t>Director of Analytics and Research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 err="1">
                <a:solidFill>
                  <a:srgbClr val="5F6368"/>
                </a:solidFill>
              </a:rPr>
              <a:t>gareth.white@crunchyroll.com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</a:rPr>
              <a:t>San Francisco, CA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2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Crunchyroll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858" name="Google Shape;858;p72"/>
          <p:cNvSpPr txBox="1"/>
          <p:nvPr/>
        </p:nvSpPr>
        <p:spPr>
          <a:xfrm>
            <a:off x="129489" y="3839050"/>
            <a:ext cx="145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rgbClr val="5F6368"/>
                </a:solidFill>
              </a:rPr>
              <a:t>Jae Choi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dirty="0">
                <a:solidFill>
                  <a:srgbClr val="5F6368"/>
                </a:solidFill>
              </a:rPr>
              <a:t>Senior Data Analyst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 err="1">
                <a:solidFill>
                  <a:srgbClr val="5F6368"/>
                </a:solidFill>
              </a:rPr>
              <a:t>jae.choi@crunchyroll.com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</a:rPr>
              <a:t>San Francisco, CA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2"/>
          <p:cNvSpPr txBox="1"/>
          <p:nvPr/>
        </p:nvSpPr>
        <p:spPr>
          <a:xfrm>
            <a:off x="1648115" y="3839050"/>
            <a:ext cx="17217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rgbClr val="5F6368"/>
                </a:solidFill>
              </a:rPr>
              <a:t>Wen Zhang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dirty="0">
                <a:solidFill>
                  <a:srgbClr val="5F6368"/>
                </a:solidFill>
              </a:rPr>
              <a:t>Data Engineer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 err="1">
                <a:solidFill>
                  <a:srgbClr val="5F6368"/>
                </a:solidFill>
              </a:rPr>
              <a:t>wen.zhang@crunchyroll.com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</a:rPr>
              <a:t>San Francisco, CA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72"/>
          <p:cNvSpPr txBox="1"/>
          <p:nvPr/>
        </p:nvSpPr>
        <p:spPr>
          <a:xfrm>
            <a:off x="5519965" y="3839050"/>
            <a:ext cx="1566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rgbClr val="5F6368"/>
                </a:solidFill>
              </a:rPr>
              <a:t>Steffie Ko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dirty="0">
                <a:solidFill>
                  <a:srgbClr val="5F6368"/>
                </a:solidFill>
              </a:rPr>
              <a:t>Senior Analyst, Business Intelligence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 err="1">
                <a:solidFill>
                  <a:srgbClr val="5F6368"/>
                </a:solidFill>
              </a:rPr>
              <a:t>steffie.ko@crunchyroll.com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</a:rPr>
              <a:t>San Francisco, CA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72"/>
          <p:cNvSpPr txBox="1"/>
          <p:nvPr/>
        </p:nvSpPr>
        <p:spPr>
          <a:xfrm>
            <a:off x="3430415" y="3839050"/>
            <a:ext cx="199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rgbClr val="5F6368"/>
                </a:solidFill>
              </a:rPr>
              <a:t>Shilpi</a:t>
            </a:r>
            <a:r>
              <a:rPr lang="en" sz="1000" b="1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b="1" dirty="0">
                <a:solidFill>
                  <a:srgbClr val="5F6368"/>
                </a:solidFill>
              </a:rPr>
              <a:t>Chakrabarti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dirty="0">
                <a:solidFill>
                  <a:srgbClr val="5F6368"/>
                </a:solidFill>
              </a:rPr>
              <a:t>Product Manager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 err="1">
                <a:solidFill>
                  <a:srgbClr val="5F6368"/>
                </a:solidFill>
              </a:rPr>
              <a:t>shilpi.chakrabarti@crunchyroll.com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</a:rPr>
              <a:t>San Francisco, CA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2" name="Google Shape;862;p7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9478" y="1402112"/>
            <a:ext cx="1616200" cy="22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7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8365" y="1569388"/>
            <a:ext cx="1721724" cy="2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2"/>
          <p:cNvSpPr txBox="1"/>
          <p:nvPr/>
        </p:nvSpPr>
        <p:spPr>
          <a:xfrm>
            <a:off x="7280150" y="3839050"/>
            <a:ext cx="172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rgbClr val="5F6368"/>
                </a:solidFill>
              </a:rPr>
              <a:t>Chris Shea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dirty="0">
                <a:solidFill>
                  <a:srgbClr val="5F6368"/>
                </a:solidFill>
              </a:rPr>
              <a:t>Senior Analyst, Content Analytics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 err="1">
                <a:solidFill>
                  <a:srgbClr val="5F6368"/>
                </a:solidFill>
              </a:rPr>
              <a:t>chris.shea@crunchyroll.com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</a:rPr>
              <a:t>San Francisco, CA</a:t>
            </a: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5" name="Google Shape;865;p72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9290" y="1335660"/>
            <a:ext cx="1721700" cy="231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72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190" y="1339670"/>
            <a:ext cx="1721725" cy="230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72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840" y="1422338"/>
            <a:ext cx="1427301" cy="222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p73"/>
          <p:cNvGraphicFramePr/>
          <p:nvPr/>
        </p:nvGraphicFramePr>
        <p:xfrm>
          <a:off x="457175" y="897225"/>
          <a:ext cx="8229750" cy="409252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192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Content Analytics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Internal Viewership Data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Non-technical users</a:t>
                      </a: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 can track content performance on their own and also have access to pre-built reports for in-depth analysis.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If users aren’t onboarded properly, they have a hard time navigating themselves and get discouraged.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BI / Content team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Retention Analytics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Internal Subscription Data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Product Managers, Finance, and Execs have insight into paid and free trial subscriptions to understand user behavior.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Third-Party subscription sources can be hard to </a:t>
                      </a:r>
                      <a:endParaRPr sz="900" i="1" dirty="0">
                        <a:solidFill>
                          <a:srgbClr val="202124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work with.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BI team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Feed Analytics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Internal Viewership, Media and User data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Product Managers can better understand why certain shows are popular than others, monitor the algorithm and model performance over time, etc.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A/B testing models quickly and efficiently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Data Science team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Data Quality Automation</a:t>
                      </a:r>
                      <a:endParaRPr sz="900" i="1" dirty="0">
                        <a:solidFill>
                          <a:srgbClr val="202124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Internal Subscription, Viewership and Operational data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Automated forecasting on key metrics and anomaly detection to help improve data quality. 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Preprocessing needed before ingestion in order to use ML forecasting. Alerts can be hard to work with.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rgbClr val="202124"/>
                          </a:solidFill>
                        </a:rPr>
                        <a:t>Data team</a:t>
                      </a: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i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3" name="Google Shape;873;p73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Crunchyroll Data Use Cases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4"/>
          <p:cNvSpPr txBox="1"/>
          <p:nvPr/>
        </p:nvSpPr>
        <p:spPr>
          <a:xfrm>
            <a:off x="460325" y="3877734"/>
            <a:ext cx="230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Don Browning</a:t>
            </a:r>
            <a:br>
              <a:rPr lang="en" sz="1000" b="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VP of Cloud Architecture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don.browning@warnermedia.com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879" name="Google Shape;879;p7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68" y="1504596"/>
            <a:ext cx="1465910" cy="2056612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74"/>
          <p:cNvSpPr txBox="1">
            <a:spLocks noGrp="1"/>
          </p:cNvSpPr>
          <p:nvPr>
            <p:ph type="title"/>
          </p:nvPr>
        </p:nvSpPr>
        <p:spPr>
          <a:xfrm>
            <a:off x="3186614" y="1504596"/>
            <a:ext cx="54591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Cloud Platforms</a:t>
            </a:r>
            <a:br>
              <a:rPr lang="en" dirty="0">
                <a:solidFill>
                  <a:srgbClr val="282828"/>
                </a:solidFill>
              </a:rPr>
            </a:br>
            <a:r>
              <a:rPr lang="en" sz="2400" dirty="0">
                <a:solidFill>
                  <a:srgbClr val="282828"/>
                </a:solidFill>
              </a:rPr>
              <a:t>Data Platforms</a:t>
            </a:r>
            <a:endParaRPr sz="2400" dirty="0">
              <a:solidFill>
                <a:srgbClr val="282828"/>
              </a:solidFill>
            </a:endParaRPr>
          </a:p>
        </p:txBody>
      </p:sp>
      <p:sp>
        <p:nvSpPr>
          <p:cNvPr id="881" name="Google Shape;881;p74"/>
          <p:cNvSpPr txBox="1"/>
          <p:nvPr/>
        </p:nvSpPr>
        <p:spPr>
          <a:xfrm>
            <a:off x="3186614" y="2532909"/>
            <a:ext cx="335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Architecting the Cloud Platforms and solutions that power WarnerMedia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Data Platforms</a:t>
            </a:r>
            <a:endParaRPr dirty="0"/>
          </a:p>
        </p:txBody>
      </p:sp>
      <p:sp>
        <p:nvSpPr>
          <p:cNvPr id="887" name="Google Shape;887;p75"/>
          <p:cNvSpPr txBox="1"/>
          <p:nvPr/>
        </p:nvSpPr>
        <p:spPr>
          <a:xfrm>
            <a:off x="7228999" y="3878325"/>
            <a:ext cx="145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Stephen Shepherd</a:t>
            </a:r>
            <a:br>
              <a:rPr lang="en" sz="1000" b="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Architect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stephen.shepherd@warnermedia.com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888" name="Google Shape;888;p75" descr="A person smiling for the camera&#10;&#10;Description automatically generated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1087" y="1528481"/>
            <a:ext cx="1465920" cy="2056612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5"/>
          <p:cNvSpPr txBox="1"/>
          <p:nvPr/>
        </p:nvSpPr>
        <p:spPr>
          <a:xfrm>
            <a:off x="5549350" y="3878325"/>
            <a:ext cx="14658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Verlin Henderson</a:t>
            </a:r>
            <a:br>
              <a:rPr lang="en" sz="1000" b="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Principal Architect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verlin.henderson@warnermedia.com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890" name="Google Shape;890;p75" descr="A close up of a person with a beard looking at the camera&#10;&#10;Description automatically generated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0106" y="1528481"/>
            <a:ext cx="1465920" cy="2056612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5"/>
          <p:cNvSpPr txBox="1"/>
          <p:nvPr/>
        </p:nvSpPr>
        <p:spPr>
          <a:xfrm>
            <a:off x="2148150" y="3878325"/>
            <a:ext cx="146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Scott Coggin</a:t>
            </a:r>
            <a:br>
              <a:rPr lang="en" sz="1000" b="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Principal Architect, Looker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scott.coggin@warnermedia.com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92" name="Google Shape;892;p75"/>
          <p:cNvSpPr txBox="1"/>
          <p:nvPr/>
        </p:nvSpPr>
        <p:spPr>
          <a:xfrm>
            <a:off x="3816587" y="3878325"/>
            <a:ext cx="151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Virginia 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Giacomini</a:t>
            </a:r>
            <a:br>
              <a:rPr lang="en" sz="1000" b="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Principal Architect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virginia.giacomini@warnermedia.com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93" name="Google Shape;893;p75" descr="A person smiling for the camera&#10;&#10;Description automatically generated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9124" y="1528481"/>
            <a:ext cx="1465920" cy="205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75" descr="A person wearing a suit and tie smiling at the camera&#10;&#10;Description automatically generated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153" y="1528481"/>
            <a:ext cx="1465910" cy="2056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5" name="Google Shape;895;p75"/>
          <p:cNvGrpSpPr/>
          <p:nvPr/>
        </p:nvGrpSpPr>
        <p:grpSpPr>
          <a:xfrm>
            <a:off x="457181" y="1528481"/>
            <a:ext cx="1465910" cy="2662744"/>
            <a:chOff x="685781" y="1528481"/>
            <a:chExt cx="1465910" cy="2662744"/>
          </a:xfrm>
        </p:grpSpPr>
        <p:sp>
          <p:nvSpPr>
            <p:cNvPr id="896" name="Google Shape;896;p75"/>
            <p:cNvSpPr txBox="1"/>
            <p:nvPr/>
          </p:nvSpPr>
          <p:spPr>
            <a:xfrm>
              <a:off x="685800" y="3878325"/>
              <a:ext cx="14658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i="0" u="none" strike="noStrike" cap="none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Joe Krebs</a:t>
              </a:r>
              <a:br>
                <a:rPr lang="en" sz="1000" b="0" i="0" u="none" strike="noStrike" cap="none" dirty="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lang="en" sz="1000" b="0" i="0" u="none" strike="noStrike" cap="none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Senior Technical Manager</a:t>
              </a:r>
              <a:endParaRPr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 dirty="0" err="1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joe.krebs@warnermedia.com</a:t>
              </a:r>
              <a:endParaRPr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Atlanta</a:t>
              </a:r>
              <a:endParaRPr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897" name="Google Shape;897;p75" descr="A person wearing glasses and looking at the camera&#10;&#10;Description automatically generated"/>
            <p:cNvPicPr preferRelativeResize="0"/>
            <p:nvPr/>
          </p:nvPicPr>
          <p:blipFill rotWithShape="1">
            <a:blip r:embed="rId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781" y="1528481"/>
              <a:ext cx="1465910" cy="20566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6"/>
          <p:cNvSpPr txBox="1">
            <a:spLocks noGrp="1"/>
          </p:cNvSpPr>
          <p:nvPr>
            <p:ph type="body" idx="1"/>
          </p:nvPr>
        </p:nvSpPr>
        <p:spPr>
          <a:xfrm>
            <a:off x="457175" y="910835"/>
            <a:ext cx="8271600" cy="3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600" dirty="0"/>
              <a:t>What is the Data Platform Team's Mission?</a:t>
            </a:r>
            <a:endParaRPr sz="1800"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Cloud Data Architecture and Infrastructure Management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Support for WarnerMedia's Enterprise Data Storage, Engineering, and Analytics Platforms</a:t>
            </a:r>
            <a:endParaRPr dirty="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600" dirty="0"/>
              <a:t>How does Looker fit in to this mission?</a:t>
            </a:r>
            <a:endParaRPr sz="1800"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The Data Platforms team supports the Cloud Architecture, Looker Administration, and Support Desk.</a:t>
            </a:r>
            <a:endParaRPr sz="1800"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This is done by allocating a dedicated resource, Scott Coggin, to the Looker Platform. Additional bandwidth for support is provided by Cloud Engineering.</a:t>
            </a:r>
            <a:endParaRPr dirty="0"/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600" dirty="0"/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600"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600"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600" dirty="0"/>
          </a:p>
        </p:txBody>
      </p:sp>
      <p:sp>
        <p:nvSpPr>
          <p:cNvPr id="903" name="Google Shape;903;p76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8271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Cloud Platforms is the home of the Looker Team.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6139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Revenue Analytics – Digital Ads Analytics Platform (DAAP)</a:t>
            </a:r>
            <a:endParaRPr dirty="0"/>
          </a:p>
        </p:txBody>
      </p:sp>
      <p:sp>
        <p:nvSpPr>
          <p:cNvPr id="250" name="Google Shape;250;p40"/>
          <p:cNvSpPr txBox="1"/>
          <p:nvPr/>
        </p:nvSpPr>
        <p:spPr>
          <a:xfrm>
            <a:off x="2111187" y="3168032"/>
            <a:ext cx="146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Gerry Dorsainvil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Director of Analytics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Gerry.dorsainvil@turner.com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New York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812550" y="3176769"/>
            <a:ext cx="151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Eric Vazquez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Principal Architect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Eric.Vazquez@turner.com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New York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457175" y="3168032"/>
            <a:ext cx="14658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Eric Brodie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Director of Product Management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Eric.brodie@turner.com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New York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53" name="Google Shape;253;p40" descr="A person wearing glasses and smiling at the camera&#10;&#10;Description automatically generated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1187" y="1528481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 descr="A person posing for the camera&#10;&#10;Description automatically generated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60" y="1528481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0453" y="1528481"/>
            <a:ext cx="1463040" cy="1463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457175" y="846137"/>
            <a:ext cx="8347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600" dirty="0"/>
              <a:t>Responsible for supervision and administration of Looker's cloud computing system.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Cloud Architecture</a:t>
            </a:r>
            <a:endParaRPr dirty="0"/>
          </a:p>
        </p:txBody>
      </p:sp>
      <p:pic>
        <p:nvPicPr>
          <p:cNvPr id="910" name="Google Shape;910;p77" descr="A picture containing diagram&#10;&#10;Description automatically generated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071" y="1231733"/>
            <a:ext cx="6215330" cy="373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8"/>
          <p:cNvSpPr txBox="1">
            <a:spLocks noGrp="1"/>
          </p:cNvSpPr>
          <p:nvPr>
            <p:ph type="body" idx="1"/>
          </p:nvPr>
        </p:nvSpPr>
        <p:spPr>
          <a:xfrm>
            <a:off x="457175" y="921618"/>
            <a:ext cx="8153100" cy="3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600" dirty="0"/>
              <a:t>Responsible for Looker's Platform Administration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Authentication Services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Authorization: Permission Set + Model Set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Creating New Projects and Maintaining Existing Projects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License Administration, Version Upgrades</a:t>
            </a:r>
            <a:endParaRPr dirty="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600" dirty="0"/>
              <a:t>ServiceNow Form (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https://warnermedia.service-now.com/</a:t>
            </a:r>
            <a:r>
              <a:rPr lang="en" sz="1600" dirty="0"/>
              <a:t>)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 Home &gt; Make a Request &gt; Cloud Services &gt; New Looker Access Request</a:t>
            </a:r>
            <a:endParaRPr dirty="0"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600" dirty="0"/>
              <a:t>1000+ Support Requests Serviced in 18 months</a:t>
            </a:r>
            <a:endParaRPr dirty="0"/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600" dirty="0"/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600" dirty="0"/>
          </a:p>
        </p:txBody>
      </p:sp>
      <p:sp>
        <p:nvSpPr>
          <p:cNvPr id="916" name="Google Shape;916;p7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Looker Architecture &amp; Support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460324" y="3847589"/>
            <a:ext cx="188812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Barrett Nichols</a:t>
            </a:r>
            <a:br>
              <a:rPr lang="en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Vice President, CNN Digital Business Operations</a:t>
            </a:r>
            <a:endParaRPr sz="10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lang="en" sz="1000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arrett.nichols@turner.com</a:t>
            </a:r>
            <a:endParaRPr sz="10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Atlanta, GA</a:t>
            </a:r>
            <a:endParaRPr sz="10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86614" y="1504596"/>
            <a:ext cx="5459100" cy="1097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82828"/>
                </a:solidFill>
              </a:rPr>
              <a:t>CNN Revenue Insights</a:t>
            </a:r>
            <a:endParaRPr dirty="0">
              <a:solidFill>
                <a:srgbClr val="282828"/>
              </a:solidFill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186613" y="2532909"/>
            <a:ext cx="468124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Empowering CNN Digital stakeholders to make informed business decisions that drive our business forward through the collection, measurement and analysis of revenue data.</a:t>
            </a:r>
            <a:endParaRPr sz="1000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B107098-65D9-B548-AE7B-C7F976B190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324" y="1299159"/>
            <a:ext cx="1888125" cy="24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7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Revenue Insights Team</a:t>
            </a:r>
            <a:endParaRPr dirty="0"/>
          </a:p>
        </p:txBody>
      </p:sp>
      <p:sp>
        <p:nvSpPr>
          <p:cNvPr id="195" name="Google Shape;195;p32"/>
          <p:cNvSpPr txBox="1"/>
          <p:nvPr/>
        </p:nvSpPr>
        <p:spPr>
          <a:xfrm>
            <a:off x="7098632" y="3757749"/>
            <a:ext cx="170848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Mark WIllard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Analyst, CNN Digital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Revenue Insights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Mark.Willard@turner.com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Atlanta, GA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1087" y="1407905"/>
            <a:ext cx="1465920" cy="2056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5418725" y="3757749"/>
            <a:ext cx="1671737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Bre Koppenhaver </a:t>
            </a:r>
          </a:p>
          <a:p>
            <a:pPr lvl="0" algn="ctr"/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Sr. Analyst, CNN Digital </a:t>
            </a:r>
          </a:p>
          <a:p>
            <a:pPr lvl="0" algn="ctr"/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Revenue Insights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re.</a:t>
            </a: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K</a:t>
            </a:r>
            <a:r>
              <a:rPr lang="en" sz="900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oppenhaver@turner.com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ctr"/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Atlanta, GA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0106" y="1407905"/>
            <a:ext cx="1465920" cy="2056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2148149" y="3757749"/>
            <a:ext cx="151890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John Romanski</a:t>
            </a:r>
            <a:b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Engineer, CNN Digital Revenue Insights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j</a:t>
            </a:r>
            <a:r>
              <a:rPr lang="en" sz="900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ohn.romanski@turner.com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ctr"/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Philadelphia, PA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816587" y="3757749"/>
            <a:ext cx="151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900" b="1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Mark Wiesyk</a:t>
            </a:r>
            <a:br>
              <a:rPr lang="en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Sr. Manager, CNN Digital Revenue Insights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</a:t>
            </a:r>
            <a:r>
              <a:rPr lang="en" sz="900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ark.wiesyk@turner.com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 algn="ctr"/>
            <a:r>
              <a:rPr lang="en-US"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Atlanta, GA</a:t>
            </a:r>
            <a:endParaRPr sz="900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9124" y="1407905"/>
            <a:ext cx="1465920" cy="205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8153" y="1407905"/>
            <a:ext cx="1465910" cy="2056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32"/>
          <p:cNvGrpSpPr/>
          <p:nvPr/>
        </p:nvGrpSpPr>
        <p:grpSpPr>
          <a:xfrm>
            <a:off x="336884" y="1407905"/>
            <a:ext cx="1586207" cy="2662744"/>
            <a:chOff x="565484" y="1528481"/>
            <a:chExt cx="1586207" cy="2662744"/>
          </a:xfrm>
        </p:grpSpPr>
        <p:sp>
          <p:nvSpPr>
            <p:cNvPr id="204" name="Google Shape;204;p32"/>
            <p:cNvSpPr txBox="1"/>
            <p:nvPr/>
          </p:nvSpPr>
          <p:spPr>
            <a:xfrm>
              <a:off x="565484" y="3878325"/>
              <a:ext cx="146591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Eric Espinoza</a:t>
              </a:r>
              <a:endParaRPr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lvl="0" algn="ctr"/>
              <a:r>
                <a:rPr lang="en-US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Sr. Director, CNN Digital Revenue Insights</a:t>
              </a:r>
              <a:endParaRPr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lvl="0" algn="ctr"/>
              <a:r>
                <a:rPr lang="en-US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</a:t>
              </a:r>
              <a:r>
                <a:rPr lang="en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ric.</a:t>
              </a:r>
              <a:r>
                <a:rPr lang="en-US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</a:t>
              </a:r>
              <a:r>
                <a:rPr lang="en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spinoza@turner.com</a:t>
              </a:r>
            </a:p>
            <a:p>
              <a:pPr lvl="0" algn="ctr"/>
              <a:r>
                <a:rPr lang="en-US" sz="9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Atlanta, GA</a:t>
              </a:r>
              <a:endParaRPr sz="9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205" name="Google Shape;205;p32"/>
            <p:cNvPicPr preferRelativeResize="0"/>
            <p:nvPr/>
          </p:nvPicPr>
          <p:blipFill>
            <a:blip r:embed="rId7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781" y="1528481"/>
              <a:ext cx="1465910" cy="2056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91778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Use Cases</a:t>
            </a:r>
            <a:endParaRPr dirty="0"/>
          </a:p>
        </p:txBody>
      </p:sp>
      <p:graphicFrame>
        <p:nvGraphicFramePr>
          <p:cNvPr id="211" name="Google Shape;211;p33"/>
          <p:cNvGraphicFramePr/>
          <p:nvPr>
            <p:extLst>
              <p:ext uri="{D42A27DB-BD31-4B8C-83A1-F6EECF244321}">
                <p14:modId xmlns:p14="http://schemas.microsoft.com/office/powerpoint/2010/main" val="3237034020"/>
              </p:ext>
            </p:extLst>
          </p:nvPr>
        </p:nvGraphicFramePr>
        <p:xfrm>
          <a:off x="457175" y="759279"/>
          <a:ext cx="8229750" cy="40354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5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sz="8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8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8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8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</a:t>
                      </a:r>
                      <a:endParaRPr sz="800" b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4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WarnerMedia Direct and </a:t>
                      </a:r>
                      <a:r>
                        <a:rPr lang="en-US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Programmatic</a:t>
                      </a: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Sales revenue data.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Google Ad Manager, Freewheel, Operative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WarnerMedia Sales, Revenue Analytics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4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audience and user engagement relative to revenue data.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Adobe Analytics,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Databricks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Research, Audience Development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off-platform revenue data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Facebook, Google, YouTube, Twitter, etc.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Major Platforms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business development and performance marketing partner revenue data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Outbrain, Lending Tree, Smartasset, Dianomi, etc.</a:t>
                      </a:r>
                      <a:endParaRPr sz="800" i="1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Performance Marketing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4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commerce revenue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Trackonomics, Stack Commerce, Affiliate Partners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i="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Commerce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4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audio revenue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Omny, Operative, TuneIn, iHeart, Google Audio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WarnerMedia Audio, CNN Audio, Sales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5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CNN International revenue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Google Ad Manager, Freewheel, Operative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EMEA BI</a:t>
                      </a:r>
                      <a:endParaRPr sz="800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95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51039" y="509236"/>
            <a:ext cx="7739768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dirty="0"/>
              <a:t>Today we have a </a:t>
            </a:r>
            <a:r>
              <a:rPr lang="en-US" dirty="0">
                <a:solidFill>
                  <a:srgbClr val="FF0000"/>
                </a:solidFill>
              </a:rPr>
              <a:t>fragmented revenue data landscape</a:t>
            </a:r>
            <a:r>
              <a:rPr lang="en-US" dirty="0"/>
              <a:t>, making it difficult to analyze product decisions based on a holistic revenue picture.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14540C-3593-364E-AE45-56C7EB520F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89" y="1566286"/>
            <a:ext cx="8873422" cy="27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7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97E7688-ADEA-864C-89E5-5E36F337B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47" y="1989312"/>
            <a:ext cx="4659505" cy="11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4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0A50DA-9C79-5B43-8E62-A714BE8908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996" y="1666717"/>
            <a:ext cx="8189407" cy="2731345"/>
          </a:xfrm>
          <a:prstGeom prst="rect">
            <a:avLst/>
          </a:prstGeom>
        </p:spPr>
      </p:pic>
      <p:sp>
        <p:nvSpPr>
          <p:cNvPr id="7" name="Google Shape;194;p32">
            <a:extLst>
              <a:ext uri="{FF2B5EF4-FFF2-40B4-BE49-F238E27FC236}">
                <a16:creationId xmlns:a16="http://schemas.microsoft.com/office/drawing/2014/main" id="{83A9DBDA-CB98-D74E-A4F4-CD2F9B6E9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184" y="348463"/>
            <a:ext cx="7739768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dirty="0"/>
              <a:t>CNN Pulse </a:t>
            </a:r>
            <a:r>
              <a:rPr lang="en-US" dirty="0">
                <a:solidFill>
                  <a:srgbClr val="FF0000"/>
                </a:solidFill>
              </a:rPr>
              <a:t>combines all disparate revenue data</a:t>
            </a:r>
            <a:r>
              <a:rPr lang="en-US" dirty="0"/>
              <a:t> into a single table and leverages the combined data set to build </a:t>
            </a:r>
            <a:r>
              <a:rPr lang="en-US" dirty="0">
                <a:solidFill>
                  <a:srgbClr val="FF0000"/>
                </a:solidFill>
              </a:rPr>
              <a:t>customer facing revenue BI dashboards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298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play, electronics, computer&#10;&#10;Description automatically generated">
            <a:extLst>
              <a:ext uri="{FF2B5EF4-FFF2-40B4-BE49-F238E27FC236}">
                <a16:creationId xmlns:a16="http://schemas.microsoft.com/office/drawing/2014/main" id="{66808E0F-5204-3048-A2AC-659483B75BA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387" y="211015"/>
            <a:ext cx="6303495" cy="493248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7081CA-D850-9B45-9FFF-A3B98D38D6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6006" y="719131"/>
            <a:ext cx="5131242" cy="2885372"/>
          </a:xfrm>
          <a:prstGeom prst="rect">
            <a:avLst/>
          </a:prstGeom>
        </p:spPr>
      </p:pic>
      <p:sp>
        <p:nvSpPr>
          <p:cNvPr id="10" name="Google Shape;194;p32">
            <a:extLst>
              <a:ext uri="{FF2B5EF4-FFF2-40B4-BE49-F238E27FC236}">
                <a16:creationId xmlns:a16="http://schemas.microsoft.com/office/drawing/2014/main" id="{3BE47CE1-EFDB-6441-8995-A74FF4819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183" y="1875813"/>
            <a:ext cx="2698204" cy="1862174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lvl="0"/>
            <a:r>
              <a:rPr lang="en-US" dirty="0"/>
              <a:t>Leverages Looker to provide a consistent interface and a single destination for all revenue dashboards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670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C077CF-2D81-5843-B2C5-68754F2A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5" y="1536250"/>
            <a:ext cx="4830442" cy="3151800"/>
          </a:xfrm>
        </p:spPr>
        <p:txBody>
          <a:bodyPr/>
          <a:lstStyle/>
          <a:p>
            <a:pPr marL="349250" indent="-184150">
              <a:buFont typeface="Arial" panose="020B0604020202020204" pitchFamily="34" charset="0"/>
              <a:buChar char="•"/>
            </a:pPr>
            <a:r>
              <a:rPr lang="en-US" sz="1200" dirty="0"/>
              <a:t>We use the </a:t>
            </a:r>
            <a:r>
              <a:rPr lang="en-US" sz="1200" b="1" dirty="0"/>
              <a:t>Looker SDK for Python </a:t>
            </a:r>
            <a:r>
              <a:rPr lang="en-US" sz="1200" dirty="0"/>
              <a:t>to source data from existing</a:t>
            </a:r>
            <a:r>
              <a:rPr lang="en-US" sz="1200" b="1" dirty="0"/>
              <a:t> </a:t>
            </a:r>
            <a:r>
              <a:rPr lang="en-US" sz="1200" dirty="0"/>
              <a:t>Looker dashboards provided by other WM groups. </a:t>
            </a:r>
          </a:p>
          <a:p>
            <a:pPr marL="349250" indent="-184150">
              <a:buFont typeface="Arial" panose="020B0604020202020204" pitchFamily="34" charset="0"/>
              <a:buChar char="•"/>
            </a:pPr>
            <a:r>
              <a:rPr lang="en-US" sz="1200" dirty="0"/>
              <a:t>Airflow automates fetching of data, saving it to our own S3 buckets, importing it into Snowflake.</a:t>
            </a:r>
          </a:p>
          <a:p>
            <a:pPr marL="349250" indent="-184150">
              <a:buFont typeface="Arial" panose="020B0604020202020204" pitchFamily="34" charset="0"/>
              <a:buChar char="•"/>
            </a:pPr>
            <a:r>
              <a:rPr lang="en-US" sz="1200" dirty="0"/>
              <a:t>Revenue data is aggregated at a daily level. We are building aggregate weekly, monthly, quarterly revenue tables ourselves and pointing Looker at those to improve performance.</a:t>
            </a:r>
          </a:p>
          <a:p>
            <a:pPr marL="165100" indent="0">
              <a:buNone/>
            </a:pPr>
            <a:endParaRPr lang="en-US" sz="1200" dirty="0"/>
          </a:p>
          <a:p>
            <a:pPr marL="165100" indent="0">
              <a:buNone/>
            </a:pPr>
            <a:r>
              <a:rPr lang="en-US" sz="1200" i="1" dirty="0"/>
              <a:t>This approach vastly increases performance by pre-calculating the results included in our most popular dashboards.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36C02-E1F4-A644-9D1F-F2FF94CB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Looker SDK and Looker API</a:t>
            </a:r>
          </a:p>
        </p:txBody>
      </p:sp>
    </p:spTree>
    <p:extLst>
      <p:ext uri="{BB962C8B-B14F-4D97-AF65-F5344CB8AC3E}">
        <p14:creationId xmlns:p14="http://schemas.microsoft.com/office/powerpoint/2010/main" val="378437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457175" y="142534"/>
            <a:ext cx="40770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Revenue Analytics Data Use Cases</a:t>
            </a:r>
            <a:endParaRPr dirty="0"/>
          </a:p>
        </p:txBody>
      </p:sp>
      <p:graphicFrame>
        <p:nvGraphicFramePr>
          <p:cNvPr id="261" name="Google Shape;261;p41"/>
          <p:cNvGraphicFramePr/>
          <p:nvPr/>
        </p:nvGraphicFramePr>
        <p:xfrm>
          <a:off x="457174" y="519193"/>
          <a:ext cx="8522375" cy="437389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9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Campaign Management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•"/>
                      </a:pPr>
                      <a:r>
                        <a:rPr lang="en" sz="800" i="1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</a:t>
                      </a: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/FreeWheel (Ad Serving)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Operative.One (Order Management)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IAS/MOAT (Viewability)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Ad-juster (3</a:t>
                      </a:r>
                      <a:r>
                        <a:rPr lang="en" sz="800" i="1" u="none" strike="noStrike" cap="none" baseline="30000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rd</a:t>
                      </a: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Party tracking)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Nielsen/Salesforce (Demo/Audience reporting)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Properly trafficked &amp; delivered campaigns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Advertiser relations &amp; renewals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Core business</a:t>
                      </a:r>
                      <a:endParaRPr dirty="0"/>
                    </a:p>
                    <a:p>
                      <a:pPr marL="91440" marR="0" lvl="0" indent="-4063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data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Lots of disparate data sources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Vendors data delivery issues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Gerry Dorsainvil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Yield Management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GAM/FreeWheel/Sprinklr (Ad Serving)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Operative.One (Order Management)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Optimized selling via pricing and inventory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Opportunity analyses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Prescriptive analytics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Gerry Dorsainvil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Programmatic Optimization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GAM/FreeWheel/STAQ (Ad Serving)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Xandr/SpotX (Programmatic Exchange)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Improved inventory utilization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Additional advertiser relationships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Audience selling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data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Massive data processing &amp; joins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Gerry Dorsainvil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 Tech Monitoring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GAM/FreeWheel (Ad Serving); 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YoSpace (Serve-side Ad Insertion);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More immediate issue resolution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Less avoidable lost revenue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ad experience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real time data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Massive data processing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Addressable alerts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Gerry Dorsainvil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Business Planning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GAM/FreeWheel/STAQ (Ad Serving)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Operative.One (Order Management)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Salesforce (Sales pipeline)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Growth opportunities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Sales strategy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Budget allocation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Long term forecasting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Cross-business data aggregation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adoption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Gerry Dorsainvil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Sales Insights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GAM/FreeWheel (Ad Serving)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Salesforce DMP (Audiences) 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Operative.One (Order Management)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Resources for sales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pitches &amp; upsells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Inventory packaging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Exploring complex dictionary data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High data cardinality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Creating insights intuitively for users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Gerry Dorsainvil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Inventory Forecasting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b="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FreeWheel based proprietary models (Ad Serving)</a:t>
                      </a:r>
                      <a:endParaRPr sz="800" b="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Less underselling/overselling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Advertiser relations &amp; renewals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Generating features</a:t>
                      </a:r>
                      <a:endParaRPr dirty="0"/>
                    </a:p>
                    <a:p>
                      <a:pPr marL="91440" marR="0" lvl="0" indent="-914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Maintaining accuracy &amp; optimizing</a:t>
                      </a:r>
                      <a:endParaRPr sz="800" i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Eric Brodie</a:t>
                      </a:r>
                      <a:endParaRPr sz="800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0D1B7-17E4-0149-97F3-ADEE6102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80DFF-9FA1-164E-9C59-0CE122FBC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r>
              <a:rPr lang="en-US" dirty="0">
                <a:hlinkClick r:id="rId2"/>
              </a:rPr>
              <a:t>https://github.com/looker-open-source/gzr</a:t>
            </a:r>
            <a:endParaRPr lang="en-US" dirty="0"/>
          </a:p>
          <a:p>
            <a:pPr marL="349250" indent="-184150">
              <a:buFont typeface="Arial" panose="020B0604020202020204" pitchFamily="34" charset="0"/>
              <a:buChar char="•"/>
            </a:pPr>
            <a:r>
              <a:rPr lang="en-US" b="1" dirty="0"/>
              <a:t>Gazer </a:t>
            </a:r>
            <a:r>
              <a:rPr lang="en-US" dirty="0"/>
              <a:t>is an open source Looker tool to import and export LookML dashboards via the command line</a:t>
            </a:r>
          </a:p>
          <a:p>
            <a:pPr marL="349250" indent="-184150">
              <a:buFont typeface="Arial" panose="020B0604020202020204" pitchFamily="34" charset="0"/>
              <a:buChar char="•"/>
            </a:pPr>
            <a:r>
              <a:rPr lang="en-US" dirty="0"/>
              <a:t>We use this from the command line to backup, copy, duplicate, and validate our LookML dashboards.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i="1" dirty="0"/>
              <a:t>This approach has enabled us to very quickly modify Looks across many dashboards, and to keep a version history of dashboards.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55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4A2D1-AA08-7746-94A5-B32068187C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5109" y="460250"/>
            <a:ext cx="3773051" cy="431422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E7BC3-2E79-B840-ABB1-CF584332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5" y="1536250"/>
            <a:ext cx="3407159" cy="3151800"/>
          </a:xfrm>
        </p:spPr>
        <p:txBody>
          <a:bodyPr/>
          <a:lstStyle/>
          <a:p>
            <a:pPr marL="349250" indent="-184150">
              <a:buFont typeface="Arial" panose="020B0604020202020204" pitchFamily="34" charset="0"/>
              <a:buChar char="•"/>
            </a:pPr>
            <a:r>
              <a:rPr lang="en-US" dirty="0"/>
              <a:t>We use the ‘Single Value’ visualization with a custom HTML block to output our side navigation.</a:t>
            </a:r>
          </a:p>
          <a:p>
            <a:pPr marL="349250" indent="-184150">
              <a:buFont typeface="Arial" panose="020B0604020202020204" pitchFamily="34" charset="0"/>
              <a:buChar char="•"/>
            </a:pPr>
            <a:r>
              <a:rPr lang="en-US" dirty="0"/>
              <a:t>A filter only parameter allows the developer to select the active state of the navigation.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i="1" dirty="0"/>
              <a:t>This approach provides for a higher level of branding and customization, without requiring any changes to the workflow.</a:t>
            </a:r>
            <a:endParaRPr lang="en-US" dirty="0"/>
          </a:p>
          <a:p>
            <a:pPr marL="1651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1F0A0E-7F1A-E24E-B3B7-72767F9A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HTML Navigation</a:t>
            </a:r>
          </a:p>
        </p:txBody>
      </p:sp>
    </p:spTree>
    <p:extLst>
      <p:ext uri="{BB962C8B-B14F-4D97-AF65-F5344CB8AC3E}">
        <p14:creationId xmlns:p14="http://schemas.microsoft.com/office/powerpoint/2010/main" val="3645757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9"/>
          <p:cNvSpPr txBox="1"/>
          <p:nvPr/>
        </p:nvSpPr>
        <p:spPr>
          <a:xfrm>
            <a:off x="268300" y="2340396"/>
            <a:ext cx="23652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Executive Sponsor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Gabe Hwang</a:t>
            </a:r>
            <a:br>
              <a:rPr lang="en" sz="14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4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VP of Product Management</a:t>
            </a:r>
            <a:endParaRPr sz="14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Dallas, TX</a:t>
            </a:r>
            <a:endParaRPr sz="14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22" name="Google Shape;922;p79"/>
          <p:cNvSpPr txBox="1">
            <a:spLocks noGrp="1"/>
          </p:cNvSpPr>
          <p:nvPr>
            <p:ph type="title"/>
          </p:nvPr>
        </p:nvSpPr>
        <p:spPr>
          <a:xfrm>
            <a:off x="3022022" y="974244"/>
            <a:ext cx="54591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Xandr – Data View</a:t>
            </a:r>
            <a:endParaRPr dirty="0">
              <a:solidFill>
                <a:srgbClr val="282828"/>
              </a:solidFill>
            </a:endParaRPr>
          </a:p>
        </p:txBody>
      </p:sp>
      <p:sp>
        <p:nvSpPr>
          <p:cNvPr id="923" name="Google Shape;923;p79"/>
          <p:cNvSpPr txBox="1"/>
          <p:nvPr/>
        </p:nvSpPr>
        <p:spPr>
          <a:xfrm>
            <a:off x="3022022" y="1810044"/>
            <a:ext cx="533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products that allow Xandr, WMG &amp; Comm Co. teams to use AT&amp;T Viewership data to support advertising, marketing campaigns, and content negotiations.</a:t>
            </a:r>
            <a:endParaRPr sz="1000" b="0" i="0" u="none" strike="noStrike" cap="none" dirty="0">
              <a:solidFill>
                <a:srgbClr val="4285F4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0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Xandr – Data View (XDDV)</a:t>
            </a:r>
            <a:endParaRPr dirty="0"/>
          </a:p>
        </p:txBody>
      </p:sp>
      <p:sp>
        <p:nvSpPr>
          <p:cNvPr id="929" name="Google Shape;929;p80"/>
          <p:cNvSpPr txBox="1"/>
          <p:nvPr/>
        </p:nvSpPr>
        <p:spPr>
          <a:xfrm>
            <a:off x="6621739" y="2424428"/>
            <a:ext cx="17046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1E2021"/>
                </a:solidFill>
                <a:latin typeface="Google Sans"/>
                <a:ea typeface="Google Sans"/>
                <a:cs typeface="Google Sans"/>
                <a:sym typeface="Google Sans"/>
              </a:rPr>
              <a:t>Suresh Sattaiah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Application/SW Development/Support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suresh.sattaiah@xandr.com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Dallas, TX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30" name="Google Shape;930;p80"/>
          <p:cNvSpPr txBox="1"/>
          <p:nvPr/>
        </p:nvSpPr>
        <p:spPr>
          <a:xfrm>
            <a:off x="4863969" y="2424428"/>
            <a:ext cx="14658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1E2021"/>
                </a:solidFill>
                <a:latin typeface="Google Sans"/>
                <a:ea typeface="Google Sans"/>
                <a:cs typeface="Google Sans"/>
                <a:sym typeface="Google Sans"/>
              </a:rPr>
              <a:t>Sujith Gunda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Software Engineer II </a:t>
            </a: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sujith.gunda@xandr.com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Dallas, TX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31" name="Google Shape;931;p80"/>
          <p:cNvSpPr txBox="1"/>
          <p:nvPr/>
        </p:nvSpPr>
        <p:spPr>
          <a:xfrm>
            <a:off x="2495674" y="2426714"/>
            <a:ext cx="2076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1E2021"/>
                </a:solidFill>
                <a:latin typeface="Google Sans"/>
                <a:ea typeface="Google Sans"/>
                <a:cs typeface="Google Sans"/>
                <a:sym typeface="Google Sans"/>
              </a:rPr>
              <a:t>Stockton Ackermann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Software Engineer II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stockton.ackermann@xaandr.com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Dallas, TX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32" name="Google Shape;932;p80"/>
          <p:cNvSpPr txBox="1"/>
          <p:nvPr/>
        </p:nvSpPr>
        <p:spPr>
          <a:xfrm>
            <a:off x="5570319" y="1281009"/>
            <a:ext cx="15189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1E2021"/>
                </a:solidFill>
                <a:latin typeface="Google Sans"/>
                <a:ea typeface="Google Sans"/>
                <a:cs typeface="Google Sans"/>
                <a:sym typeface="Google Sans"/>
              </a:rPr>
              <a:t>Annie Luong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Product Manager II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Annie.luong@xandr.com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Dallas, TX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3" name="Google Shape;933;p80"/>
          <p:cNvSpPr txBox="1"/>
          <p:nvPr/>
        </p:nvSpPr>
        <p:spPr>
          <a:xfrm>
            <a:off x="530352" y="2424428"/>
            <a:ext cx="1673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1E2021"/>
                </a:solidFill>
                <a:latin typeface="Google Sans"/>
                <a:ea typeface="Google Sans"/>
                <a:cs typeface="Google Sans"/>
                <a:sym typeface="Google Sans"/>
              </a:rPr>
              <a:t>Isaac Foster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SR Software Engineer II – Team Lead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isaac.foster@xandr.com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New York, NY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4" name="Google Shape;934;p80"/>
          <p:cNvSpPr txBox="1"/>
          <p:nvPr/>
        </p:nvSpPr>
        <p:spPr>
          <a:xfrm>
            <a:off x="2054781" y="1207858"/>
            <a:ext cx="16734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1E2021"/>
                </a:solidFill>
                <a:latin typeface="Google Sans"/>
                <a:ea typeface="Google Sans"/>
                <a:cs typeface="Google Sans"/>
                <a:sym typeface="Google Sans"/>
              </a:rPr>
              <a:t>Simon Jennings</a:t>
            </a:r>
            <a:b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Associate Director – Product Management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simon.jennings@xandr.com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Dallas, TX</a:t>
            </a:r>
            <a:endParaRPr sz="1000" b="0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1"/>
          <p:cNvSpPr txBox="1">
            <a:spLocks noGrp="1"/>
          </p:cNvSpPr>
          <p:nvPr>
            <p:ph type="title"/>
          </p:nvPr>
        </p:nvSpPr>
        <p:spPr>
          <a:xfrm>
            <a:off x="457075" y="112778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Data View Data Use Cases</a:t>
            </a:r>
            <a:endParaRPr dirty="0"/>
          </a:p>
        </p:txBody>
      </p:sp>
      <p:graphicFrame>
        <p:nvGraphicFramePr>
          <p:cNvPr id="940" name="Google Shape;940;p81"/>
          <p:cNvGraphicFramePr/>
          <p:nvPr/>
        </p:nvGraphicFramePr>
        <p:xfrm>
          <a:off x="457175" y="480240"/>
          <a:ext cx="8229750" cy="466326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207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Case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Sources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Impact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Challenges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Owner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Complex Viewership Analysis and Metrics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AT&amp;T 1st Party Data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Analysis on networks, shows, episodes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Reportable analysis for clients</a:t>
                      </a:r>
                      <a:endParaRPr dirty="0"/>
                    </a:p>
                    <a:p>
                      <a:pPr marL="17145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Size of data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What metrics to show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Stockton Ackermann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TV Viewing Insights and Discovery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AT&amp;T 1st Party Data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Experian (Demographic Data)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Client Data Sets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Audience Profiling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Segment Profiling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BYOD 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Complex queries for enhanced analysis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Annie Luong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TV Campaign Planning for Tune-In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AT&amp;T 1st Party Data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Re-engaging consumers of content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Seeing where consumers came from and went to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When to best look at specific types of data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Reasoning behind analysis, goes further than just the numbers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Annie Luong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TV Campaign Planning for Addressable Campaigns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AT&amp;T 1st Party Data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Experian (Demographic Data)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Can find viewership on demographics, geographic, etc.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Target specific households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Specific ad placement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Identity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Exporting ID lists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Re-analyzing segments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Annie Luong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DTV Contract Negotiation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AT&amp;T 1st Party Data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Value propositions for networks on DTV platforms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Range of data required</a:t>
                      </a:r>
                      <a:endParaRPr dirty="0"/>
                    </a:p>
                    <a:p>
                      <a:pPr marL="17145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i="1" u="none" strike="noStrike" cap="none" dirty="0">
                          <a:solidFill>
                            <a:srgbClr val="20212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Annie Luong</a:t>
                      </a:r>
                      <a:endParaRPr sz="900" b="1" i="1" u="none" strike="noStrike" cap="none" dirty="0">
                        <a:solidFill>
                          <a:srgbClr val="20212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1407381" y="1504596"/>
            <a:ext cx="72384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282828"/>
                </a:solidFill>
              </a:rPr>
              <a:t>International Data &amp; Analytics</a:t>
            </a:r>
            <a:endParaRPr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vert="horz" wrap="square" lIns="0" tIns="0" rIns="91425" bIns="0" rtlCol="0" anchor="t" anchorCtr="0">
            <a:noAutofit/>
          </a:bodyPr>
          <a:lstStyle/>
          <a:p>
            <a:r>
              <a:rPr lang="en" dirty="0"/>
              <a:t>Meet the Team</a:t>
            </a:r>
            <a:endParaRPr dirty="0"/>
          </a:p>
        </p:txBody>
      </p:sp>
      <p:grpSp>
        <p:nvGrpSpPr>
          <p:cNvPr id="272" name="Google Shape;272;p43"/>
          <p:cNvGrpSpPr/>
          <p:nvPr/>
        </p:nvGrpSpPr>
        <p:grpSpPr>
          <a:xfrm>
            <a:off x="1885094" y="919566"/>
            <a:ext cx="5904907" cy="3726810"/>
            <a:chOff x="1045375" y="345963"/>
            <a:chExt cx="7053162" cy="4451517"/>
          </a:xfrm>
        </p:grpSpPr>
        <p:sp>
          <p:nvSpPr>
            <p:cNvPr id="273" name="Google Shape;273;p43"/>
            <p:cNvSpPr/>
            <p:nvPr/>
          </p:nvSpPr>
          <p:spPr>
            <a:xfrm>
              <a:off x="7117562" y="1445763"/>
              <a:ext cx="285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125"/>
                  </a:moveTo>
                  <a:lnTo>
                    <a:pt x="94500" y="73125"/>
                  </a:lnTo>
                  <a:lnTo>
                    <a:pt x="94500" y="73125"/>
                  </a:lnTo>
                  <a:lnTo>
                    <a:pt x="118500" y="15000"/>
                  </a:lnTo>
                  <a:lnTo>
                    <a:pt x="24000" y="0"/>
                  </a:lnTo>
                  <a:lnTo>
                    <a:pt x="0" y="1181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7135025" y="1321976"/>
              <a:ext cx="20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285" y="118636"/>
                  </a:moveTo>
                  <a:lnTo>
                    <a:pt x="66428" y="96818"/>
                  </a:lnTo>
                  <a:lnTo>
                    <a:pt x="117857" y="75000"/>
                  </a:lnTo>
                  <a:lnTo>
                    <a:pt x="66428" y="0"/>
                  </a:lnTo>
                  <a:lnTo>
                    <a:pt x="0" y="21818"/>
                  </a:lnTo>
                  <a:lnTo>
                    <a:pt x="0" y="96818"/>
                  </a:lnTo>
                  <a:lnTo>
                    <a:pt x="0" y="96818"/>
                  </a:lnTo>
                  <a:lnTo>
                    <a:pt x="49285" y="11863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7411250" y="2404319"/>
              <a:ext cx="63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0"/>
                  </a:moveTo>
                  <a:lnTo>
                    <a:pt x="0" y="117000"/>
                  </a:lnTo>
                  <a:lnTo>
                    <a:pt x="112941" y="93000"/>
                  </a:lnTo>
                  <a:lnTo>
                    <a:pt x="112941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7425537" y="2372579"/>
              <a:ext cx="174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5000"/>
                  </a:moveTo>
                  <a:lnTo>
                    <a:pt x="0" y="118333"/>
                  </a:lnTo>
                  <a:lnTo>
                    <a:pt x="97959" y="78333"/>
                  </a:lnTo>
                  <a:lnTo>
                    <a:pt x="117551" y="0"/>
                  </a:lnTo>
                  <a:lnTo>
                    <a:pt x="58775" y="65000"/>
                  </a:lnTo>
                  <a:lnTo>
                    <a:pt x="0" y="65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7044537" y="1209298"/>
              <a:ext cx="14400" cy="4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73" y="56000"/>
                  </a:moveTo>
                  <a:lnTo>
                    <a:pt x="117073" y="56000"/>
                  </a:lnTo>
                  <a:lnTo>
                    <a:pt x="46829" y="0"/>
                  </a:lnTo>
                  <a:lnTo>
                    <a:pt x="0" y="95000"/>
                  </a:lnTo>
                  <a:lnTo>
                    <a:pt x="70243" y="119000"/>
                  </a:lnTo>
                  <a:lnTo>
                    <a:pt x="117073" y="56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5671350" y="674474"/>
              <a:ext cx="39600" cy="7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70" y="89729"/>
                  </a:moveTo>
                  <a:lnTo>
                    <a:pt x="110270" y="89729"/>
                  </a:lnTo>
                  <a:lnTo>
                    <a:pt x="118918" y="4324"/>
                  </a:lnTo>
                  <a:lnTo>
                    <a:pt x="118918" y="4324"/>
                  </a:lnTo>
                  <a:lnTo>
                    <a:pt x="85405" y="0"/>
                  </a:lnTo>
                  <a:lnTo>
                    <a:pt x="0" y="81081"/>
                  </a:lnTo>
                  <a:lnTo>
                    <a:pt x="50810" y="119459"/>
                  </a:lnTo>
                  <a:lnTo>
                    <a:pt x="110270" y="8972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5796762" y="1382282"/>
              <a:ext cx="318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724" y="107727"/>
                  </a:moveTo>
                  <a:lnTo>
                    <a:pt x="31724" y="107727"/>
                  </a:lnTo>
                  <a:cubicBezTo>
                    <a:pt x="118620" y="64090"/>
                    <a:pt x="118620" y="64090"/>
                    <a:pt x="118620" y="64090"/>
                  </a:cubicBezTo>
                  <a:cubicBezTo>
                    <a:pt x="75862" y="53181"/>
                    <a:pt x="75862" y="53181"/>
                    <a:pt x="75862" y="53181"/>
                  </a:cubicBezTo>
                  <a:cubicBezTo>
                    <a:pt x="86896" y="31363"/>
                    <a:pt x="86896" y="31363"/>
                    <a:pt x="86896" y="31363"/>
                  </a:cubicBezTo>
                  <a:cubicBezTo>
                    <a:pt x="64827" y="0"/>
                    <a:pt x="64827" y="0"/>
                    <a:pt x="64827" y="0"/>
                  </a:cubicBezTo>
                  <a:cubicBezTo>
                    <a:pt x="31724" y="0"/>
                    <a:pt x="31724" y="0"/>
                    <a:pt x="31724" y="0"/>
                  </a:cubicBezTo>
                  <a:cubicBezTo>
                    <a:pt x="0" y="118636"/>
                    <a:pt x="0" y="118636"/>
                    <a:pt x="0" y="118636"/>
                  </a:cubicBezTo>
                  <a:lnTo>
                    <a:pt x="0" y="118636"/>
                  </a:lnTo>
                  <a:lnTo>
                    <a:pt x="0" y="118636"/>
                  </a:lnTo>
                  <a:cubicBezTo>
                    <a:pt x="9655" y="118636"/>
                    <a:pt x="20689" y="107727"/>
                    <a:pt x="31724" y="107727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5874550" y="1404500"/>
              <a:ext cx="144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73" y="34285"/>
                  </a:moveTo>
                  <a:lnTo>
                    <a:pt x="46829" y="0"/>
                  </a:lnTo>
                  <a:lnTo>
                    <a:pt x="0" y="51428"/>
                  </a:lnTo>
                  <a:lnTo>
                    <a:pt x="93658" y="117857"/>
                  </a:lnTo>
                  <a:lnTo>
                    <a:pt x="117073" y="3428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7069937" y="1182318"/>
              <a:ext cx="128700" cy="11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865" y="114092"/>
                  </a:moveTo>
                  <a:lnTo>
                    <a:pt x="47731" y="119630"/>
                  </a:lnTo>
                  <a:lnTo>
                    <a:pt x="58487" y="93415"/>
                  </a:lnTo>
                  <a:lnTo>
                    <a:pt x="61176" y="111138"/>
                  </a:lnTo>
                  <a:lnTo>
                    <a:pt x="92773" y="90461"/>
                  </a:lnTo>
                  <a:lnTo>
                    <a:pt x="119663" y="102276"/>
                  </a:lnTo>
                  <a:lnTo>
                    <a:pt x="98151" y="76061"/>
                  </a:lnTo>
                  <a:lnTo>
                    <a:pt x="103529" y="40984"/>
                  </a:lnTo>
                  <a:lnTo>
                    <a:pt x="103529" y="40984"/>
                  </a:lnTo>
                  <a:lnTo>
                    <a:pt x="76974" y="8861"/>
                  </a:lnTo>
                  <a:lnTo>
                    <a:pt x="76974" y="49846"/>
                  </a:lnTo>
                  <a:lnTo>
                    <a:pt x="63529" y="46892"/>
                  </a:lnTo>
                  <a:lnTo>
                    <a:pt x="34621" y="0"/>
                  </a:lnTo>
                  <a:lnTo>
                    <a:pt x="34621" y="0"/>
                  </a:lnTo>
                  <a:lnTo>
                    <a:pt x="10420" y="23261"/>
                  </a:lnTo>
                  <a:lnTo>
                    <a:pt x="10420" y="23261"/>
                  </a:lnTo>
                  <a:lnTo>
                    <a:pt x="0" y="70153"/>
                  </a:lnTo>
                  <a:lnTo>
                    <a:pt x="0" y="70153"/>
                  </a:lnTo>
                  <a:lnTo>
                    <a:pt x="18487" y="93415"/>
                  </a:lnTo>
                  <a:lnTo>
                    <a:pt x="23865" y="11409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7044537" y="1333085"/>
              <a:ext cx="20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210" y="26301"/>
                  </a:moveTo>
                  <a:lnTo>
                    <a:pt x="84210" y="26301"/>
                  </a:lnTo>
                  <a:lnTo>
                    <a:pt x="0" y="0"/>
                  </a:lnTo>
                  <a:lnTo>
                    <a:pt x="117894" y="118356"/>
                  </a:lnTo>
                  <a:lnTo>
                    <a:pt x="84210" y="2630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6277775" y="1174384"/>
              <a:ext cx="237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lnTo>
                    <a:pt x="45000" y="0"/>
                  </a:lnTo>
                  <a:lnTo>
                    <a:pt x="0" y="39183"/>
                  </a:lnTo>
                  <a:lnTo>
                    <a:pt x="118125" y="117551"/>
                  </a:lnTo>
                  <a:lnTo>
                    <a:pt x="105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6352387" y="893482"/>
              <a:ext cx="125400" cy="146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2574"/>
                  </a:moveTo>
                  <a:lnTo>
                    <a:pt x="13409" y="119702"/>
                  </a:lnTo>
                  <a:lnTo>
                    <a:pt x="13409" y="119702"/>
                  </a:lnTo>
                  <a:lnTo>
                    <a:pt x="35415" y="100990"/>
                  </a:lnTo>
                  <a:lnTo>
                    <a:pt x="116905" y="77524"/>
                  </a:lnTo>
                  <a:lnTo>
                    <a:pt x="119656" y="77524"/>
                  </a:lnTo>
                  <a:lnTo>
                    <a:pt x="92492" y="28217"/>
                  </a:lnTo>
                  <a:lnTo>
                    <a:pt x="92492" y="28217"/>
                  </a:lnTo>
                  <a:lnTo>
                    <a:pt x="70487" y="30297"/>
                  </a:lnTo>
                  <a:lnTo>
                    <a:pt x="64985" y="0"/>
                  </a:lnTo>
                  <a:lnTo>
                    <a:pt x="51575" y="13960"/>
                  </a:lnTo>
                  <a:lnTo>
                    <a:pt x="46074" y="6831"/>
                  </a:lnTo>
                  <a:lnTo>
                    <a:pt x="0" y="110198"/>
                  </a:lnTo>
                  <a:lnTo>
                    <a:pt x="0" y="11257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6492087" y="1015682"/>
              <a:ext cx="23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53" y="0"/>
                  </a:moveTo>
                  <a:lnTo>
                    <a:pt x="118153" y="0"/>
                  </a:lnTo>
                  <a:lnTo>
                    <a:pt x="118153" y="0"/>
                  </a:lnTo>
                  <a:lnTo>
                    <a:pt x="88615" y="24000"/>
                  </a:lnTo>
                  <a:cubicBezTo>
                    <a:pt x="73846" y="24000"/>
                    <a:pt x="73846" y="0"/>
                    <a:pt x="59076" y="0"/>
                  </a:cubicBezTo>
                  <a:lnTo>
                    <a:pt x="59076" y="0"/>
                  </a:lnTo>
                  <a:cubicBezTo>
                    <a:pt x="0" y="45000"/>
                    <a:pt x="0" y="45000"/>
                    <a:pt x="0" y="45000"/>
                  </a:cubicBezTo>
                  <a:cubicBezTo>
                    <a:pt x="118153" y="117000"/>
                    <a:pt x="118153" y="117000"/>
                    <a:pt x="118153" y="117000"/>
                  </a:cubicBezTo>
                  <a:lnTo>
                    <a:pt x="11815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7163600" y="2255140"/>
              <a:ext cx="57300" cy="2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698" y="27794"/>
                  </a:moveTo>
                  <a:lnTo>
                    <a:pt x="41509" y="0"/>
                  </a:lnTo>
                  <a:lnTo>
                    <a:pt x="41509" y="13314"/>
                  </a:lnTo>
                  <a:lnTo>
                    <a:pt x="11320" y="13314"/>
                  </a:lnTo>
                  <a:lnTo>
                    <a:pt x="0" y="39611"/>
                  </a:lnTo>
                  <a:lnTo>
                    <a:pt x="29433" y="47434"/>
                  </a:lnTo>
                  <a:lnTo>
                    <a:pt x="6037" y="117337"/>
                  </a:lnTo>
                  <a:lnTo>
                    <a:pt x="6037" y="117337"/>
                  </a:lnTo>
                  <a:lnTo>
                    <a:pt x="23396" y="118502"/>
                  </a:lnTo>
                  <a:lnTo>
                    <a:pt x="41509" y="110679"/>
                  </a:lnTo>
                  <a:lnTo>
                    <a:pt x="83018" y="119833"/>
                  </a:lnTo>
                  <a:lnTo>
                    <a:pt x="35471" y="96199"/>
                  </a:lnTo>
                  <a:lnTo>
                    <a:pt x="71698" y="73730"/>
                  </a:lnTo>
                  <a:lnTo>
                    <a:pt x="119245" y="81719"/>
                  </a:lnTo>
                  <a:lnTo>
                    <a:pt x="59622" y="35617"/>
                  </a:lnTo>
                  <a:lnTo>
                    <a:pt x="71698" y="2779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6230150" y="804609"/>
              <a:ext cx="136500" cy="1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947" y="2285"/>
                  </a:moveTo>
                  <a:lnTo>
                    <a:pt x="22421" y="24857"/>
                  </a:lnTo>
                  <a:lnTo>
                    <a:pt x="32210" y="34000"/>
                  </a:lnTo>
                  <a:lnTo>
                    <a:pt x="2526" y="61142"/>
                  </a:lnTo>
                  <a:lnTo>
                    <a:pt x="0" y="61142"/>
                  </a:lnTo>
                  <a:lnTo>
                    <a:pt x="22421" y="65714"/>
                  </a:lnTo>
                  <a:lnTo>
                    <a:pt x="37263" y="101714"/>
                  </a:lnTo>
                  <a:lnTo>
                    <a:pt x="37263" y="101714"/>
                  </a:lnTo>
                  <a:lnTo>
                    <a:pt x="97263" y="119714"/>
                  </a:lnTo>
                  <a:lnTo>
                    <a:pt x="114631" y="115428"/>
                  </a:lnTo>
                  <a:lnTo>
                    <a:pt x="102315" y="76857"/>
                  </a:lnTo>
                  <a:lnTo>
                    <a:pt x="114631" y="83714"/>
                  </a:lnTo>
                  <a:lnTo>
                    <a:pt x="119684" y="24857"/>
                  </a:lnTo>
                  <a:lnTo>
                    <a:pt x="119684" y="24857"/>
                  </a:lnTo>
                  <a:lnTo>
                    <a:pt x="104842" y="0"/>
                  </a:lnTo>
                  <a:lnTo>
                    <a:pt x="104842" y="0"/>
                  </a:lnTo>
                  <a:lnTo>
                    <a:pt x="54947" y="228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6273012" y="1102968"/>
              <a:ext cx="270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56" y="78333"/>
                  </a:moveTo>
                  <a:lnTo>
                    <a:pt x="118356" y="0"/>
                  </a:lnTo>
                  <a:lnTo>
                    <a:pt x="0" y="91666"/>
                  </a:lnTo>
                  <a:lnTo>
                    <a:pt x="65753" y="91666"/>
                  </a:lnTo>
                  <a:lnTo>
                    <a:pt x="65753" y="118333"/>
                  </a:lnTo>
                  <a:lnTo>
                    <a:pt x="118356" y="783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7576350" y="2088504"/>
              <a:ext cx="285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0" y="48000"/>
                  </a:moveTo>
                  <a:lnTo>
                    <a:pt x="118500" y="0"/>
                  </a:lnTo>
                  <a:lnTo>
                    <a:pt x="48000" y="36000"/>
                  </a:lnTo>
                  <a:lnTo>
                    <a:pt x="48000" y="36000"/>
                  </a:lnTo>
                  <a:lnTo>
                    <a:pt x="0" y="118500"/>
                  </a:lnTo>
                  <a:lnTo>
                    <a:pt x="118500" y="48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5958687" y="1410848"/>
              <a:ext cx="207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94" y="65000"/>
                  </a:moveTo>
                  <a:lnTo>
                    <a:pt x="84210" y="40000"/>
                  </a:lnTo>
                  <a:lnTo>
                    <a:pt x="84210" y="0"/>
                  </a:lnTo>
                  <a:lnTo>
                    <a:pt x="0" y="78333"/>
                  </a:lnTo>
                  <a:lnTo>
                    <a:pt x="117894" y="118333"/>
                  </a:lnTo>
                  <a:lnTo>
                    <a:pt x="117894" y="65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6019012" y="1236277"/>
              <a:ext cx="144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243" y="118153"/>
                  </a:moveTo>
                  <a:lnTo>
                    <a:pt x="70243" y="73846"/>
                  </a:lnTo>
                  <a:lnTo>
                    <a:pt x="117073" y="73846"/>
                  </a:lnTo>
                  <a:lnTo>
                    <a:pt x="70243" y="0"/>
                  </a:lnTo>
                  <a:lnTo>
                    <a:pt x="46829" y="29538"/>
                  </a:lnTo>
                  <a:lnTo>
                    <a:pt x="0" y="29538"/>
                  </a:lnTo>
                  <a:lnTo>
                    <a:pt x="0" y="103384"/>
                  </a:lnTo>
                  <a:lnTo>
                    <a:pt x="23414" y="73846"/>
                  </a:lnTo>
                  <a:lnTo>
                    <a:pt x="70243" y="11815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5925350" y="1439415"/>
              <a:ext cx="318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36" y="60000"/>
                  </a:moveTo>
                  <a:lnTo>
                    <a:pt x="65454" y="15000"/>
                  </a:lnTo>
                  <a:lnTo>
                    <a:pt x="65454" y="0"/>
                  </a:lnTo>
                  <a:lnTo>
                    <a:pt x="0" y="118125"/>
                  </a:lnTo>
                  <a:lnTo>
                    <a:pt x="87272" y="103125"/>
                  </a:lnTo>
                  <a:lnTo>
                    <a:pt x="118636" y="6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6161887" y="1091859"/>
              <a:ext cx="11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84210"/>
                  </a:moveTo>
                  <a:lnTo>
                    <a:pt x="83636" y="0"/>
                  </a:lnTo>
                  <a:lnTo>
                    <a:pt x="0" y="50526"/>
                  </a:lnTo>
                  <a:lnTo>
                    <a:pt x="58181" y="117894"/>
                  </a:lnTo>
                  <a:lnTo>
                    <a:pt x="116363" y="8421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6593687" y="1310867"/>
              <a:ext cx="318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118636"/>
                  </a:moveTo>
                  <a:lnTo>
                    <a:pt x="75000" y="118636"/>
                  </a:lnTo>
                  <a:lnTo>
                    <a:pt x="118636" y="21818"/>
                  </a:lnTo>
                  <a:lnTo>
                    <a:pt x="10909" y="0"/>
                  </a:lnTo>
                  <a:lnTo>
                    <a:pt x="21818" y="43636"/>
                  </a:lnTo>
                  <a:lnTo>
                    <a:pt x="0" y="65454"/>
                  </a:lnTo>
                  <a:lnTo>
                    <a:pt x="75000" y="11863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6198400" y="818893"/>
              <a:ext cx="50700" cy="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9440" y="119160"/>
                  </a:moveTo>
                  <a:lnTo>
                    <a:pt x="119160" y="52867"/>
                  </a:lnTo>
                  <a:lnTo>
                    <a:pt x="119160" y="46153"/>
                  </a:lnTo>
                  <a:lnTo>
                    <a:pt x="46153" y="0"/>
                  </a:lnTo>
                  <a:lnTo>
                    <a:pt x="46153" y="0"/>
                  </a:lnTo>
                  <a:lnTo>
                    <a:pt x="6713" y="26853"/>
                  </a:lnTo>
                  <a:lnTo>
                    <a:pt x="0" y="26853"/>
                  </a:lnTo>
                  <a:lnTo>
                    <a:pt x="39440" y="11916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6233325" y="660191"/>
              <a:ext cx="111000" cy="14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66" y="119708"/>
                  </a:moveTo>
                  <a:lnTo>
                    <a:pt x="67184" y="108349"/>
                  </a:lnTo>
                  <a:lnTo>
                    <a:pt x="100970" y="108349"/>
                  </a:lnTo>
                  <a:lnTo>
                    <a:pt x="100970" y="108349"/>
                  </a:lnTo>
                  <a:lnTo>
                    <a:pt x="107184" y="85339"/>
                  </a:lnTo>
                  <a:lnTo>
                    <a:pt x="119611" y="78349"/>
                  </a:lnTo>
                  <a:lnTo>
                    <a:pt x="98252" y="60000"/>
                  </a:lnTo>
                  <a:lnTo>
                    <a:pt x="92038" y="23009"/>
                  </a:lnTo>
                  <a:lnTo>
                    <a:pt x="79611" y="0"/>
                  </a:lnTo>
                  <a:lnTo>
                    <a:pt x="70679" y="13980"/>
                  </a:lnTo>
                  <a:lnTo>
                    <a:pt x="67184" y="39029"/>
                  </a:lnTo>
                  <a:lnTo>
                    <a:pt x="39611" y="46019"/>
                  </a:lnTo>
                  <a:lnTo>
                    <a:pt x="30679" y="46019"/>
                  </a:lnTo>
                  <a:lnTo>
                    <a:pt x="27572" y="55339"/>
                  </a:lnTo>
                  <a:lnTo>
                    <a:pt x="5825" y="78349"/>
                  </a:lnTo>
                  <a:lnTo>
                    <a:pt x="5825" y="78349"/>
                  </a:lnTo>
                  <a:lnTo>
                    <a:pt x="8932" y="92038"/>
                  </a:lnTo>
                  <a:lnTo>
                    <a:pt x="0" y="99029"/>
                  </a:lnTo>
                  <a:lnTo>
                    <a:pt x="0" y="99029"/>
                  </a:lnTo>
                  <a:lnTo>
                    <a:pt x="5825" y="108349"/>
                  </a:lnTo>
                  <a:lnTo>
                    <a:pt x="24466" y="11970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5472912" y="790326"/>
              <a:ext cx="255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33" y="0"/>
                  </a:moveTo>
                  <a:lnTo>
                    <a:pt x="0" y="48000"/>
                  </a:lnTo>
                  <a:lnTo>
                    <a:pt x="78333" y="117000"/>
                  </a:lnTo>
                  <a:lnTo>
                    <a:pt x="11833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5480850" y="1117251"/>
              <a:ext cx="2970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872" y="60612"/>
                  </a:moveTo>
                  <a:lnTo>
                    <a:pt x="21871" y="72704"/>
                  </a:lnTo>
                  <a:lnTo>
                    <a:pt x="14872" y="77448"/>
                  </a:lnTo>
                  <a:lnTo>
                    <a:pt x="19538" y="82346"/>
                  </a:lnTo>
                  <a:lnTo>
                    <a:pt x="0" y="103010"/>
                  </a:lnTo>
                  <a:lnTo>
                    <a:pt x="0" y="103010"/>
                  </a:lnTo>
                  <a:lnTo>
                    <a:pt x="11518" y="104081"/>
                  </a:lnTo>
                  <a:lnTo>
                    <a:pt x="4520" y="113877"/>
                  </a:lnTo>
                  <a:lnTo>
                    <a:pt x="3353" y="116173"/>
                  </a:lnTo>
                  <a:lnTo>
                    <a:pt x="5686" y="117397"/>
                  </a:lnTo>
                  <a:lnTo>
                    <a:pt x="12685" y="113877"/>
                  </a:lnTo>
                  <a:lnTo>
                    <a:pt x="24204" y="119846"/>
                  </a:lnTo>
                  <a:lnTo>
                    <a:pt x="24204" y="119846"/>
                  </a:lnTo>
                  <a:lnTo>
                    <a:pt x="28724" y="113877"/>
                  </a:lnTo>
                  <a:lnTo>
                    <a:pt x="28724" y="112653"/>
                  </a:lnTo>
                  <a:lnTo>
                    <a:pt x="26537" y="108979"/>
                  </a:lnTo>
                  <a:lnTo>
                    <a:pt x="31057" y="108979"/>
                  </a:lnTo>
                  <a:lnTo>
                    <a:pt x="26537" y="103010"/>
                  </a:lnTo>
                  <a:lnTo>
                    <a:pt x="32223" y="105306"/>
                  </a:lnTo>
                  <a:lnTo>
                    <a:pt x="31057" y="93214"/>
                  </a:lnTo>
                  <a:lnTo>
                    <a:pt x="35722" y="96887"/>
                  </a:lnTo>
                  <a:lnTo>
                    <a:pt x="40388" y="89693"/>
                  </a:lnTo>
                  <a:lnTo>
                    <a:pt x="40388" y="89693"/>
                  </a:lnTo>
                  <a:lnTo>
                    <a:pt x="38055" y="83571"/>
                  </a:lnTo>
                  <a:lnTo>
                    <a:pt x="42575" y="84795"/>
                  </a:lnTo>
                  <a:lnTo>
                    <a:pt x="44908" y="76224"/>
                  </a:lnTo>
                  <a:lnTo>
                    <a:pt x="51907" y="77448"/>
                  </a:lnTo>
                  <a:lnTo>
                    <a:pt x="52928" y="66581"/>
                  </a:lnTo>
                  <a:lnTo>
                    <a:pt x="58760" y="65357"/>
                  </a:lnTo>
                  <a:lnTo>
                    <a:pt x="58760" y="65357"/>
                  </a:lnTo>
                  <a:lnTo>
                    <a:pt x="77278" y="47295"/>
                  </a:lnTo>
                  <a:lnTo>
                    <a:pt x="114167" y="29081"/>
                  </a:lnTo>
                  <a:lnTo>
                    <a:pt x="114167" y="29081"/>
                  </a:lnTo>
                  <a:lnTo>
                    <a:pt x="119854" y="7346"/>
                  </a:lnTo>
                  <a:lnTo>
                    <a:pt x="119854" y="7346"/>
                  </a:lnTo>
                  <a:lnTo>
                    <a:pt x="110668" y="0"/>
                  </a:lnTo>
                  <a:lnTo>
                    <a:pt x="109501" y="0"/>
                  </a:lnTo>
                  <a:lnTo>
                    <a:pt x="93317" y="8571"/>
                  </a:lnTo>
                  <a:lnTo>
                    <a:pt x="93317" y="8571"/>
                  </a:lnTo>
                  <a:lnTo>
                    <a:pt x="95650" y="15765"/>
                  </a:lnTo>
                  <a:lnTo>
                    <a:pt x="70279" y="27857"/>
                  </a:lnTo>
                  <a:lnTo>
                    <a:pt x="56427" y="26632"/>
                  </a:lnTo>
                  <a:lnTo>
                    <a:pt x="57594" y="31530"/>
                  </a:lnTo>
                  <a:lnTo>
                    <a:pt x="54094" y="33979"/>
                  </a:lnTo>
                  <a:lnTo>
                    <a:pt x="55261" y="30306"/>
                  </a:lnTo>
                  <a:lnTo>
                    <a:pt x="41409" y="38724"/>
                  </a:lnTo>
                  <a:lnTo>
                    <a:pt x="27703" y="58163"/>
                  </a:lnTo>
                  <a:lnTo>
                    <a:pt x="14872" y="6061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5538000" y="718910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351" y="118846"/>
                  </a:moveTo>
                  <a:lnTo>
                    <a:pt x="118918" y="55384"/>
                  </a:lnTo>
                  <a:lnTo>
                    <a:pt x="34594" y="0"/>
                  </a:lnTo>
                  <a:lnTo>
                    <a:pt x="0" y="27692"/>
                  </a:lnTo>
                  <a:lnTo>
                    <a:pt x="59459" y="91153"/>
                  </a:lnTo>
                  <a:lnTo>
                    <a:pt x="111351" y="11884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5538000" y="793500"/>
              <a:ext cx="318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78333"/>
                  </a:moveTo>
                  <a:lnTo>
                    <a:pt x="118636" y="65000"/>
                  </a:lnTo>
                  <a:lnTo>
                    <a:pt x="85909" y="0"/>
                  </a:lnTo>
                  <a:lnTo>
                    <a:pt x="10909" y="0"/>
                  </a:lnTo>
                  <a:lnTo>
                    <a:pt x="0" y="91666"/>
                  </a:lnTo>
                  <a:lnTo>
                    <a:pt x="0" y="91666"/>
                  </a:lnTo>
                  <a:lnTo>
                    <a:pt x="53181" y="118333"/>
                  </a:lnTo>
                  <a:lnTo>
                    <a:pt x="75000" y="783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5572925" y="1569550"/>
              <a:ext cx="429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94" y="0"/>
                  </a:moveTo>
                  <a:lnTo>
                    <a:pt x="0" y="36850"/>
                  </a:lnTo>
                  <a:lnTo>
                    <a:pt x="31260" y="82204"/>
                  </a:lnTo>
                  <a:lnTo>
                    <a:pt x="103865" y="119055"/>
                  </a:lnTo>
                  <a:lnTo>
                    <a:pt x="118991" y="89763"/>
                  </a:lnTo>
                  <a:lnTo>
                    <a:pt x="118991" y="89763"/>
                  </a:lnTo>
                  <a:lnTo>
                    <a:pt x="47394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5617375" y="728432"/>
              <a:ext cx="459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151"/>
                  </a:moveTo>
                  <a:lnTo>
                    <a:pt x="89062" y="119393"/>
                  </a:lnTo>
                  <a:lnTo>
                    <a:pt x="74062" y="47878"/>
                  </a:lnTo>
                  <a:lnTo>
                    <a:pt x="119062" y="28484"/>
                  </a:lnTo>
                  <a:lnTo>
                    <a:pt x="66562" y="0"/>
                  </a:lnTo>
                  <a:lnTo>
                    <a:pt x="0" y="72121"/>
                  </a:lnTo>
                  <a:lnTo>
                    <a:pt x="0" y="72121"/>
                  </a:lnTo>
                  <a:lnTo>
                    <a:pt x="0" y="11515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4123537" y="1058531"/>
              <a:ext cx="3975000" cy="316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489" y="26029"/>
                  </a:moveTo>
                  <a:lnTo>
                    <a:pt x="117489" y="26029"/>
                  </a:lnTo>
                  <a:cubicBezTo>
                    <a:pt x="117402" y="27326"/>
                    <a:pt x="117402" y="27326"/>
                    <a:pt x="117402" y="27326"/>
                  </a:cubicBezTo>
                  <a:cubicBezTo>
                    <a:pt x="116978" y="25387"/>
                    <a:pt x="116978" y="25387"/>
                    <a:pt x="116978" y="25387"/>
                  </a:cubicBezTo>
                  <a:cubicBezTo>
                    <a:pt x="114392" y="22683"/>
                    <a:pt x="114392" y="22683"/>
                    <a:pt x="114392" y="22683"/>
                  </a:cubicBezTo>
                  <a:cubicBezTo>
                    <a:pt x="111642" y="20744"/>
                    <a:pt x="111642" y="20744"/>
                    <a:pt x="111642" y="20744"/>
                  </a:cubicBezTo>
                  <a:cubicBezTo>
                    <a:pt x="108469" y="20416"/>
                    <a:pt x="108469" y="20416"/>
                    <a:pt x="108469" y="20416"/>
                  </a:cubicBezTo>
                  <a:lnTo>
                    <a:pt x="108469" y="20416"/>
                  </a:lnTo>
                  <a:cubicBezTo>
                    <a:pt x="108730" y="22355"/>
                    <a:pt x="108730" y="22355"/>
                    <a:pt x="108730" y="22355"/>
                  </a:cubicBezTo>
                  <a:cubicBezTo>
                    <a:pt x="108034" y="23120"/>
                    <a:pt x="108034" y="23120"/>
                    <a:pt x="108034" y="23120"/>
                  </a:cubicBezTo>
                  <a:cubicBezTo>
                    <a:pt x="106926" y="21058"/>
                    <a:pt x="106926" y="21058"/>
                    <a:pt x="106926" y="21058"/>
                  </a:cubicBezTo>
                  <a:cubicBezTo>
                    <a:pt x="106143" y="21604"/>
                    <a:pt x="106143" y="21604"/>
                    <a:pt x="106143" y="21604"/>
                  </a:cubicBezTo>
                  <a:cubicBezTo>
                    <a:pt x="104002" y="21058"/>
                    <a:pt x="104002" y="21058"/>
                    <a:pt x="104002" y="21058"/>
                  </a:cubicBezTo>
                  <a:lnTo>
                    <a:pt x="104002" y="21058"/>
                  </a:lnTo>
                  <a:cubicBezTo>
                    <a:pt x="103231" y="21823"/>
                    <a:pt x="103231" y="21823"/>
                    <a:pt x="103231" y="21823"/>
                  </a:cubicBezTo>
                  <a:cubicBezTo>
                    <a:pt x="102274" y="20744"/>
                    <a:pt x="102274" y="20744"/>
                    <a:pt x="102274" y="20744"/>
                  </a:cubicBezTo>
                  <a:cubicBezTo>
                    <a:pt x="102535" y="19665"/>
                    <a:pt x="102535" y="19665"/>
                    <a:pt x="102535" y="19665"/>
                  </a:cubicBezTo>
                  <a:cubicBezTo>
                    <a:pt x="101764" y="18368"/>
                    <a:pt x="101764" y="18368"/>
                    <a:pt x="101764" y="18368"/>
                  </a:cubicBezTo>
                  <a:lnTo>
                    <a:pt x="101764" y="18368"/>
                  </a:lnTo>
                  <a:cubicBezTo>
                    <a:pt x="99275" y="18258"/>
                    <a:pt x="99275" y="18258"/>
                    <a:pt x="99275" y="18258"/>
                  </a:cubicBezTo>
                  <a:cubicBezTo>
                    <a:pt x="98156" y="18791"/>
                    <a:pt x="98156" y="18791"/>
                    <a:pt x="98156" y="18791"/>
                  </a:cubicBezTo>
                  <a:cubicBezTo>
                    <a:pt x="97645" y="18258"/>
                    <a:pt x="97645" y="18258"/>
                    <a:pt x="97645" y="18258"/>
                  </a:cubicBezTo>
                  <a:cubicBezTo>
                    <a:pt x="98069" y="17931"/>
                    <a:pt x="98069" y="17931"/>
                    <a:pt x="98069" y="17931"/>
                  </a:cubicBezTo>
                  <a:cubicBezTo>
                    <a:pt x="97547" y="17179"/>
                    <a:pt x="97547" y="17179"/>
                    <a:pt x="97547" y="17179"/>
                  </a:cubicBezTo>
                  <a:cubicBezTo>
                    <a:pt x="97123" y="17384"/>
                    <a:pt x="97123" y="17384"/>
                    <a:pt x="97123" y="17384"/>
                  </a:cubicBezTo>
                  <a:cubicBezTo>
                    <a:pt x="96612" y="16742"/>
                    <a:pt x="96612" y="16742"/>
                    <a:pt x="96612" y="16742"/>
                  </a:cubicBezTo>
                  <a:lnTo>
                    <a:pt x="96612" y="16742"/>
                  </a:lnTo>
                  <a:cubicBezTo>
                    <a:pt x="96004" y="16633"/>
                    <a:pt x="96004" y="16633"/>
                    <a:pt x="96004" y="16633"/>
                  </a:cubicBezTo>
                  <a:cubicBezTo>
                    <a:pt x="96689" y="16210"/>
                    <a:pt x="96689" y="16210"/>
                    <a:pt x="96689" y="16210"/>
                  </a:cubicBezTo>
                  <a:cubicBezTo>
                    <a:pt x="95743" y="15117"/>
                    <a:pt x="95743" y="15117"/>
                    <a:pt x="95743" y="15117"/>
                  </a:cubicBezTo>
                  <a:cubicBezTo>
                    <a:pt x="93515" y="14366"/>
                    <a:pt x="93515" y="14366"/>
                    <a:pt x="93515" y="14366"/>
                  </a:cubicBezTo>
                  <a:cubicBezTo>
                    <a:pt x="91798" y="14257"/>
                    <a:pt x="91798" y="14257"/>
                    <a:pt x="91798" y="14257"/>
                  </a:cubicBezTo>
                  <a:cubicBezTo>
                    <a:pt x="91190" y="13929"/>
                    <a:pt x="91190" y="13929"/>
                    <a:pt x="91190" y="13929"/>
                  </a:cubicBezTo>
                  <a:cubicBezTo>
                    <a:pt x="91537" y="14585"/>
                    <a:pt x="91537" y="14585"/>
                    <a:pt x="91537" y="14585"/>
                  </a:cubicBezTo>
                  <a:cubicBezTo>
                    <a:pt x="91103" y="15554"/>
                    <a:pt x="91103" y="15554"/>
                    <a:pt x="91103" y="15554"/>
                  </a:cubicBezTo>
                  <a:cubicBezTo>
                    <a:pt x="90679" y="16087"/>
                    <a:pt x="90679" y="16087"/>
                    <a:pt x="90679" y="16087"/>
                  </a:cubicBezTo>
                  <a:cubicBezTo>
                    <a:pt x="90940" y="17179"/>
                    <a:pt x="90940" y="17179"/>
                    <a:pt x="90940" y="17179"/>
                  </a:cubicBezTo>
                  <a:cubicBezTo>
                    <a:pt x="89983" y="17494"/>
                    <a:pt x="89983" y="17494"/>
                    <a:pt x="89983" y="17494"/>
                  </a:cubicBezTo>
                  <a:lnTo>
                    <a:pt x="89983" y="17494"/>
                  </a:lnTo>
                  <a:cubicBezTo>
                    <a:pt x="89733" y="17931"/>
                    <a:pt x="89733" y="17931"/>
                    <a:pt x="89733" y="17931"/>
                  </a:cubicBezTo>
                  <a:cubicBezTo>
                    <a:pt x="88962" y="17179"/>
                    <a:pt x="88962" y="17179"/>
                    <a:pt x="88962" y="17179"/>
                  </a:cubicBezTo>
                  <a:cubicBezTo>
                    <a:pt x="88016" y="16852"/>
                    <a:pt x="88016" y="16852"/>
                    <a:pt x="88016" y="16852"/>
                  </a:cubicBezTo>
                  <a:lnTo>
                    <a:pt x="88016" y="16852"/>
                  </a:lnTo>
                  <a:cubicBezTo>
                    <a:pt x="87842" y="17384"/>
                    <a:pt x="87842" y="17384"/>
                    <a:pt x="87842" y="17384"/>
                  </a:cubicBezTo>
                  <a:cubicBezTo>
                    <a:pt x="87158" y="17384"/>
                    <a:pt x="87158" y="17384"/>
                    <a:pt x="87158" y="17384"/>
                  </a:cubicBezTo>
                  <a:cubicBezTo>
                    <a:pt x="86636" y="15991"/>
                    <a:pt x="86636" y="15991"/>
                    <a:pt x="86636" y="15991"/>
                  </a:cubicBezTo>
                  <a:cubicBezTo>
                    <a:pt x="86288" y="16961"/>
                    <a:pt x="86288" y="16961"/>
                    <a:pt x="86288" y="16961"/>
                  </a:cubicBezTo>
                  <a:cubicBezTo>
                    <a:pt x="85864" y="18900"/>
                    <a:pt x="85864" y="18900"/>
                    <a:pt x="85864" y="18900"/>
                  </a:cubicBezTo>
                  <a:cubicBezTo>
                    <a:pt x="84832" y="17712"/>
                    <a:pt x="84832" y="17712"/>
                    <a:pt x="84832" y="17712"/>
                  </a:cubicBezTo>
                  <a:cubicBezTo>
                    <a:pt x="84397" y="16087"/>
                    <a:pt x="84397" y="16087"/>
                    <a:pt x="84397" y="16087"/>
                  </a:cubicBezTo>
                  <a:cubicBezTo>
                    <a:pt x="84832" y="15664"/>
                    <a:pt x="84832" y="15664"/>
                    <a:pt x="84832" y="15664"/>
                  </a:cubicBezTo>
                  <a:cubicBezTo>
                    <a:pt x="84919" y="15008"/>
                    <a:pt x="84919" y="15008"/>
                    <a:pt x="84919" y="15008"/>
                  </a:cubicBezTo>
                  <a:lnTo>
                    <a:pt x="84919" y="15008"/>
                  </a:lnTo>
                  <a:cubicBezTo>
                    <a:pt x="84745" y="14038"/>
                    <a:pt x="84745" y="14038"/>
                    <a:pt x="84745" y="14038"/>
                  </a:cubicBezTo>
                  <a:cubicBezTo>
                    <a:pt x="84832" y="13397"/>
                    <a:pt x="84832" y="13397"/>
                    <a:pt x="84832" y="13397"/>
                  </a:cubicBezTo>
                  <a:lnTo>
                    <a:pt x="84832" y="13397"/>
                  </a:lnTo>
                  <a:cubicBezTo>
                    <a:pt x="84060" y="12318"/>
                    <a:pt x="84060" y="12318"/>
                    <a:pt x="84060" y="12318"/>
                  </a:cubicBezTo>
                  <a:lnTo>
                    <a:pt x="84060" y="12318"/>
                  </a:lnTo>
                  <a:cubicBezTo>
                    <a:pt x="82430" y="11990"/>
                    <a:pt x="82430" y="11990"/>
                    <a:pt x="82430" y="11990"/>
                  </a:cubicBezTo>
                  <a:cubicBezTo>
                    <a:pt x="82256" y="11662"/>
                    <a:pt x="82256" y="11662"/>
                    <a:pt x="82256" y="11662"/>
                  </a:cubicBezTo>
                  <a:cubicBezTo>
                    <a:pt x="81398" y="11334"/>
                    <a:pt x="81398" y="11334"/>
                    <a:pt x="81398" y="11334"/>
                  </a:cubicBezTo>
                  <a:lnTo>
                    <a:pt x="81398" y="11334"/>
                  </a:lnTo>
                  <a:cubicBezTo>
                    <a:pt x="81050" y="12318"/>
                    <a:pt x="81050" y="12318"/>
                    <a:pt x="81050" y="12318"/>
                  </a:cubicBezTo>
                  <a:cubicBezTo>
                    <a:pt x="81311" y="13287"/>
                    <a:pt x="81311" y="13287"/>
                    <a:pt x="81311" y="13287"/>
                  </a:cubicBezTo>
                  <a:cubicBezTo>
                    <a:pt x="80105" y="13724"/>
                    <a:pt x="80105" y="13724"/>
                    <a:pt x="80105" y="13724"/>
                  </a:cubicBezTo>
                  <a:cubicBezTo>
                    <a:pt x="78474" y="13069"/>
                    <a:pt x="78474" y="13069"/>
                    <a:pt x="78474" y="13069"/>
                  </a:cubicBezTo>
                  <a:cubicBezTo>
                    <a:pt x="78474" y="12632"/>
                    <a:pt x="78474" y="12632"/>
                    <a:pt x="78474" y="12632"/>
                  </a:cubicBezTo>
                  <a:cubicBezTo>
                    <a:pt x="78735" y="12208"/>
                    <a:pt x="78735" y="12208"/>
                    <a:pt x="78735" y="12208"/>
                  </a:cubicBezTo>
                  <a:cubicBezTo>
                    <a:pt x="76844" y="11771"/>
                    <a:pt x="76844" y="11771"/>
                    <a:pt x="76844" y="11771"/>
                  </a:cubicBezTo>
                  <a:lnTo>
                    <a:pt x="76844" y="11771"/>
                  </a:lnTo>
                  <a:cubicBezTo>
                    <a:pt x="75638" y="12318"/>
                    <a:pt x="75638" y="12318"/>
                    <a:pt x="75638" y="12318"/>
                  </a:cubicBezTo>
                  <a:lnTo>
                    <a:pt x="75638" y="12318"/>
                  </a:lnTo>
                  <a:cubicBezTo>
                    <a:pt x="75551" y="12960"/>
                    <a:pt x="75551" y="12960"/>
                    <a:pt x="75551" y="12960"/>
                  </a:cubicBezTo>
                  <a:cubicBezTo>
                    <a:pt x="75377" y="11662"/>
                    <a:pt x="75377" y="11662"/>
                    <a:pt x="75377" y="11662"/>
                  </a:cubicBezTo>
                  <a:cubicBezTo>
                    <a:pt x="75116" y="11130"/>
                    <a:pt x="75116" y="11130"/>
                    <a:pt x="75116" y="11130"/>
                  </a:cubicBezTo>
                  <a:cubicBezTo>
                    <a:pt x="74953" y="11771"/>
                    <a:pt x="74953" y="11771"/>
                    <a:pt x="74953" y="11771"/>
                  </a:cubicBezTo>
                  <a:cubicBezTo>
                    <a:pt x="73747" y="11020"/>
                    <a:pt x="73747" y="11020"/>
                    <a:pt x="73747" y="11020"/>
                  </a:cubicBezTo>
                  <a:cubicBezTo>
                    <a:pt x="74084" y="11881"/>
                    <a:pt x="74084" y="11881"/>
                    <a:pt x="74084" y="11881"/>
                  </a:cubicBezTo>
                  <a:cubicBezTo>
                    <a:pt x="71421" y="13397"/>
                    <a:pt x="71421" y="13397"/>
                    <a:pt x="71421" y="13397"/>
                  </a:cubicBezTo>
                  <a:cubicBezTo>
                    <a:pt x="70389" y="14694"/>
                    <a:pt x="70389" y="14694"/>
                    <a:pt x="70389" y="14694"/>
                  </a:cubicBezTo>
                  <a:cubicBezTo>
                    <a:pt x="71334" y="12850"/>
                    <a:pt x="71334" y="12850"/>
                    <a:pt x="71334" y="12850"/>
                  </a:cubicBezTo>
                  <a:cubicBezTo>
                    <a:pt x="73486" y="10693"/>
                    <a:pt x="73486" y="10693"/>
                    <a:pt x="73486" y="10693"/>
                  </a:cubicBezTo>
                  <a:cubicBezTo>
                    <a:pt x="75812" y="7347"/>
                    <a:pt x="75812" y="7347"/>
                    <a:pt x="75812" y="7347"/>
                  </a:cubicBezTo>
                  <a:lnTo>
                    <a:pt x="75812" y="7347"/>
                  </a:lnTo>
                  <a:cubicBezTo>
                    <a:pt x="75377" y="4752"/>
                    <a:pt x="75377" y="4752"/>
                    <a:pt x="75377" y="4752"/>
                  </a:cubicBezTo>
                  <a:lnTo>
                    <a:pt x="75377" y="4752"/>
                  </a:lnTo>
                  <a:cubicBezTo>
                    <a:pt x="74171" y="3250"/>
                    <a:pt x="74171" y="3250"/>
                    <a:pt x="74171" y="3250"/>
                  </a:cubicBezTo>
                  <a:lnTo>
                    <a:pt x="74171" y="3250"/>
                  </a:lnTo>
                  <a:cubicBezTo>
                    <a:pt x="72367" y="3345"/>
                    <a:pt x="72367" y="3345"/>
                    <a:pt x="72367" y="3345"/>
                  </a:cubicBezTo>
                  <a:cubicBezTo>
                    <a:pt x="72280" y="3345"/>
                    <a:pt x="72280" y="3345"/>
                    <a:pt x="72280" y="3345"/>
                  </a:cubicBezTo>
                  <a:cubicBezTo>
                    <a:pt x="71943" y="4110"/>
                    <a:pt x="71943" y="4110"/>
                    <a:pt x="71943" y="4110"/>
                  </a:cubicBezTo>
                  <a:cubicBezTo>
                    <a:pt x="71171" y="4001"/>
                    <a:pt x="71171" y="4001"/>
                    <a:pt x="71171" y="4001"/>
                  </a:cubicBezTo>
                  <a:cubicBezTo>
                    <a:pt x="72030" y="2485"/>
                    <a:pt x="72030" y="2485"/>
                    <a:pt x="72030" y="2485"/>
                  </a:cubicBezTo>
                  <a:cubicBezTo>
                    <a:pt x="70998" y="2062"/>
                    <a:pt x="70998" y="2062"/>
                    <a:pt x="70998" y="2062"/>
                  </a:cubicBezTo>
                  <a:lnTo>
                    <a:pt x="70998" y="2062"/>
                  </a:lnTo>
                  <a:cubicBezTo>
                    <a:pt x="70302" y="2376"/>
                    <a:pt x="70302" y="2376"/>
                    <a:pt x="70302" y="2376"/>
                  </a:cubicBezTo>
                  <a:cubicBezTo>
                    <a:pt x="71258" y="1078"/>
                    <a:pt x="71258" y="1078"/>
                    <a:pt x="71258" y="1078"/>
                  </a:cubicBezTo>
                  <a:cubicBezTo>
                    <a:pt x="70052" y="0"/>
                    <a:pt x="70052" y="0"/>
                    <a:pt x="70052" y="0"/>
                  </a:cubicBezTo>
                  <a:cubicBezTo>
                    <a:pt x="69280" y="437"/>
                    <a:pt x="69280" y="437"/>
                    <a:pt x="69280" y="437"/>
                  </a:cubicBezTo>
                  <a:lnTo>
                    <a:pt x="69280" y="437"/>
                  </a:lnTo>
                  <a:cubicBezTo>
                    <a:pt x="68248" y="3031"/>
                    <a:pt x="68248" y="3031"/>
                    <a:pt x="68248" y="3031"/>
                  </a:cubicBezTo>
                  <a:lnTo>
                    <a:pt x="68248" y="3031"/>
                  </a:lnTo>
                  <a:cubicBezTo>
                    <a:pt x="68422" y="3564"/>
                    <a:pt x="68422" y="3564"/>
                    <a:pt x="68422" y="3564"/>
                  </a:cubicBezTo>
                  <a:cubicBezTo>
                    <a:pt x="67042" y="4110"/>
                    <a:pt x="67042" y="4110"/>
                    <a:pt x="67042" y="4110"/>
                  </a:cubicBezTo>
                  <a:cubicBezTo>
                    <a:pt x="66955" y="4110"/>
                    <a:pt x="66955" y="4110"/>
                    <a:pt x="66955" y="4110"/>
                  </a:cubicBezTo>
                  <a:cubicBezTo>
                    <a:pt x="67389" y="5298"/>
                    <a:pt x="67389" y="5298"/>
                    <a:pt x="67389" y="5298"/>
                  </a:cubicBezTo>
                  <a:cubicBezTo>
                    <a:pt x="66955" y="4752"/>
                    <a:pt x="66955" y="4752"/>
                    <a:pt x="66955" y="4752"/>
                  </a:cubicBezTo>
                  <a:cubicBezTo>
                    <a:pt x="65412" y="5612"/>
                    <a:pt x="65412" y="5612"/>
                    <a:pt x="65412" y="5612"/>
                  </a:cubicBezTo>
                  <a:cubicBezTo>
                    <a:pt x="65238" y="4970"/>
                    <a:pt x="65238" y="4970"/>
                    <a:pt x="65238" y="4970"/>
                  </a:cubicBezTo>
                  <a:cubicBezTo>
                    <a:pt x="65151" y="4970"/>
                    <a:pt x="65151" y="4970"/>
                    <a:pt x="65151" y="4970"/>
                  </a:cubicBezTo>
                  <a:cubicBezTo>
                    <a:pt x="63608" y="5189"/>
                    <a:pt x="63608" y="5189"/>
                    <a:pt x="63608" y="5189"/>
                  </a:cubicBezTo>
                  <a:cubicBezTo>
                    <a:pt x="63944" y="5722"/>
                    <a:pt x="63944" y="5722"/>
                    <a:pt x="63944" y="5722"/>
                  </a:cubicBezTo>
                  <a:cubicBezTo>
                    <a:pt x="61021" y="7456"/>
                    <a:pt x="61021" y="7456"/>
                    <a:pt x="61021" y="7456"/>
                  </a:cubicBezTo>
                  <a:cubicBezTo>
                    <a:pt x="60684" y="8002"/>
                    <a:pt x="60684" y="8002"/>
                    <a:pt x="60684" y="8002"/>
                  </a:cubicBezTo>
                  <a:cubicBezTo>
                    <a:pt x="60163" y="8002"/>
                    <a:pt x="60163" y="8002"/>
                    <a:pt x="60163" y="8002"/>
                  </a:cubicBezTo>
                  <a:cubicBezTo>
                    <a:pt x="60597" y="8535"/>
                    <a:pt x="60597" y="8535"/>
                    <a:pt x="60597" y="8535"/>
                  </a:cubicBezTo>
                  <a:cubicBezTo>
                    <a:pt x="60163" y="9177"/>
                    <a:pt x="60163" y="9177"/>
                    <a:pt x="60163" y="9177"/>
                  </a:cubicBezTo>
                  <a:cubicBezTo>
                    <a:pt x="59565" y="8972"/>
                    <a:pt x="59565" y="8972"/>
                    <a:pt x="59565" y="8972"/>
                  </a:cubicBezTo>
                  <a:cubicBezTo>
                    <a:pt x="59989" y="9723"/>
                    <a:pt x="59989" y="9723"/>
                    <a:pt x="59989" y="9723"/>
                  </a:cubicBezTo>
                  <a:cubicBezTo>
                    <a:pt x="59652" y="10051"/>
                    <a:pt x="59652" y="10051"/>
                    <a:pt x="59652" y="10051"/>
                  </a:cubicBezTo>
                  <a:cubicBezTo>
                    <a:pt x="60336" y="11130"/>
                    <a:pt x="60336" y="11130"/>
                    <a:pt x="60336" y="11130"/>
                  </a:cubicBezTo>
                  <a:cubicBezTo>
                    <a:pt x="59304" y="11881"/>
                    <a:pt x="59304" y="11881"/>
                    <a:pt x="59304" y="11881"/>
                  </a:cubicBezTo>
                  <a:cubicBezTo>
                    <a:pt x="59043" y="11662"/>
                    <a:pt x="59043" y="11662"/>
                    <a:pt x="59043" y="11662"/>
                  </a:cubicBezTo>
                  <a:lnTo>
                    <a:pt x="59043" y="11662"/>
                  </a:lnTo>
                  <a:cubicBezTo>
                    <a:pt x="56468" y="12099"/>
                    <a:pt x="56468" y="12099"/>
                    <a:pt x="56468" y="12099"/>
                  </a:cubicBezTo>
                  <a:cubicBezTo>
                    <a:pt x="56381" y="12099"/>
                    <a:pt x="56381" y="12099"/>
                    <a:pt x="56381" y="12099"/>
                  </a:cubicBezTo>
                  <a:cubicBezTo>
                    <a:pt x="56902" y="15008"/>
                    <a:pt x="56902" y="15008"/>
                    <a:pt x="56902" y="15008"/>
                  </a:cubicBezTo>
                  <a:lnTo>
                    <a:pt x="56902" y="15008"/>
                  </a:lnTo>
                  <a:cubicBezTo>
                    <a:pt x="57674" y="15554"/>
                    <a:pt x="57674" y="15554"/>
                    <a:pt x="57674" y="15554"/>
                  </a:cubicBezTo>
                  <a:cubicBezTo>
                    <a:pt x="57500" y="15882"/>
                    <a:pt x="57500" y="15882"/>
                    <a:pt x="57500" y="15882"/>
                  </a:cubicBezTo>
                  <a:cubicBezTo>
                    <a:pt x="58272" y="16415"/>
                    <a:pt x="58272" y="16415"/>
                    <a:pt x="58272" y="16415"/>
                  </a:cubicBezTo>
                  <a:cubicBezTo>
                    <a:pt x="58445" y="17384"/>
                    <a:pt x="58445" y="17384"/>
                    <a:pt x="58445" y="17384"/>
                  </a:cubicBezTo>
                  <a:cubicBezTo>
                    <a:pt x="58185" y="17931"/>
                    <a:pt x="58185" y="17931"/>
                    <a:pt x="58185" y="17931"/>
                  </a:cubicBezTo>
                  <a:lnTo>
                    <a:pt x="58185" y="17931"/>
                  </a:lnTo>
                  <a:cubicBezTo>
                    <a:pt x="58532" y="19665"/>
                    <a:pt x="58532" y="19665"/>
                    <a:pt x="58532" y="19665"/>
                  </a:cubicBezTo>
                  <a:cubicBezTo>
                    <a:pt x="58098" y="19979"/>
                    <a:pt x="58098" y="19979"/>
                    <a:pt x="58098" y="19979"/>
                  </a:cubicBezTo>
                  <a:lnTo>
                    <a:pt x="58098" y="19979"/>
                  </a:lnTo>
                  <a:cubicBezTo>
                    <a:pt x="58098" y="20307"/>
                    <a:pt x="58098" y="20307"/>
                    <a:pt x="58098" y="20307"/>
                  </a:cubicBezTo>
                  <a:cubicBezTo>
                    <a:pt x="57587" y="19979"/>
                    <a:pt x="57587" y="19979"/>
                    <a:pt x="57587" y="19979"/>
                  </a:cubicBezTo>
                  <a:cubicBezTo>
                    <a:pt x="57587" y="17712"/>
                    <a:pt x="57587" y="17712"/>
                    <a:pt x="57587" y="17712"/>
                  </a:cubicBezTo>
                  <a:cubicBezTo>
                    <a:pt x="58185" y="16742"/>
                    <a:pt x="58185" y="16742"/>
                    <a:pt x="58185" y="16742"/>
                  </a:cubicBezTo>
                  <a:cubicBezTo>
                    <a:pt x="57935" y="16524"/>
                    <a:pt x="57935" y="16524"/>
                    <a:pt x="57935" y="16524"/>
                  </a:cubicBezTo>
                  <a:lnTo>
                    <a:pt x="57935" y="16524"/>
                  </a:lnTo>
                  <a:cubicBezTo>
                    <a:pt x="57239" y="16742"/>
                    <a:pt x="57239" y="16742"/>
                    <a:pt x="57239" y="16742"/>
                  </a:cubicBezTo>
                  <a:cubicBezTo>
                    <a:pt x="56641" y="15773"/>
                    <a:pt x="56641" y="15773"/>
                    <a:pt x="56641" y="15773"/>
                  </a:cubicBezTo>
                  <a:cubicBezTo>
                    <a:pt x="55783" y="15117"/>
                    <a:pt x="55783" y="15117"/>
                    <a:pt x="55783" y="15117"/>
                  </a:cubicBezTo>
                  <a:lnTo>
                    <a:pt x="55783" y="15117"/>
                  </a:lnTo>
                  <a:cubicBezTo>
                    <a:pt x="54750" y="15664"/>
                    <a:pt x="54750" y="15664"/>
                    <a:pt x="54750" y="15664"/>
                  </a:cubicBezTo>
                  <a:cubicBezTo>
                    <a:pt x="55185" y="16087"/>
                    <a:pt x="55185" y="16087"/>
                    <a:pt x="55185" y="16087"/>
                  </a:cubicBezTo>
                  <a:cubicBezTo>
                    <a:pt x="54577" y="16633"/>
                    <a:pt x="54577" y="16633"/>
                    <a:pt x="54577" y="16633"/>
                  </a:cubicBezTo>
                  <a:cubicBezTo>
                    <a:pt x="54066" y="16087"/>
                    <a:pt x="54066" y="16087"/>
                    <a:pt x="54066" y="16087"/>
                  </a:cubicBezTo>
                  <a:cubicBezTo>
                    <a:pt x="54153" y="16961"/>
                    <a:pt x="54153" y="16961"/>
                    <a:pt x="54153" y="16961"/>
                  </a:cubicBezTo>
                  <a:lnTo>
                    <a:pt x="54153" y="16961"/>
                  </a:lnTo>
                  <a:cubicBezTo>
                    <a:pt x="55011" y="17603"/>
                    <a:pt x="55011" y="17603"/>
                    <a:pt x="55011" y="17603"/>
                  </a:cubicBezTo>
                  <a:cubicBezTo>
                    <a:pt x="55348" y="18258"/>
                    <a:pt x="55348" y="18258"/>
                    <a:pt x="55348" y="18258"/>
                  </a:cubicBezTo>
                  <a:cubicBezTo>
                    <a:pt x="54924" y="17931"/>
                    <a:pt x="54924" y="17931"/>
                    <a:pt x="54924" y="17931"/>
                  </a:cubicBezTo>
                  <a:lnTo>
                    <a:pt x="54924" y="17931"/>
                  </a:lnTo>
                  <a:cubicBezTo>
                    <a:pt x="53979" y="17712"/>
                    <a:pt x="53979" y="17712"/>
                    <a:pt x="53979" y="17712"/>
                  </a:cubicBezTo>
                  <a:cubicBezTo>
                    <a:pt x="53544" y="17289"/>
                    <a:pt x="53544" y="17289"/>
                    <a:pt x="53544" y="17289"/>
                  </a:cubicBezTo>
                  <a:cubicBezTo>
                    <a:pt x="53544" y="15882"/>
                    <a:pt x="53544" y="15882"/>
                    <a:pt x="53544" y="15882"/>
                  </a:cubicBezTo>
                  <a:cubicBezTo>
                    <a:pt x="53805" y="15336"/>
                    <a:pt x="53805" y="15336"/>
                    <a:pt x="53805" y="15336"/>
                  </a:cubicBezTo>
                  <a:cubicBezTo>
                    <a:pt x="53381" y="13820"/>
                    <a:pt x="53381" y="13820"/>
                    <a:pt x="53381" y="13820"/>
                  </a:cubicBezTo>
                  <a:cubicBezTo>
                    <a:pt x="53207" y="14038"/>
                    <a:pt x="53207" y="14038"/>
                    <a:pt x="53207" y="14038"/>
                  </a:cubicBezTo>
                  <a:cubicBezTo>
                    <a:pt x="53207" y="14148"/>
                    <a:pt x="53207" y="14148"/>
                    <a:pt x="53207" y="14148"/>
                  </a:cubicBezTo>
                  <a:cubicBezTo>
                    <a:pt x="53381" y="15008"/>
                    <a:pt x="53381" y="15008"/>
                    <a:pt x="53381" y="15008"/>
                  </a:cubicBezTo>
                  <a:cubicBezTo>
                    <a:pt x="53033" y="15882"/>
                    <a:pt x="53033" y="15882"/>
                    <a:pt x="53033" y="15882"/>
                  </a:cubicBezTo>
                  <a:cubicBezTo>
                    <a:pt x="52425" y="16305"/>
                    <a:pt x="52425" y="16305"/>
                    <a:pt x="52425" y="16305"/>
                  </a:cubicBezTo>
                  <a:cubicBezTo>
                    <a:pt x="52262" y="16961"/>
                    <a:pt x="52262" y="16961"/>
                    <a:pt x="52262" y="16961"/>
                  </a:cubicBezTo>
                  <a:cubicBezTo>
                    <a:pt x="53033" y="19119"/>
                    <a:pt x="53033" y="19119"/>
                    <a:pt x="53033" y="19119"/>
                  </a:cubicBezTo>
                  <a:cubicBezTo>
                    <a:pt x="52512" y="20962"/>
                    <a:pt x="52512" y="20962"/>
                    <a:pt x="52512" y="20962"/>
                  </a:cubicBezTo>
                  <a:lnTo>
                    <a:pt x="52512" y="20962"/>
                  </a:lnTo>
                  <a:cubicBezTo>
                    <a:pt x="52773" y="21495"/>
                    <a:pt x="52773" y="21495"/>
                    <a:pt x="52773" y="21495"/>
                  </a:cubicBezTo>
                  <a:cubicBezTo>
                    <a:pt x="52686" y="22355"/>
                    <a:pt x="52686" y="22355"/>
                    <a:pt x="52686" y="22355"/>
                  </a:cubicBezTo>
                  <a:cubicBezTo>
                    <a:pt x="53544" y="22355"/>
                    <a:pt x="53544" y="22355"/>
                    <a:pt x="53544" y="22355"/>
                  </a:cubicBezTo>
                  <a:lnTo>
                    <a:pt x="53544" y="22355"/>
                  </a:lnTo>
                  <a:cubicBezTo>
                    <a:pt x="53892" y="22027"/>
                    <a:pt x="53892" y="22027"/>
                    <a:pt x="53892" y="22027"/>
                  </a:cubicBezTo>
                  <a:cubicBezTo>
                    <a:pt x="55011" y="22792"/>
                    <a:pt x="55011" y="22792"/>
                    <a:pt x="55011" y="22792"/>
                  </a:cubicBezTo>
                  <a:cubicBezTo>
                    <a:pt x="55185" y="23980"/>
                    <a:pt x="55185" y="23980"/>
                    <a:pt x="55185" y="23980"/>
                  </a:cubicBezTo>
                  <a:cubicBezTo>
                    <a:pt x="54924" y="24199"/>
                    <a:pt x="54924" y="24199"/>
                    <a:pt x="54924" y="24199"/>
                  </a:cubicBezTo>
                  <a:cubicBezTo>
                    <a:pt x="54837" y="25059"/>
                    <a:pt x="54837" y="25059"/>
                    <a:pt x="54837" y="25059"/>
                  </a:cubicBezTo>
                  <a:cubicBezTo>
                    <a:pt x="55609" y="25387"/>
                    <a:pt x="55609" y="25387"/>
                    <a:pt x="55609" y="25387"/>
                  </a:cubicBezTo>
                  <a:cubicBezTo>
                    <a:pt x="54924" y="25387"/>
                    <a:pt x="54924" y="25387"/>
                    <a:pt x="54924" y="25387"/>
                  </a:cubicBezTo>
                  <a:cubicBezTo>
                    <a:pt x="54664" y="25059"/>
                    <a:pt x="54664" y="25059"/>
                    <a:pt x="54664" y="25059"/>
                  </a:cubicBezTo>
                  <a:cubicBezTo>
                    <a:pt x="54664" y="23325"/>
                    <a:pt x="54664" y="23325"/>
                    <a:pt x="54664" y="23325"/>
                  </a:cubicBezTo>
                  <a:lnTo>
                    <a:pt x="54664" y="23325"/>
                  </a:lnTo>
                  <a:cubicBezTo>
                    <a:pt x="54327" y="22574"/>
                    <a:pt x="54327" y="22574"/>
                    <a:pt x="54327" y="22574"/>
                  </a:cubicBezTo>
                  <a:cubicBezTo>
                    <a:pt x="53033" y="23120"/>
                    <a:pt x="53033" y="23120"/>
                    <a:pt x="53033" y="23120"/>
                  </a:cubicBezTo>
                  <a:lnTo>
                    <a:pt x="53033" y="23120"/>
                  </a:lnTo>
                  <a:cubicBezTo>
                    <a:pt x="53294" y="25059"/>
                    <a:pt x="53294" y="25059"/>
                    <a:pt x="53294" y="25059"/>
                  </a:cubicBezTo>
                  <a:cubicBezTo>
                    <a:pt x="52686" y="25810"/>
                    <a:pt x="52686" y="25810"/>
                    <a:pt x="52686" y="25810"/>
                  </a:cubicBezTo>
                  <a:cubicBezTo>
                    <a:pt x="52686" y="26466"/>
                    <a:pt x="52686" y="26466"/>
                    <a:pt x="52686" y="26466"/>
                  </a:cubicBezTo>
                  <a:cubicBezTo>
                    <a:pt x="51827" y="27108"/>
                    <a:pt x="51827" y="27108"/>
                    <a:pt x="51827" y="27108"/>
                  </a:cubicBezTo>
                  <a:lnTo>
                    <a:pt x="51827" y="27108"/>
                  </a:lnTo>
                  <a:cubicBezTo>
                    <a:pt x="51653" y="27763"/>
                    <a:pt x="51653" y="27763"/>
                    <a:pt x="51653" y="27763"/>
                  </a:cubicBezTo>
                  <a:cubicBezTo>
                    <a:pt x="50458" y="27435"/>
                    <a:pt x="50458" y="27435"/>
                    <a:pt x="50458" y="27435"/>
                  </a:cubicBezTo>
                  <a:cubicBezTo>
                    <a:pt x="50371" y="26780"/>
                    <a:pt x="50371" y="26780"/>
                    <a:pt x="50371" y="26780"/>
                  </a:cubicBezTo>
                  <a:cubicBezTo>
                    <a:pt x="50708" y="26889"/>
                    <a:pt x="50708" y="26889"/>
                    <a:pt x="50708" y="26889"/>
                  </a:cubicBezTo>
                  <a:cubicBezTo>
                    <a:pt x="51653" y="26357"/>
                    <a:pt x="51653" y="26357"/>
                    <a:pt x="51653" y="26357"/>
                  </a:cubicBezTo>
                  <a:lnTo>
                    <a:pt x="51653" y="26357"/>
                  </a:lnTo>
                  <a:cubicBezTo>
                    <a:pt x="52349" y="25059"/>
                    <a:pt x="52349" y="25059"/>
                    <a:pt x="52349" y="25059"/>
                  </a:cubicBezTo>
                  <a:lnTo>
                    <a:pt x="52349" y="25059"/>
                  </a:lnTo>
                  <a:cubicBezTo>
                    <a:pt x="52262" y="24090"/>
                    <a:pt x="52262" y="24090"/>
                    <a:pt x="52262" y="24090"/>
                  </a:cubicBezTo>
                  <a:cubicBezTo>
                    <a:pt x="52425" y="23229"/>
                    <a:pt x="52425" y="23229"/>
                    <a:pt x="52425" y="23229"/>
                  </a:cubicBezTo>
                  <a:lnTo>
                    <a:pt x="52425" y="23229"/>
                  </a:lnTo>
                  <a:cubicBezTo>
                    <a:pt x="51914" y="22355"/>
                    <a:pt x="51914" y="22355"/>
                    <a:pt x="51914" y="22355"/>
                  </a:cubicBezTo>
                  <a:cubicBezTo>
                    <a:pt x="52088" y="20839"/>
                    <a:pt x="52088" y="20839"/>
                    <a:pt x="52088" y="20839"/>
                  </a:cubicBezTo>
                  <a:lnTo>
                    <a:pt x="52088" y="20839"/>
                  </a:lnTo>
                  <a:cubicBezTo>
                    <a:pt x="51914" y="19761"/>
                    <a:pt x="51914" y="19761"/>
                    <a:pt x="51914" y="19761"/>
                  </a:cubicBezTo>
                  <a:cubicBezTo>
                    <a:pt x="52088" y="19556"/>
                    <a:pt x="52088" y="19556"/>
                    <a:pt x="52088" y="19556"/>
                  </a:cubicBezTo>
                  <a:lnTo>
                    <a:pt x="52088" y="19556"/>
                  </a:lnTo>
                  <a:cubicBezTo>
                    <a:pt x="52088" y="17821"/>
                    <a:pt x="52088" y="17821"/>
                    <a:pt x="52088" y="17821"/>
                  </a:cubicBezTo>
                  <a:lnTo>
                    <a:pt x="52088" y="17821"/>
                  </a:lnTo>
                  <a:cubicBezTo>
                    <a:pt x="51479" y="16961"/>
                    <a:pt x="51479" y="16961"/>
                    <a:pt x="51479" y="16961"/>
                  </a:cubicBezTo>
                  <a:cubicBezTo>
                    <a:pt x="51740" y="16633"/>
                    <a:pt x="51740" y="16633"/>
                    <a:pt x="51740" y="16633"/>
                  </a:cubicBezTo>
                  <a:cubicBezTo>
                    <a:pt x="52088" y="14148"/>
                    <a:pt x="52088" y="14148"/>
                    <a:pt x="52088" y="14148"/>
                  </a:cubicBezTo>
                  <a:lnTo>
                    <a:pt x="52088" y="14148"/>
                  </a:lnTo>
                  <a:cubicBezTo>
                    <a:pt x="51316" y="13724"/>
                    <a:pt x="51316" y="13724"/>
                    <a:pt x="51316" y="13724"/>
                  </a:cubicBezTo>
                  <a:lnTo>
                    <a:pt x="51316" y="13724"/>
                  </a:lnTo>
                  <a:cubicBezTo>
                    <a:pt x="50197" y="13820"/>
                    <a:pt x="50197" y="13820"/>
                    <a:pt x="50197" y="13820"/>
                  </a:cubicBezTo>
                  <a:cubicBezTo>
                    <a:pt x="49512" y="16524"/>
                    <a:pt x="49512" y="16524"/>
                    <a:pt x="49512" y="16524"/>
                  </a:cubicBezTo>
                  <a:cubicBezTo>
                    <a:pt x="48643" y="17712"/>
                    <a:pt x="48643" y="17712"/>
                    <a:pt x="48643" y="17712"/>
                  </a:cubicBezTo>
                  <a:lnTo>
                    <a:pt x="48643" y="17712"/>
                  </a:lnTo>
                  <a:cubicBezTo>
                    <a:pt x="48730" y="18040"/>
                    <a:pt x="48730" y="18040"/>
                    <a:pt x="48730" y="18040"/>
                  </a:cubicBezTo>
                  <a:cubicBezTo>
                    <a:pt x="48567" y="18791"/>
                    <a:pt x="48567" y="18791"/>
                    <a:pt x="48567" y="18791"/>
                  </a:cubicBezTo>
                  <a:lnTo>
                    <a:pt x="48567" y="18791"/>
                  </a:lnTo>
                  <a:cubicBezTo>
                    <a:pt x="48904" y="18791"/>
                    <a:pt x="48904" y="18791"/>
                    <a:pt x="48904" y="18791"/>
                  </a:cubicBezTo>
                  <a:cubicBezTo>
                    <a:pt x="48730" y="21386"/>
                    <a:pt x="48730" y="21386"/>
                    <a:pt x="48730" y="21386"/>
                  </a:cubicBezTo>
                  <a:cubicBezTo>
                    <a:pt x="49338" y="21386"/>
                    <a:pt x="49338" y="21386"/>
                    <a:pt x="49338" y="21386"/>
                  </a:cubicBezTo>
                  <a:cubicBezTo>
                    <a:pt x="49936" y="22902"/>
                    <a:pt x="49936" y="22902"/>
                    <a:pt x="49936" y="22902"/>
                  </a:cubicBezTo>
                  <a:cubicBezTo>
                    <a:pt x="49512" y="24090"/>
                    <a:pt x="49512" y="24090"/>
                    <a:pt x="49512" y="24090"/>
                  </a:cubicBezTo>
                  <a:cubicBezTo>
                    <a:pt x="49425" y="23543"/>
                    <a:pt x="49425" y="23543"/>
                    <a:pt x="49425" y="23543"/>
                  </a:cubicBezTo>
                  <a:lnTo>
                    <a:pt x="49425" y="23543"/>
                  </a:lnTo>
                  <a:cubicBezTo>
                    <a:pt x="47187" y="21386"/>
                    <a:pt x="47187" y="21386"/>
                    <a:pt x="47187" y="21386"/>
                  </a:cubicBezTo>
                  <a:cubicBezTo>
                    <a:pt x="45296" y="20744"/>
                    <a:pt x="45296" y="20744"/>
                    <a:pt x="45296" y="20744"/>
                  </a:cubicBezTo>
                  <a:lnTo>
                    <a:pt x="45296" y="20744"/>
                  </a:lnTo>
                  <a:cubicBezTo>
                    <a:pt x="44948" y="21276"/>
                    <a:pt x="44948" y="21276"/>
                    <a:pt x="44948" y="21276"/>
                  </a:cubicBezTo>
                  <a:lnTo>
                    <a:pt x="44948" y="21276"/>
                  </a:lnTo>
                  <a:cubicBezTo>
                    <a:pt x="45296" y="22574"/>
                    <a:pt x="45296" y="22574"/>
                    <a:pt x="45296" y="22574"/>
                  </a:cubicBezTo>
                  <a:cubicBezTo>
                    <a:pt x="44698" y="23120"/>
                    <a:pt x="44698" y="23120"/>
                    <a:pt x="44698" y="23120"/>
                  </a:cubicBezTo>
                  <a:cubicBezTo>
                    <a:pt x="44437" y="23871"/>
                    <a:pt x="44437" y="23871"/>
                    <a:pt x="44437" y="23871"/>
                  </a:cubicBezTo>
                  <a:cubicBezTo>
                    <a:pt x="44263" y="23229"/>
                    <a:pt x="44263" y="23229"/>
                    <a:pt x="44263" y="23229"/>
                  </a:cubicBezTo>
                  <a:cubicBezTo>
                    <a:pt x="44437" y="23011"/>
                    <a:pt x="44437" y="23011"/>
                    <a:pt x="44437" y="23011"/>
                  </a:cubicBezTo>
                  <a:cubicBezTo>
                    <a:pt x="44013" y="22246"/>
                    <a:pt x="44013" y="22246"/>
                    <a:pt x="44013" y="22246"/>
                  </a:cubicBezTo>
                  <a:lnTo>
                    <a:pt x="44013" y="22246"/>
                  </a:lnTo>
                  <a:cubicBezTo>
                    <a:pt x="42894" y="23434"/>
                    <a:pt x="42894" y="23434"/>
                    <a:pt x="42894" y="23434"/>
                  </a:cubicBezTo>
                  <a:cubicBezTo>
                    <a:pt x="42459" y="23229"/>
                    <a:pt x="42459" y="23229"/>
                    <a:pt x="42459" y="23229"/>
                  </a:cubicBezTo>
                  <a:lnTo>
                    <a:pt x="42459" y="23229"/>
                  </a:lnTo>
                  <a:cubicBezTo>
                    <a:pt x="41775" y="24199"/>
                    <a:pt x="41775" y="24199"/>
                    <a:pt x="41775" y="24199"/>
                  </a:cubicBezTo>
                  <a:cubicBezTo>
                    <a:pt x="41514" y="23871"/>
                    <a:pt x="41514" y="23871"/>
                    <a:pt x="41514" y="23871"/>
                  </a:cubicBezTo>
                  <a:cubicBezTo>
                    <a:pt x="41340" y="23871"/>
                    <a:pt x="41340" y="23871"/>
                    <a:pt x="41340" y="23871"/>
                  </a:cubicBezTo>
                  <a:cubicBezTo>
                    <a:pt x="41166" y="22574"/>
                    <a:pt x="41166" y="22574"/>
                    <a:pt x="41166" y="22574"/>
                  </a:cubicBezTo>
                  <a:cubicBezTo>
                    <a:pt x="41166" y="22465"/>
                    <a:pt x="41166" y="22465"/>
                    <a:pt x="41166" y="22465"/>
                  </a:cubicBezTo>
                  <a:cubicBezTo>
                    <a:pt x="40742" y="23325"/>
                    <a:pt x="40742" y="23325"/>
                    <a:pt x="40742" y="23325"/>
                  </a:cubicBezTo>
                  <a:cubicBezTo>
                    <a:pt x="40568" y="23120"/>
                    <a:pt x="40568" y="23120"/>
                    <a:pt x="40568" y="23120"/>
                  </a:cubicBezTo>
                  <a:cubicBezTo>
                    <a:pt x="40394" y="23653"/>
                    <a:pt x="40394" y="23653"/>
                    <a:pt x="40394" y="23653"/>
                  </a:cubicBezTo>
                  <a:cubicBezTo>
                    <a:pt x="40057" y="23434"/>
                    <a:pt x="40057" y="23434"/>
                    <a:pt x="40057" y="23434"/>
                  </a:cubicBezTo>
                  <a:cubicBezTo>
                    <a:pt x="37732" y="25387"/>
                    <a:pt x="37732" y="25387"/>
                    <a:pt x="37732" y="25387"/>
                  </a:cubicBezTo>
                  <a:lnTo>
                    <a:pt x="37732" y="25387"/>
                  </a:lnTo>
                  <a:cubicBezTo>
                    <a:pt x="37645" y="26575"/>
                    <a:pt x="37645" y="26575"/>
                    <a:pt x="37645" y="26575"/>
                  </a:cubicBezTo>
                  <a:cubicBezTo>
                    <a:pt x="36699" y="26780"/>
                    <a:pt x="36699" y="26780"/>
                    <a:pt x="36699" y="26780"/>
                  </a:cubicBezTo>
                  <a:cubicBezTo>
                    <a:pt x="36015" y="25387"/>
                    <a:pt x="36015" y="25387"/>
                    <a:pt x="36015" y="25387"/>
                  </a:cubicBezTo>
                  <a:cubicBezTo>
                    <a:pt x="36960" y="24731"/>
                    <a:pt x="36960" y="24731"/>
                    <a:pt x="36960" y="24731"/>
                  </a:cubicBezTo>
                  <a:cubicBezTo>
                    <a:pt x="37047" y="24731"/>
                    <a:pt x="37047" y="24731"/>
                    <a:pt x="37047" y="24731"/>
                  </a:cubicBezTo>
                  <a:cubicBezTo>
                    <a:pt x="36525" y="23434"/>
                    <a:pt x="36525" y="23434"/>
                    <a:pt x="36525" y="23434"/>
                  </a:cubicBezTo>
                  <a:lnTo>
                    <a:pt x="36525" y="23434"/>
                  </a:lnTo>
                  <a:cubicBezTo>
                    <a:pt x="34895" y="23120"/>
                    <a:pt x="34895" y="23120"/>
                    <a:pt x="34895" y="23120"/>
                  </a:cubicBezTo>
                  <a:cubicBezTo>
                    <a:pt x="35580" y="23762"/>
                    <a:pt x="35580" y="23762"/>
                    <a:pt x="35580" y="23762"/>
                  </a:cubicBezTo>
                  <a:cubicBezTo>
                    <a:pt x="35330" y="26029"/>
                    <a:pt x="35330" y="26029"/>
                    <a:pt x="35330" y="26029"/>
                  </a:cubicBezTo>
                  <a:lnTo>
                    <a:pt x="35330" y="26029"/>
                  </a:lnTo>
                  <a:cubicBezTo>
                    <a:pt x="35667" y="26247"/>
                    <a:pt x="35667" y="26247"/>
                    <a:pt x="35667" y="26247"/>
                  </a:cubicBezTo>
                  <a:cubicBezTo>
                    <a:pt x="35580" y="28405"/>
                    <a:pt x="35580" y="28405"/>
                    <a:pt x="35580" y="28405"/>
                  </a:cubicBezTo>
                  <a:cubicBezTo>
                    <a:pt x="34472" y="27108"/>
                    <a:pt x="34472" y="27108"/>
                    <a:pt x="34472" y="27108"/>
                  </a:cubicBezTo>
                  <a:cubicBezTo>
                    <a:pt x="33526" y="28296"/>
                    <a:pt x="33526" y="28296"/>
                    <a:pt x="33526" y="28296"/>
                  </a:cubicBezTo>
                  <a:cubicBezTo>
                    <a:pt x="33091" y="29047"/>
                    <a:pt x="33091" y="29047"/>
                    <a:pt x="33091" y="29047"/>
                  </a:cubicBezTo>
                  <a:cubicBezTo>
                    <a:pt x="33091" y="29170"/>
                    <a:pt x="33091" y="29170"/>
                    <a:pt x="33091" y="29170"/>
                  </a:cubicBezTo>
                  <a:cubicBezTo>
                    <a:pt x="33776" y="31000"/>
                    <a:pt x="33776" y="31000"/>
                    <a:pt x="33776" y="31000"/>
                  </a:cubicBezTo>
                  <a:cubicBezTo>
                    <a:pt x="32407" y="30235"/>
                    <a:pt x="32407" y="30235"/>
                    <a:pt x="32407" y="30235"/>
                  </a:cubicBezTo>
                  <a:cubicBezTo>
                    <a:pt x="32146" y="30563"/>
                    <a:pt x="32146" y="30563"/>
                    <a:pt x="32146" y="30563"/>
                  </a:cubicBezTo>
                  <a:cubicBezTo>
                    <a:pt x="31885" y="29921"/>
                    <a:pt x="31885" y="29921"/>
                    <a:pt x="31885" y="29921"/>
                  </a:cubicBezTo>
                  <a:lnTo>
                    <a:pt x="31885" y="29921"/>
                  </a:lnTo>
                  <a:cubicBezTo>
                    <a:pt x="31461" y="29593"/>
                    <a:pt x="31461" y="29593"/>
                    <a:pt x="31461" y="29593"/>
                  </a:cubicBezTo>
                  <a:cubicBezTo>
                    <a:pt x="31200" y="30235"/>
                    <a:pt x="31200" y="30235"/>
                    <a:pt x="31200" y="30235"/>
                  </a:cubicBezTo>
                  <a:cubicBezTo>
                    <a:pt x="31635" y="31109"/>
                    <a:pt x="31635" y="31109"/>
                    <a:pt x="31635" y="31109"/>
                  </a:cubicBezTo>
                  <a:cubicBezTo>
                    <a:pt x="31972" y="30891"/>
                    <a:pt x="31972" y="30891"/>
                    <a:pt x="31972" y="30891"/>
                  </a:cubicBezTo>
                  <a:cubicBezTo>
                    <a:pt x="32146" y="31860"/>
                    <a:pt x="32146" y="31860"/>
                    <a:pt x="32146" y="31860"/>
                  </a:cubicBezTo>
                  <a:cubicBezTo>
                    <a:pt x="31722" y="31969"/>
                    <a:pt x="31722" y="31969"/>
                    <a:pt x="31722" y="31969"/>
                  </a:cubicBezTo>
                  <a:cubicBezTo>
                    <a:pt x="30690" y="31000"/>
                    <a:pt x="30690" y="31000"/>
                    <a:pt x="30690" y="31000"/>
                  </a:cubicBezTo>
                  <a:lnTo>
                    <a:pt x="30690" y="31000"/>
                  </a:lnTo>
                  <a:cubicBezTo>
                    <a:pt x="30429" y="31109"/>
                    <a:pt x="30429" y="31109"/>
                    <a:pt x="30429" y="31109"/>
                  </a:cubicBezTo>
                  <a:cubicBezTo>
                    <a:pt x="30168" y="30781"/>
                    <a:pt x="30168" y="30781"/>
                    <a:pt x="30168" y="30781"/>
                  </a:cubicBezTo>
                  <a:cubicBezTo>
                    <a:pt x="29918" y="29265"/>
                    <a:pt x="29918" y="29265"/>
                    <a:pt x="29918" y="29265"/>
                  </a:cubicBezTo>
                  <a:cubicBezTo>
                    <a:pt x="30168" y="29170"/>
                    <a:pt x="30168" y="29170"/>
                    <a:pt x="30168" y="29170"/>
                  </a:cubicBezTo>
                  <a:cubicBezTo>
                    <a:pt x="30081" y="27968"/>
                    <a:pt x="30081" y="27968"/>
                    <a:pt x="30081" y="27968"/>
                  </a:cubicBezTo>
                  <a:lnTo>
                    <a:pt x="30081" y="27968"/>
                  </a:lnTo>
                  <a:cubicBezTo>
                    <a:pt x="28962" y="26998"/>
                    <a:pt x="28962" y="26998"/>
                    <a:pt x="28962" y="26998"/>
                  </a:cubicBezTo>
                  <a:cubicBezTo>
                    <a:pt x="28625" y="26138"/>
                    <a:pt x="28625" y="26138"/>
                    <a:pt x="28625" y="26138"/>
                  </a:cubicBezTo>
                  <a:cubicBezTo>
                    <a:pt x="28962" y="26138"/>
                    <a:pt x="28962" y="26138"/>
                    <a:pt x="28962" y="26138"/>
                  </a:cubicBezTo>
                  <a:cubicBezTo>
                    <a:pt x="29483" y="26889"/>
                    <a:pt x="29483" y="26889"/>
                    <a:pt x="29483" y="26889"/>
                  </a:cubicBezTo>
                  <a:lnTo>
                    <a:pt x="29483" y="26889"/>
                  </a:lnTo>
                  <a:cubicBezTo>
                    <a:pt x="32320" y="28077"/>
                    <a:pt x="32320" y="28077"/>
                    <a:pt x="32320" y="28077"/>
                  </a:cubicBezTo>
                  <a:lnTo>
                    <a:pt x="32320" y="28077"/>
                  </a:lnTo>
                  <a:cubicBezTo>
                    <a:pt x="33439" y="27545"/>
                    <a:pt x="33439" y="27545"/>
                    <a:pt x="33439" y="27545"/>
                  </a:cubicBezTo>
                  <a:cubicBezTo>
                    <a:pt x="34037" y="26138"/>
                    <a:pt x="34037" y="26138"/>
                    <a:pt x="34037" y="26138"/>
                  </a:cubicBezTo>
                  <a:lnTo>
                    <a:pt x="34037" y="26138"/>
                  </a:lnTo>
                  <a:cubicBezTo>
                    <a:pt x="33602" y="24841"/>
                    <a:pt x="33602" y="24841"/>
                    <a:pt x="33602" y="24841"/>
                  </a:cubicBezTo>
                  <a:lnTo>
                    <a:pt x="33602" y="24841"/>
                  </a:lnTo>
                  <a:cubicBezTo>
                    <a:pt x="33439" y="24950"/>
                    <a:pt x="33439" y="24950"/>
                    <a:pt x="33439" y="24950"/>
                  </a:cubicBezTo>
                  <a:cubicBezTo>
                    <a:pt x="33091" y="24294"/>
                    <a:pt x="33091" y="24294"/>
                    <a:pt x="33091" y="24294"/>
                  </a:cubicBezTo>
                  <a:cubicBezTo>
                    <a:pt x="30429" y="21932"/>
                    <a:pt x="30429" y="21932"/>
                    <a:pt x="30429" y="21932"/>
                  </a:cubicBezTo>
                  <a:lnTo>
                    <a:pt x="30429" y="21932"/>
                  </a:lnTo>
                  <a:cubicBezTo>
                    <a:pt x="30255" y="22027"/>
                    <a:pt x="30255" y="22027"/>
                    <a:pt x="30255" y="22027"/>
                  </a:cubicBezTo>
                  <a:cubicBezTo>
                    <a:pt x="28538" y="21276"/>
                    <a:pt x="28538" y="21276"/>
                    <a:pt x="28538" y="21276"/>
                  </a:cubicBezTo>
                  <a:cubicBezTo>
                    <a:pt x="28625" y="20962"/>
                    <a:pt x="28625" y="20962"/>
                    <a:pt x="28625" y="20962"/>
                  </a:cubicBezTo>
                  <a:cubicBezTo>
                    <a:pt x="28016" y="20839"/>
                    <a:pt x="28016" y="20839"/>
                    <a:pt x="28016" y="20839"/>
                  </a:cubicBezTo>
                  <a:cubicBezTo>
                    <a:pt x="27940" y="20839"/>
                    <a:pt x="27940" y="20839"/>
                    <a:pt x="27940" y="20839"/>
                  </a:cubicBezTo>
                  <a:lnTo>
                    <a:pt x="27940" y="20839"/>
                  </a:lnTo>
                  <a:lnTo>
                    <a:pt x="27940" y="20839"/>
                  </a:lnTo>
                  <a:lnTo>
                    <a:pt x="27940" y="20839"/>
                  </a:lnTo>
                  <a:cubicBezTo>
                    <a:pt x="27245" y="21058"/>
                    <a:pt x="27245" y="21058"/>
                    <a:pt x="27245" y="21058"/>
                  </a:cubicBezTo>
                  <a:cubicBezTo>
                    <a:pt x="27418" y="20635"/>
                    <a:pt x="27418" y="20635"/>
                    <a:pt x="27418" y="20635"/>
                  </a:cubicBezTo>
                  <a:cubicBezTo>
                    <a:pt x="26821" y="20088"/>
                    <a:pt x="26821" y="20088"/>
                    <a:pt x="26821" y="20088"/>
                  </a:cubicBezTo>
                  <a:cubicBezTo>
                    <a:pt x="27505" y="20198"/>
                    <a:pt x="27505" y="20198"/>
                    <a:pt x="27505" y="20198"/>
                  </a:cubicBezTo>
                  <a:cubicBezTo>
                    <a:pt x="28016" y="19665"/>
                    <a:pt x="28016" y="19665"/>
                    <a:pt x="28016" y="19665"/>
                  </a:cubicBezTo>
                  <a:cubicBezTo>
                    <a:pt x="26821" y="18477"/>
                    <a:pt x="26821" y="18477"/>
                    <a:pt x="26821" y="18477"/>
                  </a:cubicBezTo>
                  <a:cubicBezTo>
                    <a:pt x="26473" y="19446"/>
                    <a:pt x="26473" y="19446"/>
                    <a:pt x="26473" y="19446"/>
                  </a:cubicBezTo>
                  <a:cubicBezTo>
                    <a:pt x="26212" y="19119"/>
                    <a:pt x="26212" y="19119"/>
                    <a:pt x="26212" y="19119"/>
                  </a:cubicBezTo>
                  <a:cubicBezTo>
                    <a:pt x="26560" y="18258"/>
                    <a:pt x="26560" y="18258"/>
                    <a:pt x="26560" y="18258"/>
                  </a:cubicBezTo>
                  <a:cubicBezTo>
                    <a:pt x="25875" y="18477"/>
                    <a:pt x="25875" y="18477"/>
                    <a:pt x="25875" y="18477"/>
                  </a:cubicBezTo>
                  <a:lnTo>
                    <a:pt x="25875" y="18477"/>
                  </a:lnTo>
                  <a:cubicBezTo>
                    <a:pt x="25614" y="19337"/>
                    <a:pt x="25614" y="19337"/>
                    <a:pt x="25614" y="19337"/>
                  </a:cubicBezTo>
                  <a:cubicBezTo>
                    <a:pt x="25354" y="19446"/>
                    <a:pt x="25354" y="19446"/>
                    <a:pt x="25354" y="19446"/>
                  </a:cubicBezTo>
                  <a:cubicBezTo>
                    <a:pt x="25441" y="18477"/>
                    <a:pt x="25441" y="18477"/>
                    <a:pt x="25441" y="18477"/>
                  </a:cubicBezTo>
                  <a:cubicBezTo>
                    <a:pt x="24582" y="20088"/>
                    <a:pt x="24582" y="20088"/>
                    <a:pt x="24582" y="20088"/>
                  </a:cubicBezTo>
                  <a:cubicBezTo>
                    <a:pt x="24930" y="18572"/>
                    <a:pt x="24930" y="18572"/>
                    <a:pt x="24930" y="18572"/>
                  </a:cubicBezTo>
                  <a:lnTo>
                    <a:pt x="24930" y="18572"/>
                  </a:lnTo>
                  <a:cubicBezTo>
                    <a:pt x="24158" y="18572"/>
                    <a:pt x="24158" y="18572"/>
                    <a:pt x="24158" y="18572"/>
                  </a:cubicBezTo>
                  <a:cubicBezTo>
                    <a:pt x="24234" y="18900"/>
                    <a:pt x="24234" y="18900"/>
                    <a:pt x="24234" y="18900"/>
                  </a:cubicBezTo>
                  <a:cubicBezTo>
                    <a:pt x="23550" y="20416"/>
                    <a:pt x="23550" y="20416"/>
                    <a:pt x="23550" y="20416"/>
                  </a:cubicBezTo>
                  <a:cubicBezTo>
                    <a:pt x="22517" y="19761"/>
                    <a:pt x="22517" y="19761"/>
                    <a:pt x="22517" y="19761"/>
                  </a:cubicBezTo>
                  <a:cubicBezTo>
                    <a:pt x="22778" y="20416"/>
                    <a:pt x="22778" y="20416"/>
                    <a:pt x="22778" y="20416"/>
                  </a:cubicBezTo>
                  <a:cubicBezTo>
                    <a:pt x="22691" y="20962"/>
                    <a:pt x="22691" y="20962"/>
                    <a:pt x="22691" y="20962"/>
                  </a:cubicBezTo>
                  <a:cubicBezTo>
                    <a:pt x="22430" y="20416"/>
                    <a:pt x="22430" y="20416"/>
                    <a:pt x="22430" y="20416"/>
                  </a:cubicBezTo>
                  <a:cubicBezTo>
                    <a:pt x="21833" y="21495"/>
                    <a:pt x="21833" y="21495"/>
                    <a:pt x="21833" y="21495"/>
                  </a:cubicBezTo>
                  <a:cubicBezTo>
                    <a:pt x="21833" y="20525"/>
                    <a:pt x="21833" y="20525"/>
                    <a:pt x="21833" y="20525"/>
                  </a:cubicBezTo>
                  <a:cubicBezTo>
                    <a:pt x="21409" y="21276"/>
                    <a:pt x="21409" y="21276"/>
                    <a:pt x="21409" y="21276"/>
                  </a:cubicBezTo>
                  <a:cubicBezTo>
                    <a:pt x="21322" y="20839"/>
                    <a:pt x="21322" y="20839"/>
                    <a:pt x="21322" y="20839"/>
                  </a:cubicBezTo>
                  <a:cubicBezTo>
                    <a:pt x="21235" y="21823"/>
                    <a:pt x="21235" y="21823"/>
                    <a:pt x="21235" y="21823"/>
                  </a:cubicBezTo>
                  <a:cubicBezTo>
                    <a:pt x="20800" y="21495"/>
                    <a:pt x="20800" y="21495"/>
                    <a:pt x="20800" y="21495"/>
                  </a:cubicBezTo>
                  <a:cubicBezTo>
                    <a:pt x="20800" y="21823"/>
                    <a:pt x="20800" y="21823"/>
                    <a:pt x="20800" y="21823"/>
                  </a:cubicBezTo>
                  <a:cubicBezTo>
                    <a:pt x="20539" y="21713"/>
                    <a:pt x="20539" y="21713"/>
                    <a:pt x="20539" y="21713"/>
                  </a:cubicBezTo>
                  <a:cubicBezTo>
                    <a:pt x="20539" y="22137"/>
                    <a:pt x="20539" y="22137"/>
                    <a:pt x="20539" y="22137"/>
                  </a:cubicBezTo>
                  <a:cubicBezTo>
                    <a:pt x="20202" y="23011"/>
                    <a:pt x="20202" y="23011"/>
                    <a:pt x="20202" y="23011"/>
                  </a:cubicBezTo>
                  <a:cubicBezTo>
                    <a:pt x="19681" y="23434"/>
                    <a:pt x="19681" y="23434"/>
                    <a:pt x="19681" y="23434"/>
                  </a:cubicBezTo>
                  <a:cubicBezTo>
                    <a:pt x="20202" y="23543"/>
                    <a:pt x="20202" y="23543"/>
                    <a:pt x="20202" y="23543"/>
                  </a:cubicBezTo>
                  <a:cubicBezTo>
                    <a:pt x="19431" y="23653"/>
                    <a:pt x="19431" y="23653"/>
                    <a:pt x="19431" y="23653"/>
                  </a:cubicBezTo>
                  <a:cubicBezTo>
                    <a:pt x="19431" y="24731"/>
                    <a:pt x="19431" y="24731"/>
                    <a:pt x="19431" y="24731"/>
                  </a:cubicBezTo>
                  <a:cubicBezTo>
                    <a:pt x="19257" y="24294"/>
                    <a:pt x="19257" y="24294"/>
                    <a:pt x="19257" y="24294"/>
                  </a:cubicBezTo>
                  <a:cubicBezTo>
                    <a:pt x="18909" y="25278"/>
                    <a:pt x="18909" y="25278"/>
                    <a:pt x="18909" y="25278"/>
                  </a:cubicBezTo>
                  <a:cubicBezTo>
                    <a:pt x="19170" y="25278"/>
                    <a:pt x="19170" y="25278"/>
                    <a:pt x="19170" y="25278"/>
                  </a:cubicBezTo>
                  <a:cubicBezTo>
                    <a:pt x="18996" y="25496"/>
                    <a:pt x="18996" y="25496"/>
                    <a:pt x="18996" y="25496"/>
                  </a:cubicBezTo>
                  <a:cubicBezTo>
                    <a:pt x="18572" y="25168"/>
                    <a:pt x="18572" y="25168"/>
                    <a:pt x="18572" y="25168"/>
                  </a:cubicBezTo>
                  <a:cubicBezTo>
                    <a:pt x="18224" y="26357"/>
                    <a:pt x="18224" y="26357"/>
                    <a:pt x="18224" y="26357"/>
                  </a:cubicBezTo>
                  <a:cubicBezTo>
                    <a:pt x="17964" y="26575"/>
                    <a:pt x="17964" y="26575"/>
                    <a:pt x="17964" y="26575"/>
                  </a:cubicBezTo>
                  <a:cubicBezTo>
                    <a:pt x="17877" y="27217"/>
                    <a:pt x="17877" y="27217"/>
                    <a:pt x="17877" y="27217"/>
                  </a:cubicBezTo>
                  <a:cubicBezTo>
                    <a:pt x="17627" y="27326"/>
                    <a:pt x="17627" y="27326"/>
                    <a:pt x="17627" y="27326"/>
                  </a:cubicBezTo>
                  <a:cubicBezTo>
                    <a:pt x="17877" y="27763"/>
                    <a:pt x="17877" y="27763"/>
                    <a:pt x="17877" y="27763"/>
                  </a:cubicBezTo>
                  <a:cubicBezTo>
                    <a:pt x="17279" y="28405"/>
                    <a:pt x="17279" y="28405"/>
                    <a:pt x="17279" y="28405"/>
                  </a:cubicBezTo>
                  <a:cubicBezTo>
                    <a:pt x="17627" y="28514"/>
                    <a:pt x="17627" y="28514"/>
                    <a:pt x="17627" y="28514"/>
                  </a:cubicBezTo>
                  <a:cubicBezTo>
                    <a:pt x="17279" y="28842"/>
                    <a:pt x="17279" y="28842"/>
                    <a:pt x="17279" y="28842"/>
                  </a:cubicBezTo>
                  <a:cubicBezTo>
                    <a:pt x="17366" y="29265"/>
                    <a:pt x="17366" y="29265"/>
                    <a:pt x="17366" y="29265"/>
                  </a:cubicBezTo>
                  <a:cubicBezTo>
                    <a:pt x="17105" y="29170"/>
                    <a:pt x="17105" y="29170"/>
                    <a:pt x="17105" y="29170"/>
                  </a:cubicBezTo>
                  <a:cubicBezTo>
                    <a:pt x="17192" y="29702"/>
                    <a:pt x="17192" y="29702"/>
                    <a:pt x="17192" y="29702"/>
                  </a:cubicBezTo>
                  <a:cubicBezTo>
                    <a:pt x="16594" y="30344"/>
                    <a:pt x="16594" y="30344"/>
                    <a:pt x="16594" y="30344"/>
                  </a:cubicBezTo>
                  <a:cubicBezTo>
                    <a:pt x="16594" y="30781"/>
                    <a:pt x="16594" y="30781"/>
                    <a:pt x="16594" y="30781"/>
                  </a:cubicBezTo>
                  <a:cubicBezTo>
                    <a:pt x="16333" y="30672"/>
                    <a:pt x="16333" y="30672"/>
                    <a:pt x="16333" y="30672"/>
                  </a:cubicBezTo>
                  <a:cubicBezTo>
                    <a:pt x="15649" y="31969"/>
                    <a:pt x="15649" y="31969"/>
                    <a:pt x="15649" y="31969"/>
                  </a:cubicBezTo>
                  <a:lnTo>
                    <a:pt x="15649" y="31969"/>
                  </a:lnTo>
                  <a:cubicBezTo>
                    <a:pt x="15899" y="32297"/>
                    <a:pt x="15899" y="32297"/>
                    <a:pt x="15899" y="32297"/>
                  </a:cubicBezTo>
                  <a:lnTo>
                    <a:pt x="15899" y="32297"/>
                  </a:lnTo>
                  <a:cubicBezTo>
                    <a:pt x="16507" y="32079"/>
                    <a:pt x="16507" y="32079"/>
                    <a:pt x="16507" y="32079"/>
                  </a:cubicBezTo>
                  <a:cubicBezTo>
                    <a:pt x="15899" y="32625"/>
                    <a:pt x="15899" y="32625"/>
                    <a:pt x="15899" y="32625"/>
                  </a:cubicBezTo>
                  <a:cubicBezTo>
                    <a:pt x="15649" y="32297"/>
                    <a:pt x="15649" y="32297"/>
                    <a:pt x="15649" y="32297"/>
                  </a:cubicBezTo>
                  <a:lnTo>
                    <a:pt x="15649" y="32297"/>
                  </a:lnTo>
                  <a:cubicBezTo>
                    <a:pt x="14703" y="32830"/>
                    <a:pt x="14703" y="32830"/>
                    <a:pt x="14703" y="32830"/>
                  </a:cubicBezTo>
                  <a:cubicBezTo>
                    <a:pt x="14095" y="33485"/>
                    <a:pt x="14095" y="33485"/>
                    <a:pt x="14095" y="33485"/>
                  </a:cubicBezTo>
                  <a:cubicBezTo>
                    <a:pt x="14443" y="33922"/>
                    <a:pt x="14443" y="33922"/>
                    <a:pt x="14443" y="33922"/>
                  </a:cubicBezTo>
                  <a:cubicBezTo>
                    <a:pt x="13671" y="33922"/>
                    <a:pt x="13671" y="33922"/>
                    <a:pt x="13671" y="33922"/>
                  </a:cubicBezTo>
                  <a:cubicBezTo>
                    <a:pt x="13845" y="34673"/>
                    <a:pt x="13845" y="34673"/>
                    <a:pt x="13845" y="34673"/>
                  </a:cubicBezTo>
                  <a:cubicBezTo>
                    <a:pt x="12975" y="34783"/>
                    <a:pt x="12975" y="34783"/>
                    <a:pt x="12975" y="34783"/>
                  </a:cubicBezTo>
                  <a:cubicBezTo>
                    <a:pt x="13671" y="35097"/>
                    <a:pt x="13671" y="35097"/>
                    <a:pt x="13671" y="35097"/>
                  </a:cubicBezTo>
                  <a:cubicBezTo>
                    <a:pt x="13062" y="35315"/>
                    <a:pt x="13062" y="35315"/>
                    <a:pt x="13062" y="35315"/>
                  </a:cubicBezTo>
                  <a:cubicBezTo>
                    <a:pt x="12975" y="36285"/>
                    <a:pt x="12975" y="36285"/>
                    <a:pt x="12975" y="36285"/>
                  </a:cubicBezTo>
                  <a:cubicBezTo>
                    <a:pt x="13671" y="36189"/>
                    <a:pt x="13671" y="36189"/>
                    <a:pt x="13671" y="36189"/>
                  </a:cubicBezTo>
                  <a:lnTo>
                    <a:pt x="13671" y="36189"/>
                  </a:lnTo>
                  <a:cubicBezTo>
                    <a:pt x="13845" y="35862"/>
                    <a:pt x="13845" y="35862"/>
                    <a:pt x="13845" y="35862"/>
                  </a:cubicBezTo>
                  <a:cubicBezTo>
                    <a:pt x="13845" y="36189"/>
                    <a:pt x="13845" y="36189"/>
                    <a:pt x="13845" y="36189"/>
                  </a:cubicBezTo>
                  <a:cubicBezTo>
                    <a:pt x="14356" y="35752"/>
                    <a:pt x="14356" y="35752"/>
                    <a:pt x="14356" y="35752"/>
                  </a:cubicBezTo>
                  <a:cubicBezTo>
                    <a:pt x="14182" y="36080"/>
                    <a:pt x="14182" y="36080"/>
                    <a:pt x="14182" y="36080"/>
                  </a:cubicBezTo>
                  <a:lnTo>
                    <a:pt x="14182" y="36080"/>
                  </a:lnTo>
                  <a:cubicBezTo>
                    <a:pt x="14182" y="36503"/>
                    <a:pt x="14182" y="36503"/>
                    <a:pt x="14182" y="36503"/>
                  </a:cubicBezTo>
                  <a:cubicBezTo>
                    <a:pt x="13845" y="36285"/>
                    <a:pt x="13845" y="36285"/>
                    <a:pt x="13845" y="36285"/>
                  </a:cubicBezTo>
                  <a:cubicBezTo>
                    <a:pt x="12975" y="36503"/>
                    <a:pt x="12975" y="36503"/>
                    <a:pt x="12975" y="36503"/>
                  </a:cubicBezTo>
                  <a:cubicBezTo>
                    <a:pt x="12975" y="36940"/>
                    <a:pt x="12975" y="36940"/>
                    <a:pt x="12975" y="36940"/>
                  </a:cubicBezTo>
                  <a:cubicBezTo>
                    <a:pt x="13410" y="37801"/>
                    <a:pt x="13410" y="37801"/>
                    <a:pt x="13410" y="37801"/>
                  </a:cubicBezTo>
                  <a:cubicBezTo>
                    <a:pt x="13845" y="37050"/>
                    <a:pt x="13845" y="37050"/>
                    <a:pt x="13845" y="37050"/>
                  </a:cubicBezTo>
                  <a:cubicBezTo>
                    <a:pt x="14095" y="37050"/>
                    <a:pt x="14095" y="37050"/>
                    <a:pt x="14095" y="37050"/>
                  </a:cubicBezTo>
                  <a:cubicBezTo>
                    <a:pt x="13845" y="37255"/>
                    <a:pt x="13845" y="37255"/>
                    <a:pt x="13845" y="37255"/>
                  </a:cubicBezTo>
                  <a:cubicBezTo>
                    <a:pt x="13410" y="38129"/>
                    <a:pt x="13410" y="38129"/>
                    <a:pt x="13410" y="38129"/>
                  </a:cubicBezTo>
                  <a:cubicBezTo>
                    <a:pt x="13671" y="38238"/>
                    <a:pt x="13671" y="38238"/>
                    <a:pt x="13671" y="38238"/>
                  </a:cubicBezTo>
                  <a:cubicBezTo>
                    <a:pt x="13062" y="39098"/>
                    <a:pt x="13062" y="39098"/>
                    <a:pt x="13062" y="39098"/>
                  </a:cubicBezTo>
                  <a:cubicBezTo>
                    <a:pt x="13671" y="38770"/>
                    <a:pt x="13671" y="38770"/>
                    <a:pt x="13671" y="38770"/>
                  </a:cubicBezTo>
                  <a:cubicBezTo>
                    <a:pt x="13410" y="39426"/>
                    <a:pt x="13410" y="39426"/>
                    <a:pt x="13410" y="39426"/>
                  </a:cubicBezTo>
                  <a:cubicBezTo>
                    <a:pt x="13323" y="39317"/>
                    <a:pt x="13323" y="39317"/>
                    <a:pt x="13323" y="39317"/>
                  </a:cubicBezTo>
                  <a:cubicBezTo>
                    <a:pt x="13236" y="39849"/>
                    <a:pt x="13236" y="39849"/>
                    <a:pt x="13236" y="39849"/>
                  </a:cubicBezTo>
                  <a:cubicBezTo>
                    <a:pt x="14356" y="40723"/>
                    <a:pt x="14356" y="40723"/>
                    <a:pt x="14356" y="40723"/>
                  </a:cubicBezTo>
                  <a:cubicBezTo>
                    <a:pt x="15388" y="39849"/>
                    <a:pt x="15388" y="39849"/>
                    <a:pt x="15388" y="39849"/>
                  </a:cubicBezTo>
                  <a:cubicBezTo>
                    <a:pt x="15562" y="39317"/>
                    <a:pt x="15562" y="39317"/>
                    <a:pt x="15562" y="39317"/>
                  </a:cubicBezTo>
                  <a:cubicBezTo>
                    <a:pt x="15899" y="39317"/>
                    <a:pt x="15899" y="39317"/>
                    <a:pt x="15899" y="39317"/>
                  </a:cubicBezTo>
                  <a:cubicBezTo>
                    <a:pt x="15986" y="38347"/>
                    <a:pt x="15986" y="38347"/>
                    <a:pt x="15986" y="38347"/>
                  </a:cubicBezTo>
                  <a:cubicBezTo>
                    <a:pt x="16160" y="38880"/>
                    <a:pt x="16160" y="38880"/>
                    <a:pt x="16160" y="38880"/>
                  </a:cubicBezTo>
                  <a:lnTo>
                    <a:pt x="16160" y="38880"/>
                  </a:lnTo>
                  <a:cubicBezTo>
                    <a:pt x="16594" y="39207"/>
                    <a:pt x="16594" y="39207"/>
                    <a:pt x="16594" y="39207"/>
                  </a:cubicBezTo>
                  <a:cubicBezTo>
                    <a:pt x="16507" y="39426"/>
                    <a:pt x="16507" y="39426"/>
                    <a:pt x="16507" y="39426"/>
                  </a:cubicBezTo>
                  <a:lnTo>
                    <a:pt x="16507" y="39426"/>
                  </a:lnTo>
                  <a:cubicBezTo>
                    <a:pt x="16420" y="39426"/>
                    <a:pt x="16420" y="39426"/>
                    <a:pt x="16420" y="39426"/>
                  </a:cubicBezTo>
                  <a:cubicBezTo>
                    <a:pt x="17105" y="42226"/>
                    <a:pt x="17105" y="42226"/>
                    <a:pt x="17105" y="42226"/>
                  </a:cubicBezTo>
                  <a:cubicBezTo>
                    <a:pt x="17453" y="42772"/>
                    <a:pt x="17453" y="42772"/>
                    <a:pt x="17453" y="42772"/>
                  </a:cubicBezTo>
                  <a:cubicBezTo>
                    <a:pt x="17192" y="43100"/>
                    <a:pt x="17192" y="43100"/>
                    <a:pt x="17192" y="43100"/>
                  </a:cubicBezTo>
                  <a:cubicBezTo>
                    <a:pt x="17540" y="43851"/>
                    <a:pt x="17540" y="43851"/>
                    <a:pt x="17540" y="43851"/>
                  </a:cubicBezTo>
                  <a:cubicBezTo>
                    <a:pt x="17453" y="44288"/>
                    <a:pt x="17453" y="44288"/>
                    <a:pt x="17453" y="44288"/>
                  </a:cubicBezTo>
                  <a:cubicBezTo>
                    <a:pt x="18311" y="44178"/>
                    <a:pt x="18311" y="44178"/>
                    <a:pt x="18311" y="44178"/>
                  </a:cubicBezTo>
                  <a:cubicBezTo>
                    <a:pt x="18224" y="43414"/>
                    <a:pt x="18224" y="43414"/>
                    <a:pt x="18224" y="43414"/>
                  </a:cubicBezTo>
                  <a:cubicBezTo>
                    <a:pt x="18648" y="43100"/>
                    <a:pt x="18648" y="43100"/>
                    <a:pt x="18648" y="43100"/>
                  </a:cubicBezTo>
                  <a:cubicBezTo>
                    <a:pt x="19170" y="43195"/>
                    <a:pt x="19170" y="43195"/>
                    <a:pt x="19170" y="43195"/>
                  </a:cubicBezTo>
                  <a:cubicBezTo>
                    <a:pt x="19681" y="40286"/>
                    <a:pt x="19681" y="40286"/>
                    <a:pt x="19681" y="40286"/>
                  </a:cubicBezTo>
                  <a:lnTo>
                    <a:pt x="19681" y="40286"/>
                  </a:lnTo>
                  <a:cubicBezTo>
                    <a:pt x="19507" y="39740"/>
                    <a:pt x="19507" y="39740"/>
                    <a:pt x="19507" y="39740"/>
                  </a:cubicBezTo>
                  <a:cubicBezTo>
                    <a:pt x="20800" y="38770"/>
                    <a:pt x="20800" y="38770"/>
                    <a:pt x="20800" y="38770"/>
                  </a:cubicBezTo>
                  <a:cubicBezTo>
                    <a:pt x="19605" y="38661"/>
                    <a:pt x="19605" y="38661"/>
                    <a:pt x="19605" y="38661"/>
                  </a:cubicBezTo>
                  <a:cubicBezTo>
                    <a:pt x="20626" y="38552"/>
                    <a:pt x="20626" y="38552"/>
                    <a:pt x="20626" y="38552"/>
                  </a:cubicBezTo>
                  <a:lnTo>
                    <a:pt x="20626" y="38552"/>
                  </a:lnTo>
                  <a:cubicBezTo>
                    <a:pt x="20974" y="37910"/>
                    <a:pt x="20974" y="37910"/>
                    <a:pt x="20974" y="37910"/>
                  </a:cubicBezTo>
                  <a:cubicBezTo>
                    <a:pt x="20028" y="36831"/>
                    <a:pt x="20028" y="36831"/>
                    <a:pt x="20028" y="36831"/>
                  </a:cubicBezTo>
                  <a:cubicBezTo>
                    <a:pt x="19942" y="35206"/>
                    <a:pt x="19942" y="35206"/>
                    <a:pt x="19942" y="35206"/>
                  </a:cubicBezTo>
                  <a:cubicBezTo>
                    <a:pt x="20028" y="35206"/>
                    <a:pt x="20028" y="35206"/>
                    <a:pt x="20028" y="35206"/>
                  </a:cubicBezTo>
                  <a:cubicBezTo>
                    <a:pt x="20028" y="34564"/>
                    <a:pt x="20028" y="34564"/>
                    <a:pt x="20028" y="34564"/>
                  </a:cubicBezTo>
                  <a:cubicBezTo>
                    <a:pt x="20115" y="33922"/>
                    <a:pt x="20115" y="33922"/>
                    <a:pt x="20115" y="33922"/>
                  </a:cubicBezTo>
                  <a:cubicBezTo>
                    <a:pt x="20800" y="32625"/>
                    <a:pt x="20800" y="32625"/>
                    <a:pt x="20800" y="32625"/>
                  </a:cubicBezTo>
                  <a:cubicBezTo>
                    <a:pt x="22180" y="31109"/>
                    <a:pt x="22180" y="31109"/>
                    <a:pt x="22180" y="31109"/>
                  </a:cubicBezTo>
                  <a:cubicBezTo>
                    <a:pt x="22517" y="30891"/>
                    <a:pt x="22517" y="30891"/>
                    <a:pt x="22517" y="30891"/>
                  </a:cubicBezTo>
                  <a:cubicBezTo>
                    <a:pt x="22430" y="30454"/>
                    <a:pt x="22430" y="30454"/>
                    <a:pt x="22430" y="30454"/>
                  </a:cubicBezTo>
                  <a:cubicBezTo>
                    <a:pt x="22256" y="30344"/>
                    <a:pt x="22256" y="30344"/>
                    <a:pt x="22256" y="30344"/>
                  </a:cubicBezTo>
                  <a:cubicBezTo>
                    <a:pt x="22354" y="29702"/>
                    <a:pt x="22354" y="29702"/>
                    <a:pt x="22354" y="29702"/>
                  </a:cubicBezTo>
                  <a:cubicBezTo>
                    <a:pt x="23039" y="28405"/>
                    <a:pt x="23039" y="28405"/>
                    <a:pt x="23039" y="28405"/>
                  </a:cubicBezTo>
                  <a:cubicBezTo>
                    <a:pt x="23637" y="28624"/>
                    <a:pt x="23637" y="28624"/>
                    <a:pt x="23637" y="28624"/>
                  </a:cubicBezTo>
                  <a:lnTo>
                    <a:pt x="23637" y="28624"/>
                  </a:lnTo>
                  <a:cubicBezTo>
                    <a:pt x="23984" y="28514"/>
                    <a:pt x="23984" y="28514"/>
                    <a:pt x="23984" y="28514"/>
                  </a:cubicBezTo>
                  <a:cubicBezTo>
                    <a:pt x="24321" y="28514"/>
                    <a:pt x="24321" y="28514"/>
                    <a:pt x="24321" y="28514"/>
                  </a:cubicBezTo>
                  <a:cubicBezTo>
                    <a:pt x="24756" y="30139"/>
                    <a:pt x="24756" y="30139"/>
                    <a:pt x="24756" y="30139"/>
                  </a:cubicBezTo>
                  <a:cubicBezTo>
                    <a:pt x="24321" y="30139"/>
                    <a:pt x="24321" y="30139"/>
                    <a:pt x="24321" y="30139"/>
                  </a:cubicBezTo>
                  <a:cubicBezTo>
                    <a:pt x="22865" y="32939"/>
                    <a:pt x="22865" y="32939"/>
                    <a:pt x="22865" y="32939"/>
                  </a:cubicBezTo>
                  <a:cubicBezTo>
                    <a:pt x="22180" y="33595"/>
                    <a:pt x="22180" y="33595"/>
                    <a:pt x="22180" y="33595"/>
                  </a:cubicBezTo>
                  <a:cubicBezTo>
                    <a:pt x="22517" y="35643"/>
                    <a:pt x="22517" y="35643"/>
                    <a:pt x="22517" y="35643"/>
                  </a:cubicBezTo>
                  <a:cubicBezTo>
                    <a:pt x="22256" y="36722"/>
                    <a:pt x="22256" y="36722"/>
                    <a:pt x="22256" y="36722"/>
                  </a:cubicBezTo>
                  <a:lnTo>
                    <a:pt x="22256" y="36722"/>
                  </a:lnTo>
                  <a:cubicBezTo>
                    <a:pt x="23463" y="37910"/>
                    <a:pt x="23463" y="37910"/>
                    <a:pt x="23463" y="37910"/>
                  </a:cubicBezTo>
                  <a:lnTo>
                    <a:pt x="23463" y="37910"/>
                  </a:lnTo>
                  <a:cubicBezTo>
                    <a:pt x="25701" y="36940"/>
                    <a:pt x="25701" y="36940"/>
                    <a:pt x="25701" y="36940"/>
                  </a:cubicBezTo>
                  <a:cubicBezTo>
                    <a:pt x="26136" y="36940"/>
                    <a:pt x="26136" y="36940"/>
                    <a:pt x="26136" y="36940"/>
                  </a:cubicBezTo>
                  <a:lnTo>
                    <a:pt x="26136" y="36940"/>
                  </a:lnTo>
                  <a:cubicBezTo>
                    <a:pt x="26647" y="36831"/>
                    <a:pt x="26647" y="36831"/>
                    <a:pt x="26647" y="36831"/>
                  </a:cubicBezTo>
                  <a:cubicBezTo>
                    <a:pt x="26473" y="37473"/>
                    <a:pt x="26473" y="37473"/>
                    <a:pt x="26473" y="37473"/>
                  </a:cubicBezTo>
                  <a:lnTo>
                    <a:pt x="26473" y="37473"/>
                  </a:lnTo>
                  <a:cubicBezTo>
                    <a:pt x="27418" y="37910"/>
                    <a:pt x="27418" y="37910"/>
                    <a:pt x="27418" y="37910"/>
                  </a:cubicBezTo>
                  <a:cubicBezTo>
                    <a:pt x="26212" y="38238"/>
                    <a:pt x="26212" y="38238"/>
                    <a:pt x="26212" y="38238"/>
                  </a:cubicBezTo>
                  <a:cubicBezTo>
                    <a:pt x="26212" y="38456"/>
                    <a:pt x="26212" y="38456"/>
                    <a:pt x="26212" y="38456"/>
                  </a:cubicBezTo>
                  <a:lnTo>
                    <a:pt x="26212" y="38456"/>
                  </a:lnTo>
                  <a:cubicBezTo>
                    <a:pt x="26212" y="38552"/>
                    <a:pt x="26212" y="38552"/>
                    <a:pt x="26212" y="38552"/>
                  </a:cubicBezTo>
                  <a:cubicBezTo>
                    <a:pt x="24756" y="38347"/>
                    <a:pt x="24756" y="38347"/>
                    <a:pt x="24756" y="38347"/>
                  </a:cubicBezTo>
                  <a:lnTo>
                    <a:pt x="24756" y="38347"/>
                  </a:lnTo>
                  <a:cubicBezTo>
                    <a:pt x="23550" y="39098"/>
                    <a:pt x="23550" y="39098"/>
                    <a:pt x="23550" y="39098"/>
                  </a:cubicBezTo>
                  <a:cubicBezTo>
                    <a:pt x="23810" y="40396"/>
                    <a:pt x="23810" y="40396"/>
                    <a:pt x="23810" y="40396"/>
                  </a:cubicBezTo>
                  <a:lnTo>
                    <a:pt x="23810" y="40396"/>
                  </a:lnTo>
                  <a:cubicBezTo>
                    <a:pt x="24234" y="40068"/>
                    <a:pt x="24234" y="40068"/>
                    <a:pt x="24234" y="40068"/>
                  </a:cubicBezTo>
                  <a:cubicBezTo>
                    <a:pt x="24158" y="40614"/>
                    <a:pt x="24158" y="40614"/>
                    <a:pt x="24158" y="40614"/>
                  </a:cubicBezTo>
                  <a:lnTo>
                    <a:pt x="24158" y="40614"/>
                  </a:lnTo>
                  <a:cubicBezTo>
                    <a:pt x="24071" y="41693"/>
                    <a:pt x="24071" y="41693"/>
                    <a:pt x="24071" y="41693"/>
                  </a:cubicBezTo>
                  <a:cubicBezTo>
                    <a:pt x="23637" y="42130"/>
                    <a:pt x="23637" y="42130"/>
                    <a:pt x="23637" y="42130"/>
                  </a:cubicBezTo>
                  <a:cubicBezTo>
                    <a:pt x="23039" y="41037"/>
                    <a:pt x="23039" y="41037"/>
                    <a:pt x="23039" y="41037"/>
                  </a:cubicBezTo>
                  <a:cubicBezTo>
                    <a:pt x="23039" y="40928"/>
                    <a:pt x="23039" y="40928"/>
                    <a:pt x="23039" y="40928"/>
                  </a:cubicBezTo>
                  <a:cubicBezTo>
                    <a:pt x="22517" y="41256"/>
                    <a:pt x="22517" y="41256"/>
                    <a:pt x="22517" y="41256"/>
                  </a:cubicBezTo>
                  <a:cubicBezTo>
                    <a:pt x="22256" y="43100"/>
                    <a:pt x="22256" y="43100"/>
                    <a:pt x="22256" y="43100"/>
                  </a:cubicBezTo>
                  <a:lnTo>
                    <a:pt x="22256" y="43100"/>
                  </a:lnTo>
                  <a:cubicBezTo>
                    <a:pt x="22180" y="43851"/>
                    <a:pt x="22180" y="43851"/>
                    <a:pt x="22180" y="43851"/>
                  </a:cubicBezTo>
                  <a:cubicBezTo>
                    <a:pt x="22093" y="44069"/>
                    <a:pt x="22093" y="44069"/>
                    <a:pt x="22093" y="44069"/>
                  </a:cubicBezTo>
                  <a:lnTo>
                    <a:pt x="22093" y="44069"/>
                  </a:lnTo>
                  <a:cubicBezTo>
                    <a:pt x="21572" y="44820"/>
                    <a:pt x="21572" y="44820"/>
                    <a:pt x="21572" y="44820"/>
                  </a:cubicBezTo>
                  <a:cubicBezTo>
                    <a:pt x="21409" y="45257"/>
                    <a:pt x="21409" y="45257"/>
                    <a:pt x="21409" y="45257"/>
                  </a:cubicBezTo>
                  <a:lnTo>
                    <a:pt x="21409" y="45257"/>
                  </a:lnTo>
                  <a:lnTo>
                    <a:pt x="21409" y="45257"/>
                  </a:lnTo>
                  <a:lnTo>
                    <a:pt x="21409" y="45257"/>
                  </a:lnTo>
                  <a:lnTo>
                    <a:pt x="21409" y="45257"/>
                  </a:lnTo>
                  <a:cubicBezTo>
                    <a:pt x="21409" y="45462"/>
                    <a:pt x="21409" y="45462"/>
                    <a:pt x="21409" y="45462"/>
                  </a:cubicBezTo>
                  <a:cubicBezTo>
                    <a:pt x="20800" y="45462"/>
                    <a:pt x="20800" y="45462"/>
                    <a:pt x="20800" y="45462"/>
                  </a:cubicBezTo>
                  <a:cubicBezTo>
                    <a:pt x="20626" y="45039"/>
                    <a:pt x="20626" y="45039"/>
                    <a:pt x="20626" y="45039"/>
                  </a:cubicBezTo>
                  <a:cubicBezTo>
                    <a:pt x="20887" y="44820"/>
                    <a:pt x="20887" y="44820"/>
                    <a:pt x="20887" y="44820"/>
                  </a:cubicBezTo>
                  <a:cubicBezTo>
                    <a:pt x="20115" y="44930"/>
                    <a:pt x="20115" y="44930"/>
                    <a:pt x="20115" y="44930"/>
                  </a:cubicBezTo>
                  <a:cubicBezTo>
                    <a:pt x="18224" y="46008"/>
                    <a:pt x="18224" y="46008"/>
                    <a:pt x="18224" y="46008"/>
                  </a:cubicBezTo>
                  <a:cubicBezTo>
                    <a:pt x="18398" y="46336"/>
                    <a:pt x="18398" y="46336"/>
                    <a:pt x="18398" y="46336"/>
                  </a:cubicBezTo>
                  <a:cubicBezTo>
                    <a:pt x="18138" y="46118"/>
                    <a:pt x="18138" y="46118"/>
                    <a:pt x="18138" y="46118"/>
                  </a:cubicBezTo>
                  <a:lnTo>
                    <a:pt x="18138" y="46118"/>
                  </a:lnTo>
                  <a:cubicBezTo>
                    <a:pt x="17279" y="45367"/>
                    <a:pt x="17279" y="45367"/>
                    <a:pt x="17279" y="45367"/>
                  </a:cubicBezTo>
                  <a:cubicBezTo>
                    <a:pt x="16160" y="46008"/>
                    <a:pt x="16160" y="46008"/>
                    <a:pt x="16160" y="46008"/>
                  </a:cubicBezTo>
                  <a:cubicBezTo>
                    <a:pt x="16420" y="45462"/>
                    <a:pt x="16420" y="45462"/>
                    <a:pt x="16420" y="45462"/>
                  </a:cubicBezTo>
                  <a:lnTo>
                    <a:pt x="16420" y="45462"/>
                  </a:lnTo>
                  <a:cubicBezTo>
                    <a:pt x="15725" y="45462"/>
                    <a:pt x="15725" y="45462"/>
                    <a:pt x="15725" y="45462"/>
                  </a:cubicBezTo>
                  <a:cubicBezTo>
                    <a:pt x="15725" y="44930"/>
                    <a:pt x="15725" y="44930"/>
                    <a:pt x="15725" y="44930"/>
                  </a:cubicBezTo>
                  <a:cubicBezTo>
                    <a:pt x="15649" y="44930"/>
                    <a:pt x="15649" y="44930"/>
                    <a:pt x="15649" y="44930"/>
                  </a:cubicBezTo>
                  <a:lnTo>
                    <a:pt x="15649" y="44930"/>
                  </a:lnTo>
                  <a:cubicBezTo>
                    <a:pt x="15475" y="44711"/>
                    <a:pt x="15475" y="44711"/>
                    <a:pt x="15475" y="44711"/>
                  </a:cubicBezTo>
                  <a:cubicBezTo>
                    <a:pt x="15986" y="43100"/>
                    <a:pt x="15986" y="43100"/>
                    <a:pt x="15986" y="43100"/>
                  </a:cubicBezTo>
                  <a:cubicBezTo>
                    <a:pt x="16333" y="42881"/>
                    <a:pt x="16333" y="42881"/>
                    <a:pt x="16333" y="42881"/>
                  </a:cubicBezTo>
                  <a:cubicBezTo>
                    <a:pt x="15899" y="42663"/>
                    <a:pt x="15899" y="42663"/>
                    <a:pt x="15899" y="42663"/>
                  </a:cubicBezTo>
                  <a:cubicBezTo>
                    <a:pt x="16073" y="41584"/>
                    <a:pt x="16073" y="41584"/>
                    <a:pt x="16073" y="41584"/>
                  </a:cubicBezTo>
                  <a:lnTo>
                    <a:pt x="16073" y="41584"/>
                  </a:lnTo>
                  <a:cubicBezTo>
                    <a:pt x="15986" y="41147"/>
                    <a:pt x="15986" y="41147"/>
                    <a:pt x="15986" y="41147"/>
                  </a:cubicBezTo>
                  <a:cubicBezTo>
                    <a:pt x="15562" y="41802"/>
                    <a:pt x="15562" y="41802"/>
                    <a:pt x="15562" y="41802"/>
                  </a:cubicBezTo>
                  <a:cubicBezTo>
                    <a:pt x="14866" y="42007"/>
                    <a:pt x="14866" y="42007"/>
                    <a:pt x="14866" y="42007"/>
                  </a:cubicBezTo>
                  <a:cubicBezTo>
                    <a:pt x="14703" y="43960"/>
                    <a:pt x="14703" y="43960"/>
                    <a:pt x="14703" y="43960"/>
                  </a:cubicBezTo>
                  <a:cubicBezTo>
                    <a:pt x="15040" y="44288"/>
                    <a:pt x="15040" y="44288"/>
                    <a:pt x="15040" y="44288"/>
                  </a:cubicBezTo>
                  <a:cubicBezTo>
                    <a:pt x="15127" y="44820"/>
                    <a:pt x="15127" y="44820"/>
                    <a:pt x="15127" y="44820"/>
                  </a:cubicBezTo>
                  <a:lnTo>
                    <a:pt x="15127" y="44820"/>
                  </a:lnTo>
                  <a:lnTo>
                    <a:pt x="15127" y="44820"/>
                  </a:lnTo>
                  <a:cubicBezTo>
                    <a:pt x="15214" y="45367"/>
                    <a:pt x="15214" y="45367"/>
                    <a:pt x="15214" y="45367"/>
                  </a:cubicBezTo>
                  <a:cubicBezTo>
                    <a:pt x="15127" y="45462"/>
                    <a:pt x="15127" y="45462"/>
                    <a:pt x="15127" y="45462"/>
                  </a:cubicBezTo>
                  <a:cubicBezTo>
                    <a:pt x="15214" y="46227"/>
                    <a:pt x="15214" y="46227"/>
                    <a:pt x="15214" y="46227"/>
                  </a:cubicBezTo>
                  <a:cubicBezTo>
                    <a:pt x="15040" y="46227"/>
                    <a:pt x="15040" y="46227"/>
                    <a:pt x="15040" y="46227"/>
                  </a:cubicBezTo>
                  <a:cubicBezTo>
                    <a:pt x="14953" y="46759"/>
                    <a:pt x="14953" y="46759"/>
                    <a:pt x="14953" y="46759"/>
                  </a:cubicBezTo>
                  <a:cubicBezTo>
                    <a:pt x="14443" y="46227"/>
                    <a:pt x="14443" y="46227"/>
                    <a:pt x="14443" y="46227"/>
                  </a:cubicBezTo>
                  <a:cubicBezTo>
                    <a:pt x="14182" y="46869"/>
                    <a:pt x="14182" y="46869"/>
                    <a:pt x="14182" y="46869"/>
                  </a:cubicBezTo>
                  <a:lnTo>
                    <a:pt x="14182" y="46869"/>
                  </a:lnTo>
                  <a:cubicBezTo>
                    <a:pt x="14095" y="46869"/>
                    <a:pt x="14095" y="46869"/>
                    <a:pt x="14095" y="46869"/>
                  </a:cubicBezTo>
                  <a:cubicBezTo>
                    <a:pt x="13921" y="46664"/>
                    <a:pt x="13921" y="46664"/>
                    <a:pt x="13921" y="46664"/>
                  </a:cubicBezTo>
                  <a:lnTo>
                    <a:pt x="13921" y="46664"/>
                  </a:lnTo>
                  <a:cubicBezTo>
                    <a:pt x="13062" y="47087"/>
                    <a:pt x="13062" y="47087"/>
                    <a:pt x="13062" y="47087"/>
                  </a:cubicBezTo>
                  <a:cubicBezTo>
                    <a:pt x="12465" y="48603"/>
                    <a:pt x="12465" y="48603"/>
                    <a:pt x="12465" y="48603"/>
                  </a:cubicBezTo>
                  <a:lnTo>
                    <a:pt x="12465" y="48603"/>
                  </a:lnTo>
                  <a:cubicBezTo>
                    <a:pt x="12725" y="48712"/>
                    <a:pt x="12725" y="48712"/>
                    <a:pt x="12725" y="48712"/>
                  </a:cubicBezTo>
                  <a:cubicBezTo>
                    <a:pt x="12204" y="49040"/>
                    <a:pt x="12204" y="49040"/>
                    <a:pt x="12204" y="49040"/>
                  </a:cubicBezTo>
                  <a:lnTo>
                    <a:pt x="12204" y="49040"/>
                  </a:lnTo>
                  <a:cubicBezTo>
                    <a:pt x="11519" y="49354"/>
                    <a:pt x="11519" y="49354"/>
                    <a:pt x="11519" y="49354"/>
                  </a:cubicBezTo>
                  <a:lnTo>
                    <a:pt x="11519" y="49354"/>
                  </a:lnTo>
                  <a:cubicBezTo>
                    <a:pt x="11095" y="49573"/>
                    <a:pt x="11095" y="49573"/>
                    <a:pt x="11095" y="49573"/>
                  </a:cubicBezTo>
                  <a:cubicBezTo>
                    <a:pt x="11008" y="50652"/>
                    <a:pt x="11008" y="50652"/>
                    <a:pt x="11008" y="50652"/>
                  </a:cubicBezTo>
                  <a:cubicBezTo>
                    <a:pt x="10313" y="50979"/>
                    <a:pt x="10313" y="50979"/>
                    <a:pt x="10313" y="50979"/>
                  </a:cubicBezTo>
                  <a:cubicBezTo>
                    <a:pt x="10139" y="51416"/>
                    <a:pt x="10139" y="51416"/>
                    <a:pt x="10139" y="51416"/>
                  </a:cubicBezTo>
                  <a:cubicBezTo>
                    <a:pt x="9541" y="51416"/>
                    <a:pt x="9541" y="51416"/>
                    <a:pt x="9541" y="51416"/>
                  </a:cubicBezTo>
                  <a:cubicBezTo>
                    <a:pt x="9367" y="51089"/>
                    <a:pt x="9367" y="51089"/>
                    <a:pt x="9367" y="51089"/>
                  </a:cubicBezTo>
                  <a:cubicBezTo>
                    <a:pt x="9030" y="51089"/>
                    <a:pt x="9030" y="51089"/>
                    <a:pt x="9030" y="51089"/>
                  </a:cubicBezTo>
                  <a:cubicBezTo>
                    <a:pt x="9193" y="52167"/>
                    <a:pt x="9193" y="52167"/>
                    <a:pt x="9193" y="52167"/>
                  </a:cubicBezTo>
                  <a:cubicBezTo>
                    <a:pt x="8683" y="52277"/>
                    <a:pt x="8683" y="52277"/>
                    <a:pt x="8683" y="52277"/>
                  </a:cubicBezTo>
                  <a:cubicBezTo>
                    <a:pt x="8422" y="52058"/>
                    <a:pt x="8422" y="52058"/>
                    <a:pt x="8422" y="52058"/>
                  </a:cubicBezTo>
                  <a:cubicBezTo>
                    <a:pt x="8161" y="52058"/>
                    <a:pt x="8161" y="52058"/>
                    <a:pt x="8161" y="52058"/>
                  </a:cubicBezTo>
                  <a:cubicBezTo>
                    <a:pt x="7389" y="52495"/>
                    <a:pt x="7389" y="52495"/>
                    <a:pt x="7389" y="52495"/>
                  </a:cubicBezTo>
                  <a:lnTo>
                    <a:pt x="7389" y="52495"/>
                  </a:lnTo>
                  <a:cubicBezTo>
                    <a:pt x="7650" y="53246"/>
                    <a:pt x="7650" y="53246"/>
                    <a:pt x="7650" y="53246"/>
                  </a:cubicBezTo>
                  <a:cubicBezTo>
                    <a:pt x="8085" y="53246"/>
                    <a:pt x="8085" y="53246"/>
                    <a:pt x="8085" y="53246"/>
                  </a:cubicBezTo>
                  <a:cubicBezTo>
                    <a:pt x="9117" y="53888"/>
                    <a:pt x="9117" y="53888"/>
                    <a:pt x="9117" y="53888"/>
                  </a:cubicBezTo>
                  <a:cubicBezTo>
                    <a:pt x="8857" y="54216"/>
                    <a:pt x="8857" y="54216"/>
                    <a:pt x="8857" y="54216"/>
                  </a:cubicBezTo>
                  <a:cubicBezTo>
                    <a:pt x="9541" y="54967"/>
                    <a:pt x="9541" y="54967"/>
                    <a:pt x="9541" y="54967"/>
                  </a:cubicBezTo>
                  <a:cubicBezTo>
                    <a:pt x="9280" y="57890"/>
                    <a:pt x="9280" y="57890"/>
                    <a:pt x="9280" y="57890"/>
                  </a:cubicBezTo>
                  <a:cubicBezTo>
                    <a:pt x="9117" y="57780"/>
                    <a:pt x="9117" y="57780"/>
                    <a:pt x="9117" y="57780"/>
                  </a:cubicBezTo>
                  <a:lnTo>
                    <a:pt x="9117" y="57780"/>
                  </a:lnTo>
                  <a:cubicBezTo>
                    <a:pt x="7998" y="57780"/>
                    <a:pt x="7998" y="57780"/>
                    <a:pt x="7998" y="57780"/>
                  </a:cubicBezTo>
                  <a:cubicBezTo>
                    <a:pt x="7650" y="57780"/>
                    <a:pt x="7650" y="57780"/>
                    <a:pt x="7650" y="57780"/>
                  </a:cubicBezTo>
                  <a:cubicBezTo>
                    <a:pt x="6792" y="57562"/>
                    <a:pt x="6792" y="57562"/>
                    <a:pt x="6792" y="57562"/>
                  </a:cubicBezTo>
                  <a:lnTo>
                    <a:pt x="6792" y="57562"/>
                  </a:lnTo>
                  <a:cubicBezTo>
                    <a:pt x="6107" y="57671"/>
                    <a:pt x="6107" y="57671"/>
                    <a:pt x="6107" y="57671"/>
                  </a:cubicBezTo>
                  <a:cubicBezTo>
                    <a:pt x="5759" y="57453"/>
                    <a:pt x="5759" y="57453"/>
                    <a:pt x="5759" y="57453"/>
                  </a:cubicBezTo>
                  <a:cubicBezTo>
                    <a:pt x="5412" y="57562"/>
                    <a:pt x="5412" y="57562"/>
                    <a:pt x="5412" y="57562"/>
                  </a:cubicBezTo>
                  <a:cubicBezTo>
                    <a:pt x="5335" y="57890"/>
                    <a:pt x="5335" y="57890"/>
                    <a:pt x="5335" y="57890"/>
                  </a:cubicBezTo>
                  <a:cubicBezTo>
                    <a:pt x="4901" y="57890"/>
                    <a:pt x="4901" y="57890"/>
                    <a:pt x="4901" y="57890"/>
                  </a:cubicBezTo>
                  <a:cubicBezTo>
                    <a:pt x="4814" y="58217"/>
                    <a:pt x="4814" y="58217"/>
                    <a:pt x="4814" y="58217"/>
                  </a:cubicBezTo>
                  <a:cubicBezTo>
                    <a:pt x="5075" y="58641"/>
                    <a:pt x="5075" y="58641"/>
                    <a:pt x="5075" y="58641"/>
                  </a:cubicBezTo>
                  <a:cubicBezTo>
                    <a:pt x="5075" y="59296"/>
                    <a:pt x="5075" y="59296"/>
                    <a:pt x="5075" y="59296"/>
                  </a:cubicBezTo>
                  <a:lnTo>
                    <a:pt x="5075" y="59296"/>
                  </a:lnTo>
                  <a:cubicBezTo>
                    <a:pt x="5162" y="60047"/>
                    <a:pt x="5162" y="60047"/>
                    <a:pt x="5162" y="60047"/>
                  </a:cubicBezTo>
                  <a:cubicBezTo>
                    <a:pt x="4727" y="62314"/>
                    <a:pt x="4727" y="62314"/>
                    <a:pt x="4727" y="62314"/>
                  </a:cubicBezTo>
                  <a:lnTo>
                    <a:pt x="4727" y="62314"/>
                  </a:lnTo>
                  <a:cubicBezTo>
                    <a:pt x="4901" y="62642"/>
                    <a:pt x="4901" y="62642"/>
                    <a:pt x="4901" y="62642"/>
                  </a:cubicBezTo>
                  <a:cubicBezTo>
                    <a:pt x="5075" y="62642"/>
                    <a:pt x="5075" y="62642"/>
                    <a:pt x="5075" y="62642"/>
                  </a:cubicBezTo>
                  <a:cubicBezTo>
                    <a:pt x="4988" y="63830"/>
                    <a:pt x="4988" y="63830"/>
                    <a:pt x="4988" y="63830"/>
                  </a:cubicBezTo>
                  <a:cubicBezTo>
                    <a:pt x="5933" y="63830"/>
                    <a:pt x="5933" y="63830"/>
                    <a:pt x="5933" y="63830"/>
                  </a:cubicBezTo>
                  <a:lnTo>
                    <a:pt x="5933" y="63830"/>
                  </a:lnTo>
                  <a:cubicBezTo>
                    <a:pt x="6444" y="63830"/>
                    <a:pt x="6444" y="63830"/>
                    <a:pt x="6444" y="63830"/>
                  </a:cubicBezTo>
                  <a:cubicBezTo>
                    <a:pt x="6618" y="64581"/>
                    <a:pt x="6618" y="64581"/>
                    <a:pt x="6618" y="64581"/>
                  </a:cubicBezTo>
                  <a:lnTo>
                    <a:pt x="6618" y="64581"/>
                  </a:lnTo>
                  <a:cubicBezTo>
                    <a:pt x="7053" y="64800"/>
                    <a:pt x="7053" y="64800"/>
                    <a:pt x="7053" y="64800"/>
                  </a:cubicBezTo>
                  <a:lnTo>
                    <a:pt x="7053" y="64800"/>
                  </a:lnTo>
                  <a:cubicBezTo>
                    <a:pt x="7476" y="64376"/>
                    <a:pt x="7476" y="64376"/>
                    <a:pt x="7476" y="64376"/>
                  </a:cubicBezTo>
                  <a:cubicBezTo>
                    <a:pt x="7824" y="64158"/>
                    <a:pt x="7824" y="64158"/>
                    <a:pt x="7824" y="64158"/>
                  </a:cubicBezTo>
                  <a:cubicBezTo>
                    <a:pt x="8944" y="64267"/>
                    <a:pt x="8944" y="64267"/>
                    <a:pt x="8944" y="64267"/>
                  </a:cubicBezTo>
                  <a:lnTo>
                    <a:pt x="8944" y="64267"/>
                  </a:lnTo>
                  <a:cubicBezTo>
                    <a:pt x="9280" y="63502"/>
                    <a:pt x="9280" y="63502"/>
                    <a:pt x="9280" y="63502"/>
                  </a:cubicBezTo>
                  <a:cubicBezTo>
                    <a:pt x="9715" y="63393"/>
                    <a:pt x="9715" y="63393"/>
                    <a:pt x="9715" y="63393"/>
                  </a:cubicBezTo>
                  <a:lnTo>
                    <a:pt x="9715" y="63393"/>
                  </a:lnTo>
                  <a:cubicBezTo>
                    <a:pt x="9889" y="62861"/>
                    <a:pt x="9889" y="62861"/>
                    <a:pt x="9889" y="62861"/>
                  </a:cubicBezTo>
                  <a:cubicBezTo>
                    <a:pt x="10226" y="62314"/>
                    <a:pt x="10226" y="62314"/>
                    <a:pt x="10226" y="62314"/>
                  </a:cubicBezTo>
                  <a:cubicBezTo>
                    <a:pt x="9889" y="61672"/>
                    <a:pt x="9889" y="61672"/>
                    <a:pt x="9889" y="61672"/>
                  </a:cubicBezTo>
                  <a:cubicBezTo>
                    <a:pt x="10661" y="60157"/>
                    <a:pt x="10661" y="60157"/>
                    <a:pt x="10661" y="60157"/>
                  </a:cubicBezTo>
                  <a:cubicBezTo>
                    <a:pt x="11258" y="59938"/>
                    <a:pt x="11258" y="59938"/>
                    <a:pt x="11258" y="59938"/>
                  </a:cubicBezTo>
                  <a:cubicBezTo>
                    <a:pt x="12041" y="59296"/>
                    <a:pt x="12041" y="59296"/>
                    <a:pt x="12041" y="59296"/>
                  </a:cubicBezTo>
                  <a:cubicBezTo>
                    <a:pt x="11943" y="58750"/>
                    <a:pt x="11943" y="58750"/>
                    <a:pt x="11943" y="58750"/>
                  </a:cubicBezTo>
                  <a:lnTo>
                    <a:pt x="11943" y="58750"/>
                  </a:lnTo>
                  <a:cubicBezTo>
                    <a:pt x="11867" y="58217"/>
                    <a:pt x="11867" y="58217"/>
                    <a:pt x="11867" y="58217"/>
                  </a:cubicBezTo>
                  <a:cubicBezTo>
                    <a:pt x="12465" y="57562"/>
                    <a:pt x="12465" y="57562"/>
                    <a:pt x="12465" y="57562"/>
                  </a:cubicBezTo>
                  <a:cubicBezTo>
                    <a:pt x="13584" y="58108"/>
                    <a:pt x="13584" y="58108"/>
                    <a:pt x="13584" y="58108"/>
                  </a:cubicBezTo>
                  <a:lnTo>
                    <a:pt x="13584" y="58108"/>
                  </a:lnTo>
                  <a:cubicBezTo>
                    <a:pt x="13921" y="57999"/>
                    <a:pt x="13921" y="57999"/>
                    <a:pt x="13921" y="57999"/>
                  </a:cubicBezTo>
                  <a:lnTo>
                    <a:pt x="13921" y="57999"/>
                  </a:lnTo>
                  <a:cubicBezTo>
                    <a:pt x="14356" y="57357"/>
                    <a:pt x="14356" y="57357"/>
                    <a:pt x="14356" y="57357"/>
                  </a:cubicBezTo>
                  <a:cubicBezTo>
                    <a:pt x="14443" y="57357"/>
                    <a:pt x="14443" y="57357"/>
                    <a:pt x="14443" y="57357"/>
                  </a:cubicBezTo>
                  <a:cubicBezTo>
                    <a:pt x="14703" y="57357"/>
                    <a:pt x="14703" y="57357"/>
                    <a:pt x="14703" y="57357"/>
                  </a:cubicBezTo>
                  <a:cubicBezTo>
                    <a:pt x="15214" y="56811"/>
                    <a:pt x="15214" y="56811"/>
                    <a:pt x="15214" y="56811"/>
                  </a:cubicBezTo>
                  <a:cubicBezTo>
                    <a:pt x="15899" y="57248"/>
                    <a:pt x="15899" y="57248"/>
                    <a:pt x="15899" y="57248"/>
                  </a:cubicBezTo>
                  <a:cubicBezTo>
                    <a:pt x="16247" y="58217"/>
                    <a:pt x="16247" y="58217"/>
                    <a:pt x="16247" y="58217"/>
                  </a:cubicBezTo>
                  <a:cubicBezTo>
                    <a:pt x="16507" y="58750"/>
                    <a:pt x="16507" y="58750"/>
                    <a:pt x="16507" y="58750"/>
                  </a:cubicBezTo>
                  <a:lnTo>
                    <a:pt x="16507" y="58750"/>
                  </a:lnTo>
                  <a:cubicBezTo>
                    <a:pt x="16757" y="58859"/>
                    <a:pt x="16757" y="58859"/>
                    <a:pt x="16757" y="58859"/>
                  </a:cubicBezTo>
                  <a:cubicBezTo>
                    <a:pt x="17627" y="59938"/>
                    <a:pt x="17627" y="59938"/>
                    <a:pt x="17627" y="59938"/>
                  </a:cubicBezTo>
                  <a:lnTo>
                    <a:pt x="17627" y="59938"/>
                  </a:lnTo>
                  <a:cubicBezTo>
                    <a:pt x="17964" y="59938"/>
                    <a:pt x="17964" y="59938"/>
                    <a:pt x="17964" y="59938"/>
                  </a:cubicBezTo>
                  <a:cubicBezTo>
                    <a:pt x="18398" y="60484"/>
                    <a:pt x="18398" y="60484"/>
                    <a:pt x="18398" y="60484"/>
                  </a:cubicBezTo>
                  <a:cubicBezTo>
                    <a:pt x="18572" y="60594"/>
                    <a:pt x="18572" y="60594"/>
                    <a:pt x="18572" y="60594"/>
                  </a:cubicBezTo>
                  <a:cubicBezTo>
                    <a:pt x="18822" y="61017"/>
                    <a:pt x="18822" y="61017"/>
                    <a:pt x="18822" y="61017"/>
                  </a:cubicBezTo>
                  <a:cubicBezTo>
                    <a:pt x="19083" y="61017"/>
                    <a:pt x="19083" y="61017"/>
                    <a:pt x="19083" y="61017"/>
                  </a:cubicBezTo>
                  <a:cubicBezTo>
                    <a:pt x="19431" y="62096"/>
                    <a:pt x="19431" y="62096"/>
                    <a:pt x="19431" y="62096"/>
                  </a:cubicBezTo>
                  <a:cubicBezTo>
                    <a:pt x="19257" y="62314"/>
                    <a:pt x="19257" y="62314"/>
                    <a:pt x="19257" y="62314"/>
                  </a:cubicBezTo>
                  <a:cubicBezTo>
                    <a:pt x="19170" y="62642"/>
                    <a:pt x="19170" y="62642"/>
                    <a:pt x="19170" y="62642"/>
                  </a:cubicBezTo>
                  <a:cubicBezTo>
                    <a:pt x="19083" y="62970"/>
                    <a:pt x="19083" y="62970"/>
                    <a:pt x="19083" y="62970"/>
                  </a:cubicBezTo>
                  <a:cubicBezTo>
                    <a:pt x="19257" y="63175"/>
                    <a:pt x="19257" y="63175"/>
                    <a:pt x="19257" y="63175"/>
                  </a:cubicBezTo>
                  <a:cubicBezTo>
                    <a:pt x="19681" y="62533"/>
                    <a:pt x="19681" y="62533"/>
                    <a:pt x="19681" y="62533"/>
                  </a:cubicBezTo>
                  <a:lnTo>
                    <a:pt x="19681" y="62533"/>
                  </a:lnTo>
                  <a:cubicBezTo>
                    <a:pt x="19605" y="62314"/>
                    <a:pt x="19605" y="62314"/>
                    <a:pt x="19605" y="62314"/>
                  </a:cubicBezTo>
                  <a:cubicBezTo>
                    <a:pt x="19855" y="62096"/>
                    <a:pt x="19855" y="62096"/>
                    <a:pt x="19855" y="62096"/>
                  </a:cubicBezTo>
                  <a:cubicBezTo>
                    <a:pt x="19942" y="62096"/>
                    <a:pt x="19942" y="62096"/>
                    <a:pt x="19942" y="62096"/>
                  </a:cubicBezTo>
                  <a:cubicBezTo>
                    <a:pt x="19855" y="61672"/>
                    <a:pt x="19855" y="61672"/>
                    <a:pt x="19855" y="61672"/>
                  </a:cubicBezTo>
                  <a:cubicBezTo>
                    <a:pt x="19605" y="61345"/>
                    <a:pt x="19605" y="61345"/>
                    <a:pt x="19605" y="61345"/>
                  </a:cubicBezTo>
                  <a:cubicBezTo>
                    <a:pt x="19681" y="60908"/>
                    <a:pt x="19681" y="60908"/>
                    <a:pt x="19681" y="60908"/>
                  </a:cubicBezTo>
                  <a:cubicBezTo>
                    <a:pt x="19942" y="60594"/>
                    <a:pt x="19942" y="60594"/>
                    <a:pt x="19942" y="60594"/>
                  </a:cubicBezTo>
                  <a:cubicBezTo>
                    <a:pt x="20376" y="60908"/>
                    <a:pt x="20376" y="60908"/>
                    <a:pt x="20376" y="60908"/>
                  </a:cubicBezTo>
                  <a:cubicBezTo>
                    <a:pt x="20539" y="61235"/>
                    <a:pt x="20539" y="61235"/>
                    <a:pt x="20539" y="61235"/>
                  </a:cubicBezTo>
                  <a:lnTo>
                    <a:pt x="20539" y="61235"/>
                  </a:lnTo>
                  <a:cubicBezTo>
                    <a:pt x="20626" y="61235"/>
                    <a:pt x="20626" y="61235"/>
                    <a:pt x="20626" y="61235"/>
                  </a:cubicBezTo>
                  <a:cubicBezTo>
                    <a:pt x="20713" y="60908"/>
                    <a:pt x="20713" y="60908"/>
                    <a:pt x="20713" y="60908"/>
                  </a:cubicBezTo>
                  <a:cubicBezTo>
                    <a:pt x="20376" y="60375"/>
                    <a:pt x="20376" y="60375"/>
                    <a:pt x="20376" y="60375"/>
                  </a:cubicBezTo>
                  <a:cubicBezTo>
                    <a:pt x="19681" y="59938"/>
                    <a:pt x="19681" y="59938"/>
                    <a:pt x="19681" y="59938"/>
                  </a:cubicBezTo>
                  <a:cubicBezTo>
                    <a:pt x="19257" y="59720"/>
                    <a:pt x="19257" y="59720"/>
                    <a:pt x="19257" y="59720"/>
                  </a:cubicBezTo>
                  <a:cubicBezTo>
                    <a:pt x="19257" y="59515"/>
                    <a:pt x="19257" y="59515"/>
                    <a:pt x="19257" y="59515"/>
                  </a:cubicBezTo>
                  <a:cubicBezTo>
                    <a:pt x="19431" y="59296"/>
                    <a:pt x="19431" y="59296"/>
                    <a:pt x="19431" y="59296"/>
                  </a:cubicBezTo>
                  <a:cubicBezTo>
                    <a:pt x="19257" y="59187"/>
                    <a:pt x="19257" y="59187"/>
                    <a:pt x="19257" y="59187"/>
                  </a:cubicBezTo>
                  <a:cubicBezTo>
                    <a:pt x="18735" y="59296"/>
                    <a:pt x="18735" y="59296"/>
                    <a:pt x="18735" y="59296"/>
                  </a:cubicBezTo>
                  <a:cubicBezTo>
                    <a:pt x="18224" y="58641"/>
                    <a:pt x="18224" y="58641"/>
                    <a:pt x="18224" y="58641"/>
                  </a:cubicBezTo>
                  <a:cubicBezTo>
                    <a:pt x="17877" y="57562"/>
                    <a:pt x="17877" y="57562"/>
                    <a:pt x="17877" y="57562"/>
                  </a:cubicBezTo>
                  <a:lnTo>
                    <a:pt x="17877" y="57562"/>
                  </a:lnTo>
                  <a:cubicBezTo>
                    <a:pt x="17192" y="57029"/>
                    <a:pt x="17192" y="57029"/>
                    <a:pt x="17192" y="57029"/>
                  </a:cubicBezTo>
                  <a:cubicBezTo>
                    <a:pt x="17192" y="55732"/>
                    <a:pt x="17192" y="55732"/>
                    <a:pt x="17192" y="55732"/>
                  </a:cubicBezTo>
                  <a:cubicBezTo>
                    <a:pt x="17964" y="55295"/>
                    <a:pt x="17964" y="55295"/>
                    <a:pt x="17964" y="55295"/>
                  </a:cubicBezTo>
                  <a:lnTo>
                    <a:pt x="17964" y="55295"/>
                  </a:lnTo>
                  <a:lnTo>
                    <a:pt x="17964" y="55295"/>
                  </a:lnTo>
                  <a:lnTo>
                    <a:pt x="17964" y="55295"/>
                  </a:lnTo>
                  <a:cubicBezTo>
                    <a:pt x="18051" y="55404"/>
                    <a:pt x="18051" y="55404"/>
                    <a:pt x="18051" y="55404"/>
                  </a:cubicBezTo>
                  <a:lnTo>
                    <a:pt x="18051" y="55404"/>
                  </a:lnTo>
                  <a:cubicBezTo>
                    <a:pt x="18051" y="55513"/>
                    <a:pt x="18051" y="55513"/>
                    <a:pt x="18051" y="55513"/>
                  </a:cubicBezTo>
                  <a:cubicBezTo>
                    <a:pt x="17790" y="55623"/>
                    <a:pt x="17790" y="55623"/>
                    <a:pt x="17790" y="55623"/>
                  </a:cubicBezTo>
                  <a:cubicBezTo>
                    <a:pt x="18138" y="56264"/>
                    <a:pt x="18138" y="56264"/>
                    <a:pt x="18138" y="56264"/>
                  </a:cubicBezTo>
                  <a:cubicBezTo>
                    <a:pt x="18398" y="55841"/>
                    <a:pt x="18398" y="55841"/>
                    <a:pt x="18398" y="55841"/>
                  </a:cubicBezTo>
                  <a:cubicBezTo>
                    <a:pt x="18572" y="56060"/>
                    <a:pt x="18572" y="56060"/>
                    <a:pt x="18572" y="56060"/>
                  </a:cubicBezTo>
                  <a:cubicBezTo>
                    <a:pt x="18648" y="56374"/>
                    <a:pt x="18648" y="56374"/>
                    <a:pt x="18648" y="56374"/>
                  </a:cubicBezTo>
                  <a:cubicBezTo>
                    <a:pt x="18996" y="56811"/>
                    <a:pt x="18996" y="56811"/>
                    <a:pt x="18996" y="56811"/>
                  </a:cubicBezTo>
                  <a:cubicBezTo>
                    <a:pt x="18822" y="56920"/>
                    <a:pt x="18822" y="56920"/>
                    <a:pt x="18822" y="56920"/>
                  </a:cubicBezTo>
                  <a:cubicBezTo>
                    <a:pt x="19257" y="57671"/>
                    <a:pt x="19257" y="57671"/>
                    <a:pt x="19257" y="57671"/>
                  </a:cubicBezTo>
                  <a:lnTo>
                    <a:pt x="19257" y="57671"/>
                  </a:lnTo>
                  <a:cubicBezTo>
                    <a:pt x="19855" y="57780"/>
                    <a:pt x="19855" y="57780"/>
                    <a:pt x="19855" y="57780"/>
                  </a:cubicBezTo>
                  <a:cubicBezTo>
                    <a:pt x="20028" y="57999"/>
                    <a:pt x="20028" y="57999"/>
                    <a:pt x="20028" y="57999"/>
                  </a:cubicBezTo>
                  <a:lnTo>
                    <a:pt x="20028" y="57999"/>
                  </a:lnTo>
                  <a:cubicBezTo>
                    <a:pt x="20713" y="58750"/>
                    <a:pt x="20713" y="58750"/>
                    <a:pt x="20713" y="58750"/>
                  </a:cubicBezTo>
                  <a:cubicBezTo>
                    <a:pt x="20713" y="58859"/>
                    <a:pt x="20713" y="58859"/>
                    <a:pt x="20713" y="58859"/>
                  </a:cubicBezTo>
                  <a:cubicBezTo>
                    <a:pt x="21235" y="59296"/>
                    <a:pt x="21235" y="59296"/>
                    <a:pt x="21235" y="59296"/>
                  </a:cubicBezTo>
                  <a:lnTo>
                    <a:pt x="21235" y="59296"/>
                  </a:lnTo>
                  <a:cubicBezTo>
                    <a:pt x="21322" y="59515"/>
                    <a:pt x="21322" y="59515"/>
                    <a:pt x="21322" y="59515"/>
                  </a:cubicBezTo>
                  <a:cubicBezTo>
                    <a:pt x="21235" y="60812"/>
                    <a:pt x="21235" y="60812"/>
                    <a:pt x="21235" y="60812"/>
                  </a:cubicBezTo>
                  <a:lnTo>
                    <a:pt x="21235" y="60812"/>
                  </a:lnTo>
                  <a:cubicBezTo>
                    <a:pt x="21572" y="61345"/>
                    <a:pt x="21572" y="61345"/>
                    <a:pt x="21572" y="61345"/>
                  </a:cubicBezTo>
                  <a:cubicBezTo>
                    <a:pt x="21659" y="61454"/>
                    <a:pt x="21659" y="61454"/>
                    <a:pt x="21659" y="61454"/>
                  </a:cubicBezTo>
                  <a:lnTo>
                    <a:pt x="21659" y="61454"/>
                  </a:lnTo>
                  <a:cubicBezTo>
                    <a:pt x="22006" y="62096"/>
                    <a:pt x="22006" y="62096"/>
                    <a:pt x="22006" y="62096"/>
                  </a:cubicBezTo>
                  <a:cubicBezTo>
                    <a:pt x="22256" y="62751"/>
                    <a:pt x="22256" y="62751"/>
                    <a:pt x="22256" y="62751"/>
                  </a:cubicBezTo>
                  <a:cubicBezTo>
                    <a:pt x="23213" y="62751"/>
                    <a:pt x="23213" y="62751"/>
                    <a:pt x="23213" y="62751"/>
                  </a:cubicBezTo>
                  <a:cubicBezTo>
                    <a:pt x="23387" y="62970"/>
                    <a:pt x="23387" y="62970"/>
                    <a:pt x="23387" y="62970"/>
                  </a:cubicBezTo>
                  <a:cubicBezTo>
                    <a:pt x="23289" y="62970"/>
                    <a:pt x="23289" y="62970"/>
                    <a:pt x="23289" y="62970"/>
                  </a:cubicBezTo>
                  <a:cubicBezTo>
                    <a:pt x="22604" y="62751"/>
                    <a:pt x="22604" y="62751"/>
                    <a:pt x="22604" y="62751"/>
                  </a:cubicBezTo>
                  <a:lnTo>
                    <a:pt x="22604" y="62751"/>
                  </a:lnTo>
                  <a:cubicBezTo>
                    <a:pt x="22256" y="63298"/>
                    <a:pt x="22256" y="63298"/>
                    <a:pt x="22256" y="63298"/>
                  </a:cubicBezTo>
                  <a:cubicBezTo>
                    <a:pt x="22517" y="63721"/>
                    <a:pt x="22517" y="63721"/>
                    <a:pt x="22517" y="63721"/>
                  </a:cubicBezTo>
                  <a:cubicBezTo>
                    <a:pt x="22517" y="63939"/>
                    <a:pt x="22517" y="63939"/>
                    <a:pt x="22517" y="63939"/>
                  </a:cubicBezTo>
                  <a:cubicBezTo>
                    <a:pt x="22691" y="64267"/>
                    <a:pt x="22691" y="64267"/>
                    <a:pt x="22691" y="64267"/>
                  </a:cubicBezTo>
                  <a:cubicBezTo>
                    <a:pt x="22778" y="63939"/>
                    <a:pt x="22778" y="63939"/>
                    <a:pt x="22778" y="63939"/>
                  </a:cubicBezTo>
                  <a:cubicBezTo>
                    <a:pt x="22952" y="64581"/>
                    <a:pt x="22952" y="64581"/>
                    <a:pt x="22952" y="64581"/>
                  </a:cubicBezTo>
                  <a:cubicBezTo>
                    <a:pt x="23126" y="64158"/>
                    <a:pt x="23126" y="64158"/>
                    <a:pt x="23126" y="64158"/>
                  </a:cubicBezTo>
                  <a:cubicBezTo>
                    <a:pt x="23387" y="64472"/>
                    <a:pt x="23387" y="64472"/>
                    <a:pt x="23387" y="64472"/>
                  </a:cubicBezTo>
                  <a:cubicBezTo>
                    <a:pt x="23387" y="63830"/>
                    <a:pt x="23387" y="63830"/>
                    <a:pt x="23387" y="63830"/>
                  </a:cubicBezTo>
                  <a:cubicBezTo>
                    <a:pt x="23213" y="63502"/>
                    <a:pt x="23213" y="63502"/>
                    <a:pt x="23213" y="63502"/>
                  </a:cubicBezTo>
                  <a:cubicBezTo>
                    <a:pt x="23463" y="63721"/>
                    <a:pt x="23463" y="63721"/>
                    <a:pt x="23463" y="63721"/>
                  </a:cubicBezTo>
                  <a:cubicBezTo>
                    <a:pt x="23637" y="63502"/>
                    <a:pt x="23637" y="63502"/>
                    <a:pt x="23637" y="63502"/>
                  </a:cubicBezTo>
                  <a:cubicBezTo>
                    <a:pt x="23387" y="63079"/>
                    <a:pt x="23387" y="63079"/>
                    <a:pt x="23387" y="63079"/>
                  </a:cubicBezTo>
                  <a:cubicBezTo>
                    <a:pt x="23637" y="63079"/>
                    <a:pt x="23637" y="63079"/>
                    <a:pt x="23637" y="63079"/>
                  </a:cubicBezTo>
                  <a:cubicBezTo>
                    <a:pt x="23897" y="63393"/>
                    <a:pt x="23897" y="63393"/>
                    <a:pt x="23897" y="63393"/>
                  </a:cubicBezTo>
                  <a:cubicBezTo>
                    <a:pt x="23897" y="62751"/>
                    <a:pt x="23897" y="62751"/>
                    <a:pt x="23897" y="62751"/>
                  </a:cubicBezTo>
                  <a:lnTo>
                    <a:pt x="23897" y="62751"/>
                  </a:lnTo>
                  <a:cubicBezTo>
                    <a:pt x="23126" y="62205"/>
                    <a:pt x="23126" y="62205"/>
                    <a:pt x="23126" y="62205"/>
                  </a:cubicBezTo>
                  <a:cubicBezTo>
                    <a:pt x="23289" y="62096"/>
                    <a:pt x="23289" y="62096"/>
                    <a:pt x="23289" y="62096"/>
                  </a:cubicBezTo>
                  <a:cubicBezTo>
                    <a:pt x="23289" y="61782"/>
                    <a:pt x="23289" y="61782"/>
                    <a:pt x="23289" y="61782"/>
                  </a:cubicBezTo>
                  <a:cubicBezTo>
                    <a:pt x="23463" y="61782"/>
                    <a:pt x="23463" y="61782"/>
                    <a:pt x="23463" y="61782"/>
                  </a:cubicBezTo>
                  <a:cubicBezTo>
                    <a:pt x="23126" y="61017"/>
                    <a:pt x="23126" y="61017"/>
                    <a:pt x="23126" y="61017"/>
                  </a:cubicBezTo>
                  <a:cubicBezTo>
                    <a:pt x="23289" y="60594"/>
                    <a:pt x="23289" y="60594"/>
                    <a:pt x="23289" y="60594"/>
                  </a:cubicBezTo>
                  <a:cubicBezTo>
                    <a:pt x="23289" y="60703"/>
                    <a:pt x="23289" y="60703"/>
                    <a:pt x="23289" y="60703"/>
                  </a:cubicBezTo>
                  <a:cubicBezTo>
                    <a:pt x="23637" y="61126"/>
                    <a:pt x="23637" y="61126"/>
                    <a:pt x="23637" y="61126"/>
                  </a:cubicBezTo>
                  <a:cubicBezTo>
                    <a:pt x="23637" y="60908"/>
                    <a:pt x="23637" y="60908"/>
                    <a:pt x="23637" y="60908"/>
                  </a:cubicBezTo>
                  <a:cubicBezTo>
                    <a:pt x="23897" y="61126"/>
                    <a:pt x="23897" y="61126"/>
                    <a:pt x="23897" y="61126"/>
                  </a:cubicBezTo>
                  <a:cubicBezTo>
                    <a:pt x="23810" y="60908"/>
                    <a:pt x="23810" y="60908"/>
                    <a:pt x="23810" y="60908"/>
                  </a:cubicBezTo>
                  <a:cubicBezTo>
                    <a:pt x="23897" y="60812"/>
                    <a:pt x="23897" y="60812"/>
                    <a:pt x="23897" y="60812"/>
                  </a:cubicBezTo>
                  <a:cubicBezTo>
                    <a:pt x="24158" y="61017"/>
                    <a:pt x="24158" y="61017"/>
                    <a:pt x="24158" y="61017"/>
                  </a:cubicBezTo>
                  <a:cubicBezTo>
                    <a:pt x="23897" y="60703"/>
                    <a:pt x="23897" y="60703"/>
                    <a:pt x="23897" y="60703"/>
                  </a:cubicBezTo>
                  <a:cubicBezTo>
                    <a:pt x="23637" y="60484"/>
                    <a:pt x="23637" y="60484"/>
                    <a:pt x="23637" y="60484"/>
                  </a:cubicBezTo>
                  <a:cubicBezTo>
                    <a:pt x="24495" y="60157"/>
                    <a:pt x="24495" y="60157"/>
                    <a:pt x="24495" y="60157"/>
                  </a:cubicBezTo>
                  <a:cubicBezTo>
                    <a:pt x="25017" y="60375"/>
                    <a:pt x="25017" y="60375"/>
                    <a:pt x="25017" y="60375"/>
                  </a:cubicBezTo>
                  <a:cubicBezTo>
                    <a:pt x="25104" y="60375"/>
                    <a:pt x="25104" y="60375"/>
                    <a:pt x="25104" y="60375"/>
                  </a:cubicBezTo>
                  <a:lnTo>
                    <a:pt x="25104" y="60375"/>
                  </a:lnTo>
                  <a:lnTo>
                    <a:pt x="25104" y="60375"/>
                  </a:lnTo>
                  <a:lnTo>
                    <a:pt x="25104" y="60375"/>
                  </a:lnTo>
                  <a:lnTo>
                    <a:pt x="25104" y="60375"/>
                  </a:lnTo>
                  <a:cubicBezTo>
                    <a:pt x="25104" y="60594"/>
                    <a:pt x="25104" y="60594"/>
                    <a:pt x="25104" y="60594"/>
                  </a:cubicBezTo>
                  <a:cubicBezTo>
                    <a:pt x="25441" y="60594"/>
                    <a:pt x="25441" y="60594"/>
                    <a:pt x="25441" y="60594"/>
                  </a:cubicBezTo>
                  <a:cubicBezTo>
                    <a:pt x="25191" y="60812"/>
                    <a:pt x="25191" y="60812"/>
                    <a:pt x="25191" y="60812"/>
                  </a:cubicBezTo>
                  <a:cubicBezTo>
                    <a:pt x="25191" y="61017"/>
                    <a:pt x="25191" y="61017"/>
                    <a:pt x="25191" y="61017"/>
                  </a:cubicBezTo>
                  <a:cubicBezTo>
                    <a:pt x="26038" y="60266"/>
                    <a:pt x="26038" y="60266"/>
                    <a:pt x="26038" y="60266"/>
                  </a:cubicBezTo>
                  <a:cubicBezTo>
                    <a:pt x="26734" y="60266"/>
                    <a:pt x="26734" y="60266"/>
                    <a:pt x="26734" y="60266"/>
                  </a:cubicBezTo>
                  <a:lnTo>
                    <a:pt x="26734" y="60266"/>
                  </a:lnTo>
                  <a:cubicBezTo>
                    <a:pt x="26821" y="59938"/>
                    <a:pt x="26821" y="59938"/>
                    <a:pt x="26821" y="59938"/>
                  </a:cubicBezTo>
                  <a:cubicBezTo>
                    <a:pt x="26212" y="59515"/>
                    <a:pt x="26212" y="59515"/>
                    <a:pt x="26212" y="59515"/>
                  </a:cubicBezTo>
                  <a:cubicBezTo>
                    <a:pt x="26212" y="59187"/>
                    <a:pt x="26212" y="59187"/>
                    <a:pt x="26212" y="59187"/>
                  </a:cubicBezTo>
                  <a:lnTo>
                    <a:pt x="26212" y="59187"/>
                  </a:lnTo>
                  <a:lnTo>
                    <a:pt x="26212" y="59187"/>
                  </a:lnTo>
                  <a:lnTo>
                    <a:pt x="26212" y="59187"/>
                  </a:lnTo>
                  <a:lnTo>
                    <a:pt x="26212" y="59187"/>
                  </a:lnTo>
                  <a:cubicBezTo>
                    <a:pt x="25962" y="58641"/>
                    <a:pt x="25962" y="58641"/>
                    <a:pt x="25962" y="58641"/>
                  </a:cubicBezTo>
                  <a:cubicBezTo>
                    <a:pt x="26212" y="58422"/>
                    <a:pt x="26212" y="58422"/>
                    <a:pt x="26212" y="58422"/>
                  </a:cubicBezTo>
                  <a:cubicBezTo>
                    <a:pt x="26212" y="57890"/>
                    <a:pt x="26212" y="57890"/>
                    <a:pt x="26212" y="57890"/>
                  </a:cubicBezTo>
                  <a:cubicBezTo>
                    <a:pt x="26560" y="57671"/>
                    <a:pt x="26560" y="57671"/>
                    <a:pt x="26560" y="57671"/>
                  </a:cubicBezTo>
                  <a:cubicBezTo>
                    <a:pt x="26647" y="57562"/>
                    <a:pt x="26647" y="57562"/>
                    <a:pt x="26647" y="57562"/>
                  </a:cubicBezTo>
                  <a:lnTo>
                    <a:pt x="26647" y="57562"/>
                  </a:lnTo>
                  <a:lnTo>
                    <a:pt x="26647" y="57562"/>
                  </a:lnTo>
                  <a:cubicBezTo>
                    <a:pt x="26647" y="57453"/>
                    <a:pt x="26647" y="57453"/>
                    <a:pt x="26647" y="57453"/>
                  </a:cubicBezTo>
                  <a:lnTo>
                    <a:pt x="26647" y="57453"/>
                  </a:lnTo>
                  <a:cubicBezTo>
                    <a:pt x="26647" y="56592"/>
                    <a:pt x="26647" y="56592"/>
                    <a:pt x="26647" y="56592"/>
                  </a:cubicBezTo>
                  <a:cubicBezTo>
                    <a:pt x="27158" y="56155"/>
                    <a:pt x="27158" y="56155"/>
                    <a:pt x="27158" y="56155"/>
                  </a:cubicBezTo>
                  <a:lnTo>
                    <a:pt x="27158" y="56155"/>
                  </a:lnTo>
                  <a:cubicBezTo>
                    <a:pt x="27158" y="55623"/>
                    <a:pt x="27158" y="55623"/>
                    <a:pt x="27158" y="55623"/>
                  </a:cubicBezTo>
                  <a:lnTo>
                    <a:pt x="27158" y="55623"/>
                  </a:lnTo>
                  <a:cubicBezTo>
                    <a:pt x="27158" y="55404"/>
                    <a:pt x="27158" y="55404"/>
                    <a:pt x="27158" y="55404"/>
                  </a:cubicBezTo>
                  <a:cubicBezTo>
                    <a:pt x="27592" y="55295"/>
                    <a:pt x="27592" y="55295"/>
                    <a:pt x="27592" y="55295"/>
                  </a:cubicBezTo>
                  <a:cubicBezTo>
                    <a:pt x="27853" y="54544"/>
                    <a:pt x="27853" y="54544"/>
                    <a:pt x="27853" y="54544"/>
                  </a:cubicBezTo>
                  <a:cubicBezTo>
                    <a:pt x="28538" y="54325"/>
                    <a:pt x="28538" y="54325"/>
                    <a:pt x="28538" y="54325"/>
                  </a:cubicBezTo>
                  <a:cubicBezTo>
                    <a:pt x="28364" y="54871"/>
                    <a:pt x="28364" y="54871"/>
                    <a:pt x="28364" y="54871"/>
                  </a:cubicBezTo>
                  <a:cubicBezTo>
                    <a:pt x="29483" y="54967"/>
                    <a:pt x="29483" y="54967"/>
                    <a:pt x="29483" y="54967"/>
                  </a:cubicBezTo>
                  <a:cubicBezTo>
                    <a:pt x="29570" y="55186"/>
                    <a:pt x="29570" y="55186"/>
                    <a:pt x="29570" y="55186"/>
                  </a:cubicBezTo>
                  <a:cubicBezTo>
                    <a:pt x="28886" y="55732"/>
                    <a:pt x="28886" y="55732"/>
                    <a:pt x="28886" y="55732"/>
                  </a:cubicBezTo>
                  <a:cubicBezTo>
                    <a:pt x="29396" y="56060"/>
                    <a:pt x="29396" y="56060"/>
                    <a:pt x="29396" y="56060"/>
                  </a:cubicBezTo>
                  <a:cubicBezTo>
                    <a:pt x="29396" y="56811"/>
                    <a:pt x="29396" y="56811"/>
                    <a:pt x="29396" y="56811"/>
                  </a:cubicBezTo>
                  <a:lnTo>
                    <a:pt x="29396" y="56811"/>
                  </a:lnTo>
                  <a:cubicBezTo>
                    <a:pt x="30342" y="56264"/>
                    <a:pt x="30429" y="56155"/>
                    <a:pt x="30516" y="56155"/>
                  </a:cubicBezTo>
                  <a:lnTo>
                    <a:pt x="30516" y="56155"/>
                  </a:lnTo>
                  <a:cubicBezTo>
                    <a:pt x="30516" y="56155"/>
                    <a:pt x="30940" y="56155"/>
                    <a:pt x="31113" y="56060"/>
                  </a:cubicBezTo>
                  <a:lnTo>
                    <a:pt x="31113" y="56060"/>
                  </a:lnTo>
                  <a:cubicBezTo>
                    <a:pt x="31200" y="55623"/>
                    <a:pt x="31200" y="55623"/>
                    <a:pt x="31200" y="55623"/>
                  </a:cubicBezTo>
                  <a:cubicBezTo>
                    <a:pt x="30342" y="55732"/>
                    <a:pt x="30342" y="55732"/>
                    <a:pt x="30342" y="55732"/>
                  </a:cubicBezTo>
                  <a:cubicBezTo>
                    <a:pt x="29657" y="54871"/>
                    <a:pt x="29657" y="54871"/>
                    <a:pt x="29657" y="54871"/>
                  </a:cubicBezTo>
                  <a:cubicBezTo>
                    <a:pt x="30342" y="54967"/>
                    <a:pt x="30342" y="54967"/>
                    <a:pt x="30342" y="54967"/>
                  </a:cubicBezTo>
                  <a:cubicBezTo>
                    <a:pt x="31798" y="53793"/>
                    <a:pt x="31798" y="53793"/>
                    <a:pt x="31798" y="53793"/>
                  </a:cubicBezTo>
                  <a:cubicBezTo>
                    <a:pt x="32146" y="53793"/>
                    <a:pt x="32146" y="53793"/>
                    <a:pt x="32146" y="53793"/>
                  </a:cubicBezTo>
                  <a:lnTo>
                    <a:pt x="32146" y="53793"/>
                  </a:lnTo>
                  <a:cubicBezTo>
                    <a:pt x="32667" y="53793"/>
                    <a:pt x="32667" y="53793"/>
                    <a:pt x="32667" y="53793"/>
                  </a:cubicBezTo>
                  <a:cubicBezTo>
                    <a:pt x="32831" y="53888"/>
                    <a:pt x="32831" y="53888"/>
                    <a:pt x="32831" y="53888"/>
                  </a:cubicBezTo>
                  <a:cubicBezTo>
                    <a:pt x="31798" y="54325"/>
                    <a:pt x="31798" y="54325"/>
                    <a:pt x="31798" y="54325"/>
                  </a:cubicBezTo>
                  <a:cubicBezTo>
                    <a:pt x="32233" y="54871"/>
                    <a:pt x="32233" y="54871"/>
                    <a:pt x="32233" y="54871"/>
                  </a:cubicBezTo>
                  <a:cubicBezTo>
                    <a:pt x="31635" y="55732"/>
                    <a:pt x="31635" y="55732"/>
                    <a:pt x="31635" y="55732"/>
                  </a:cubicBezTo>
                  <a:cubicBezTo>
                    <a:pt x="31287" y="55732"/>
                    <a:pt x="31287" y="55732"/>
                    <a:pt x="31287" y="55732"/>
                  </a:cubicBezTo>
                  <a:cubicBezTo>
                    <a:pt x="32744" y="57248"/>
                    <a:pt x="32744" y="57248"/>
                    <a:pt x="32744" y="57248"/>
                  </a:cubicBezTo>
                  <a:cubicBezTo>
                    <a:pt x="33004" y="57562"/>
                    <a:pt x="33004" y="57562"/>
                    <a:pt x="33004" y="57562"/>
                  </a:cubicBezTo>
                  <a:lnTo>
                    <a:pt x="33004" y="57562"/>
                  </a:lnTo>
                  <a:cubicBezTo>
                    <a:pt x="33265" y="57999"/>
                    <a:pt x="33265" y="57999"/>
                    <a:pt x="33265" y="57999"/>
                  </a:cubicBezTo>
                  <a:cubicBezTo>
                    <a:pt x="33950" y="58422"/>
                    <a:pt x="33950" y="58422"/>
                    <a:pt x="33950" y="58422"/>
                  </a:cubicBezTo>
                  <a:cubicBezTo>
                    <a:pt x="34124" y="59515"/>
                    <a:pt x="34124" y="59515"/>
                    <a:pt x="34124" y="59515"/>
                  </a:cubicBezTo>
                  <a:lnTo>
                    <a:pt x="34124" y="59515"/>
                  </a:lnTo>
                  <a:lnTo>
                    <a:pt x="34124" y="59515"/>
                  </a:lnTo>
                  <a:cubicBezTo>
                    <a:pt x="33352" y="60157"/>
                    <a:pt x="33352" y="60157"/>
                    <a:pt x="33352" y="60157"/>
                  </a:cubicBezTo>
                  <a:cubicBezTo>
                    <a:pt x="31722" y="60157"/>
                    <a:pt x="31722" y="60157"/>
                    <a:pt x="31722" y="60157"/>
                  </a:cubicBezTo>
                  <a:cubicBezTo>
                    <a:pt x="30255" y="59078"/>
                    <a:pt x="30255" y="59078"/>
                    <a:pt x="30255" y="59078"/>
                  </a:cubicBezTo>
                  <a:lnTo>
                    <a:pt x="30255" y="59078"/>
                  </a:lnTo>
                  <a:cubicBezTo>
                    <a:pt x="29136" y="59187"/>
                    <a:pt x="29136" y="59187"/>
                    <a:pt x="29136" y="59187"/>
                  </a:cubicBezTo>
                  <a:lnTo>
                    <a:pt x="29136" y="59187"/>
                  </a:lnTo>
                  <a:cubicBezTo>
                    <a:pt x="28103" y="60157"/>
                    <a:pt x="28103" y="60157"/>
                    <a:pt x="28103" y="60157"/>
                  </a:cubicBezTo>
                  <a:cubicBezTo>
                    <a:pt x="26908" y="59938"/>
                    <a:pt x="26908" y="59938"/>
                    <a:pt x="26908" y="59938"/>
                  </a:cubicBezTo>
                  <a:cubicBezTo>
                    <a:pt x="26821" y="59938"/>
                    <a:pt x="26821" y="59938"/>
                    <a:pt x="26821" y="59938"/>
                  </a:cubicBezTo>
                  <a:cubicBezTo>
                    <a:pt x="27071" y="60375"/>
                    <a:pt x="27071" y="60375"/>
                    <a:pt x="27071" y="60375"/>
                  </a:cubicBezTo>
                  <a:cubicBezTo>
                    <a:pt x="26038" y="60812"/>
                    <a:pt x="26038" y="60812"/>
                    <a:pt x="26038" y="60812"/>
                  </a:cubicBezTo>
                  <a:cubicBezTo>
                    <a:pt x="25701" y="60703"/>
                    <a:pt x="25701" y="60703"/>
                    <a:pt x="25701" y="60703"/>
                  </a:cubicBezTo>
                  <a:cubicBezTo>
                    <a:pt x="25191" y="61235"/>
                    <a:pt x="25191" y="61235"/>
                    <a:pt x="25191" y="61235"/>
                  </a:cubicBezTo>
                  <a:lnTo>
                    <a:pt x="25191" y="61235"/>
                  </a:lnTo>
                  <a:cubicBezTo>
                    <a:pt x="25191" y="61563"/>
                    <a:pt x="25191" y="61563"/>
                    <a:pt x="25191" y="61563"/>
                  </a:cubicBezTo>
                  <a:cubicBezTo>
                    <a:pt x="25614" y="61563"/>
                    <a:pt x="25614" y="61563"/>
                    <a:pt x="25614" y="61563"/>
                  </a:cubicBezTo>
                  <a:cubicBezTo>
                    <a:pt x="25614" y="62533"/>
                    <a:pt x="25614" y="62533"/>
                    <a:pt x="25614" y="62533"/>
                  </a:cubicBezTo>
                  <a:cubicBezTo>
                    <a:pt x="25191" y="62533"/>
                    <a:pt x="25191" y="62533"/>
                    <a:pt x="25191" y="62533"/>
                  </a:cubicBezTo>
                  <a:cubicBezTo>
                    <a:pt x="25962" y="63830"/>
                    <a:pt x="25962" y="63830"/>
                    <a:pt x="25962" y="63830"/>
                  </a:cubicBezTo>
                  <a:lnTo>
                    <a:pt x="25962" y="63830"/>
                  </a:lnTo>
                  <a:cubicBezTo>
                    <a:pt x="26821" y="64158"/>
                    <a:pt x="26821" y="64158"/>
                    <a:pt x="26821" y="64158"/>
                  </a:cubicBezTo>
                  <a:cubicBezTo>
                    <a:pt x="27071" y="64691"/>
                    <a:pt x="27071" y="64691"/>
                    <a:pt x="27071" y="64691"/>
                  </a:cubicBezTo>
                  <a:lnTo>
                    <a:pt x="27071" y="64691"/>
                  </a:lnTo>
                  <a:cubicBezTo>
                    <a:pt x="27679" y="64581"/>
                    <a:pt x="27679" y="64581"/>
                    <a:pt x="27679" y="64581"/>
                  </a:cubicBezTo>
                  <a:lnTo>
                    <a:pt x="27679" y="64581"/>
                  </a:lnTo>
                  <a:cubicBezTo>
                    <a:pt x="27766" y="64049"/>
                    <a:pt x="27766" y="64049"/>
                    <a:pt x="27766" y="64049"/>
                  </a:cubicBezTo>
                  <a:cubicBezTo>
                    <a:pt x="29049" y="64800"/>
                    <a:pt x="29049" y="64800"/>
                    <a:pt x="29049" y="64800"/>
                  </a:cubicBezTo>
                  <a:cubicBezTo>
                    <a:pt x="30168" y="64049"/>
                    <a:pt x="30168" y="64049"/>
                    <a:pt x="30168" y="64049"/>
                  </a:cubicBezTo>
                  <a:cubicBezTo>
                    <a:pt x="30603" y="64376"/>
                    <a:pt x="30603" y="64376"/>
                    <a:pt x="30603" y="64376"/>
                  </a:cubicBezTo>
                  <a:lnTo>
                    <a:pt x="30603" y="64376"/>
                  </a:lnTo>
                  <a:cubicBezTo>
                    <a:pt x="30940" y="64158"/>
                    <a:pt x="30940" y="64158"/>
                    <a:pt x="30940" y="64158"/>
                  </a:cubicBezTo>
                  <a:cubicBezTo>
                    <a:pt x="30690" y="64581"/>
                    <a:pt x="30690" y="64581"/>
                    <a:pt x="30690" y="64581"/>
                  </a:cubicBezTo>
                  <a:cubicBezTo>
                    <a:pt x="30690" y="64691"/>
                    <a:pt x="30690" y="64691"/>
                    <a:pt x="30690" y="64691"/>
                  </a:cubicBezTo>
                  <a:lnTo>
                    <a:pt x="30690" y="64691"/>
                  </a:lnTo>
                  <a:cubicBezTo>
                    <a:pt x="30777" y="65988"/>
                    <a:pt x="30777" y="65988"/>
                    <a:pt x="30777" y="65988"/>
                  </a:cubicBezTo>
                  <a:lnTo>
                    <a:pt x="30777" y="65988"/>
                  </a:lnTo>
                  <a:cubicBezTo>
                    <a:pt x="30168" y="67395"/>
                    <a:pt x="30168" y="67395"/>
                    <a:pt x="30168" y="67395"/>
                  </a:cubicBezTo>
                  <a:cubicBezTo>
                    <a:pt x="29820" y="68801"/>
                    <a:pt x="29820" y="68801"/>
                    <a:pt x="29820" y="68801"/>
                  </a:cubicBezTo>
                  <a:cubicBezTo>
                    <a:pt x="29657" y="68910"/>
                    <a:pt x="29657" y="68910"/>
                    <a:pt x="29657" y="68910"/>
                  </a:cubicBezTo>
                  <a:lnTo>
                    <a:pt x="29657" y="68910"/>
                  </a:lnTo>
                  <a:lnTo>
                    <a:pt x="29657" y="68910"/>
                  </a:lnTo>
                  <a:lnTo>
                    <a:pt x="29657" y="68910"/>
                  </a:lnTo>
                  <a:lnTo>
                    <a:pt x="29657" y="68910"/>
                  </a:lnTo>
                  <a:cubicBezTo>
                    <a:pt x="29222" y="69224"/>
                    <a:pt x="29222" y="69224"/>
                    <a:pt x="29222" y="69224"/>
                  </a:cubicBezTo>
                  <a:cubicBezTo>
                    <a:pt x="28451" y="68801"/>
                    <a:pt x="28451" y="68801"/>
                    <a:pt x="28451" y="68801"/>
                  </a:cubicBezTo>
                  <a:lnTo>
                    <a:pt x="28451" y="68801"/>
                  </a:lnTo>
                  <a:cubicBezTo>
                    <a:pt x="27332" y="68801"/>
                    <a:pt x="27332" y="68801"/>
                    <a:pt x="27332" y="68801"/>
                  </a:cubicBezTo>
                  <a:lnTo>
                    <a:pt x="27332" y="68801"/>
                  </a:lnTo>
                  <a:cubicBezTo>
                    <a:pt x="26908" y="69334"/>
                    <a:pt x="26908" y="69334"/>
                    <a:pt x="26908" y="69334"/>
                  </a:cubicBezTo>
                  <a:cubicBezTo>
                    <a:pt x="24843" y="68583"/>
                    <a:pt x="24843" y="68583"/>
                    <a:pt x="24843" y="68583"/>
                  </a:cubicBezTo>
                  <a:cubicBezTo>
                    <a:pt x="24756" y="68583"/>
                    <a:pt x="24756" y="68583"/>
                    <a:pt x="24756" y="68583"/>
                  </a:cubicBezTo>
                  <a:cubicBezTo>
                    <a:pt x="24495" y="68801"/>
                    <a:pt x="24495" y="68801"/>
                    <a:pt x="24495" y="68801"/>
                  </a:cubicBezTo>
                  <a:cubicBezTo>
                    <a:pt x="24495" y="68692"/>
                    <a:pt x="24495" y="68692"/>
                    <a:pt x="24495" y="68692"/>
                  </a:cubicBezTo>
                  <a:lnTo>
                    <a:pt x="24495" y="68692"/>
                  </a:lnTo>
                  <a:cubicBezTo>
                    <a:pt x="24408" y="68364"/>
                    <a:pt x="24408" y="68364"/>
                    <a:pt x="24408" y="68364"/>
                  </a:cubicBezTo>
                  <a:cubicBezTo>
                    <a:pt x="23387" y="68146"/>
                    <a:pt x="23387" y="68146"/>
                    <a:pt x="23387" y="68146"/>
                  </a:cubicBezTo>
                  <a:cubicBezTo>
                    <a:pt x="23289" y="67832"/>
                    <a:pt x="23289" y="67832"/>
                    <a:pt x="23289" y="67832"/>
                  </a:cubicBezTo>
                  <a:cubicBezTo>
                    <a:pt x="22354" y="67504"/>
                    <a:pt x="22354" y="67504"/>
                    <a:pt x="22354" y="67504"/>
                  </a:cubicBezTo>
                  <a:lnTo>
                    <a:pt x="22354" y="67504"/>
                  </a:lnTo>
                  <a:cubicBezTo>
                    <a:pt x="21409" y="68364"/>
                    <a:pt x="21409" y="68364"/>
                    <a:pt x="21409" y="68364"/>
                  </a:cubicBezTo>
                  <a:lnTo>
                    <a:pt x="21409" y="68364"/>
                  </a:lnTo>
                  <a:cubicBezTo>
                    <a:pt x="21572" y="69115"/>
                    <a:pt x="21572" y="69115"/>
                    <a:pt x="21572" y="69115"/>
                  </a:cubicBezTo>
                  <a:cubicBezTo>
                    <a:pt x="21061" y="69771"/>
                    <a:pt x="21061" y="69771"/>
                    <a:pt x="21061" y="69771"/>
                  </a:cubicBezTo>
                  <a:cubicBezTo>
                    <a:pt x="20452" y="69334"/>
                    <a:pt x="20452" y="69334"/>
                    <a:pt x="20452" y="69334"/>
                  </a:cubicBezTo>
                  <a:cubicBezTo>
                    <a:pt x="19170" y="68910"/>
                    <a:pt x="19170" y="68910"/>
                    <a:pt x="19170" y="68910"/>
                  </a:cubicBezTo>
                  <a:cubicBezTo>
                    <a:pt x="18735" y="68050"/>
                    <a:pt x="18735" y="68050"/>
                    <a:pt x="18735" y="68050"/>
                  </a:cubicBezTo>
                  <a:lnTo>
                    <a:pt x="18735" y="68050"/>
                  </a:lnTo>
                  <a:cubicBezTo>
                    <a:pt x="17627" y="67504"/>
                    <a:pt x="17627" y="67504"/>
                    <a:pt x="17627" y="67504"/>
                  </a:cubicBezTo>
                  <a:lnTo>
                    <a:pt x="17627" y="67504"/>
                  </a:lnTo>
                  <a:cubicBezTo>
                    <a:pt x="17105" y="67613"/>
                    <a:pt x="17105" y="67613"/>
                    <a:pt x="17105" y="67613"/>
                  </a:cubicBezTo>
                  <a:cubicBezTo>
                    <a:pt x="16681" y="67285"/>
                    <a:pt x="16681" y="67285"/>
                    <a:pt x="16681" y="67285"/>
                  </a:cubicBezTo>
                  <a:lnTo>
                    <a:pt x="16681" y="67285"/>
                  </a:lnTo>
                  <a:cubicBezTo>
                    <a:pt x="16247" y="66958"/>
                    <a:pt x="16247" y="66958"/>
                    <a:pt x="16247" y="66958"/>
                  </a:cubicBezTo>
                  <a:cubicBezTo>
                    <a:pt x="15725" y="66534"/>
                    <a:pt x="15725" y="66534"/>
                    <a:pt x="15725" y="66534"/>
                  </a:cubicBezTo>
                  <a:cubicBezTo>
                    <a:pt x="16507" y="65660"/>
                    <a:pt x="16507" y="65660"/>
                    <a:pt x="16507" y="65660"/>
                  </a:cubicBezTo>
                  <a:lnTo>
                    <a:pt x="16507" y="65660"/>
                  </a:lnTo>
                  <a:cubicBezTo>
                    <a:pt x="16420" y="65128"/>
                    <a:pt x="16420" y="65128"/>
                    <a:pt x="16420" y="65128"/>
                  </a:cubicBezTo>
                  <a:lnTo>
                    <a:pt x="16420" y="65128"/>
                  </a:lnTo>
                  <a:cubicBezTo>
                    <a:pt x="16160" y="64691"/>
                    <a:pt x="16160" y="64691"/>
                    <a:pt x="16160" y="64691"/>
                  </a:cubicBezTo>
                  <a:cubicBezTo>
                    <a:pt x="16507" y="64267"/>
                    <a:pt x="16507" y="64267"/>
                    <a:pt x="16507" y="64267"/>
                  </a:cubicBezTo>
                  <a:lnTo>
                    <a:pt x="16507" y="64267"/>
                  </a:lnTo>
                  <a:cubicBezTo>
                    <a:pt x="16507" y="63721"/>
                    <a:pt x="16507" y="63721"/>
                    <a:pt x="16507" y="63721"/>
                  </a:cubicBezTo>
                  <a:cubicBezTo>
                    <a:pt x="15899" y="64049"/>
                    <a:pt x="15899" y="64049"/>
                    <a:pt x="15899" y="64049"/>
                  </a:cubicBezTo>
                  <a:cubicBezTo>
                    <a:pt x="15899" y="63721"/>
                    <a:pt x="15899" y="63721"/>
                    <a:pt x="15899" y="63721"/>
                  </a:cubicBezTo>
                  <a:cubicBezTo>
                    <a:pt x="15388" y="63612"/>
                    <a:pt x="15388" y="63612"/>
                    <a:pt x="15388" y="63612"/>
                  </a:cubicBezTo>
                  <a:lnTo>
                    <a:pt x="15388" y="63612"/>
                  </a:lnTo>
                  <a:cubicBezTo>
                    <a:pt x="15040" y="63939"/>
                    <a:pt x="15040" y="63939"/>
                    <a:pt x="15040" y="63939"/>
                  </a:cubicBezTo>
                  <a:lnTo>
                    <a:pt x="15040" y="63939"/>
                  </a:lnTo>
                  <a:cubicBezTo>
                    <a:pt x="14953" y="64049"/>
                    <a:pt x="14953" y="64049"/>
                    <a:pt x="14953" y="64049"/>
                  </a:cubicBezTo>
                  <a:cubicBezTo>
                    <a:pt x="13671" y="63721"/>
                    <a:pt x="13671" y="63721"/>
                    <a:pt x="13671" y="63721"/>
                  </a:cubicBezTo>
                  <a:lnTo>
                    <a:pt x="13671" y="63721"/>
                  </a:lnTo>
                  <a:cubicBezTo>
                    <a:pt x="13062" y="64158"/>
                    <a:pt x="13062" y="64158"/>
                    <a:pt x="13062" y="64158"/>
                  </a:cubicBezTo>
                  <a:cubicBezTo>
                    <a:pt x="12812" y="63939"/>
                    <a:pt x="12812" y="63939"/>
                    <a:pt x="12812" y="63939"/>
                  </a:cubicBezTo>
                  <a:cubicBezTo>
                    <a:pt x="11780" y="64049"/>
                    <a:pt x="11780" y="64049"/>
                    <a:pt x="11780" y="64049"/>
                  </a:cubicBezTo>
                  <a:cubicBezTo>
                    <a:pt x="10313" y="64691"/>
                    <a:pt x="10313" y="64691"/>
                    <a:pt x="10313" y="64691"/>
                  </a:cubicBezTo>
                  <a:cubicBezTo>
                    <a:pt x="10063" y="65018"/>
                    <a:pt x="10063" y="65018"/>
                    <a:pt x="10063" y="65018"/>
                  </a:cubicBezTo>
                  <a:cubicBezTo>
                    <a:pt x="9715" y="65018"/>
                    <a:pt x="9715" y="65018"/>
                    <a:pt x="9715" y="65018"/>
                  </a:cubicBezTo>
                  <a:cubicBezTo>
                    <a:pt x="9030" y="65565"/>
                    <a:pt x="9030" y="65565"/>
                    <a:pt x="9030" y="65565"/>
                  </a:cubicBezTo>
                  <a:lnTo>
                    <a:pt x="9030" y="65565"/>
                  </a:lnTo>
                  <a:lnTo>
                    <a:pt x="9030" y="65565"/>
                  </a:lnTo>
                  <a:cubicBezTo>
                    <a:pt x="8335" y="65455"/>
                    <a:pt x="8335" y="65455"/>
                    <a:pt x="8335" y="65455"/>
                  </a:cubicBezTo>
                  <a:cubicBezTo>
                    <a:pt x="7389" y="65565"/>
                    <a:pt x="7389" y="65565"/>
                    <a:pt x="7389" y="65565"/>
                  </a:cubicBezTo>
                  <a:cubicBezTo>
                    <a:pt x="6966" y="64909"/>
                    <a:pt x="6966" y="64909"/>
                    <a:pt x="6966" y="64909"/>
                  </a:cubicBezTo>
                  <a:lnTo>
                    <a:pt x="6966" y="64909"/>
                  </a:lnTo>
                  <a:cubicBezTo>
                    <a:pt x="6618" y="65018"/>
                    <a:pt x="6618" y="65018"/>
                    <a:pt x="6618" y="65018"/>
                  </a:cubicBezTo>
                  <a:cubicBezTo>
                    <a:pt x="6194" y="66643"/>
                    <a:pt x="6194" y="66643"/>
                    <a:pt x="6194" y="66643"/>
                  </a:cubicBezTo>
                  <a:cubicBezTo>
                    <a:pt x="5249" y="67285"/>
                    <a:pt x="5249" y="67285"/>
                    <a:pt x="5249" y="67285"/>
                  </a:cubicBezTo>
                  <a:cubicBezTo>
                    <a:pt x="4814" y="67927"/>
                    <a:pt x="4814" y="67927"/>
                    <a:pt x="4814" y="67927"/>
                  </a:cubicBezTo>
                  <a:cubicBezTo>
                    <a:pt x="4390" y="69115"/>
                    <a:pt x="4390" y="69115"/>
                    <a:pt x="4390" y="69115"/>
                  </a:cubicBezTo>
                  <a:cubicBezTo>
                    <a:pt x="4390" y="69552"/>
                    <a:pt x="4390" y="69552"/>
                    <a:pt x="4390" y="69552"/>
                  </a:cubicBezTo>
                  <a:cubicBezTo>
                    <a:pt x="4553" y="69880"/>
                    <a:pt x="4553" y="69880"/>
                    <a:pt x="4553" y="69880"/>
                  </a:cubicBezTo>
                  <a:cubicBezTo>
                    <a:pt x="4129" y="70740"/>
                    <a:pt x="4129" y="70740"/>
                    <a:pt x="4129" y="70740"/>
                  </a:cubicBezTo>
                  <a:cubicBezTo>
                    <a:pt x="3358" y="71505"/>
                    <a:pt x="3358" y="71505"/>
                    <a:pt x="3358" y="71505"/>
                  </a:cubicBezTo>
                  <a:cubicBezTo>
                    <a:pt x="2662" y="71710"/>
                    <a:pt x="2662" y="71710"/>
                    <a:pt x="2662" y="71710"/>
                  </a:cubicBezTo>
                  <a:cubicBezTo>
                    <a:pt x="2575" y="71710"/>
                    <a:pt x="2575" y="71710"/>
                    <a:pt x="2575" y="71710"/>
                  </a:cubicBezTo>
                  <a:cubicBezTo>
                    <a:pt x="2575" y="71819"/>
                    <a:pt x="2575" y="71819"/>
                    <a:pt x="2575" y="71819"/>
                  </a:cubicBezTo>
                  <a:cubicBezTo>
                    <a:pt x="2238" y="72680"/>
                    <a:pt x="2238" y="72680"/>
                    <a:pt x="2238" y="72680"/>
                  </a:cubicBezTo>
                  <a:cubicBezTo>
                    <a:pt x="1727" y="73117"/>
                    <a:pt x="1727" y="73117"/>
                    <a:pt x="1727" y="73117"/>
                  </a:cubicBezTo>
                  <a:cubicBezTo>
                    <a:pt x="1467" y="74305"/>
                    <a:pt x="1467" y="74305"/>
                    <a:pt x="1467" y="74305"/>
                  </a:cubicBezTo>
                  <a:cubicBezTo>
                    <a:pt x="771" y="75602"/>
                    <a:pt x="771" y="75602"/>
                    <a:pt x="771" y="75602"/>
                  </a:cubicBezTo>
                  <a:cubicBezTo>
                    <a:pt x="260" y="77118"/>
                    <a:pt x="260" y="77118"/>
                    <a:pt x="260" y="77118"/>
                  </a:cubicBezTo>
                  <a:cubicBezTo>
                    <a:pt x="260" y="77227"/>
                    <a:pt x="260" y="77227"/>
                    <a:pt x="260" y="77227"/>
                  </a:cubicBezTo>
                  <a:cubicBezTo>
                    <a:pt x="695" y="77978"/>
                    <a:pt x="695" y="77978"/>
                    <a:pt x="695" y="77978"/>
                  </a:cubicBezTo>
                  <a:cubicBezTo>
                    <a:pt x="521" y="78620"/>
                    <a:pt x="521" y="78620"/>
                    <a:pt x="521" y="78620"/>
                  </a:cubicBezTo>
                  <a:cubicBezTo>
                    <a:pt x="771" y="79057"/>
                    <a:pt x="771" y="79057"/>
                    <a:pt x="771" y="79057"/>
                  </a:cubicBezTo>
                  <a:cubicBezTo>
                    <a:pt x="521" y="80682"/>
                    <a:pt x="521" y="80682"/>
                    <a:pt x="521" y="80682"/>
                  </a:cubicBezTo>
                  <a:lnTo>
                    <a:pt x="521" y="80682"/>
                  </a:lnTo>
                  <a:cubicBezTo>
                    <a:pt x="434" y="81324"/>
                    <a:pt x="434" y="81324"/>
                    <a:pt x="434" y="81324"/>
                  </a:cubicBezTo>
                  <a:cubicBezTo>
                    <a:pt x="0" y="82075"/>
                    <a:pt x="0" y="82075"/>
                    <a:pt x="0" y="82075"/>
                  </a:cubicBezTo>
                  <a:lnTo>
                    <a:pt x="0" y="82075"/>
                  </a:lnTo>
                  <a:cubicBezTo>
                    <a:pt x="434" y="82949"/>
                    <a:pt x="434" y="82949"/>
                    <a:pt x="434" y="82949"/>
                  </a:cubicBezTo>
                  <a:cubicBezTo>
                    <a:pt x="260" y="83277"/>
                    <a:pt x="260" y="83277"/>
                    <a:pt x="260" y="83277"/>
                  </a:cubicBezTo>
                  <a:cubicBezTo>
                    <a:pt x="347" y="83810"/>
                    <a:pt x="347" y="83810"/>
                    <a:pt x="347" y="83810"/>
                  </a:cubicBezTo>
                  <a:lnTo>
                    <a:pt x="347" y="83810"/>
                  </a:lnTo>
                  <a:cubicBezTo>
                    <a:pt x="347" y="83919"/>
                    <a:pt x="347" y="83919"/>
                    <a:pt x="347" y="83919"/>
                  </a:cubicBezTo>
                  <a:cubicBezTo>
                    <a:pt x="1119" y="84342"/>
                    <a:pt x="1119" y="84342"/>
                    <a:pt x="1119" y="84342"/>
                  </a:cubicBezTo>
                  <a:cubicBezTo>
                    <a:pt x="1206" y="84889"/>
                    <a:pt x="1206" y="84889"/>
                    <a:pt x="1206" y="84889"/>
                  </a:cubicBezTo>
                  <a:cubicBezTo>
                    <a:pt x="1293" y="84889"/>
                    <a:pt x="1293" y="84889"/>
                    <a:pt x="1293" y="84889"/>
                  </a:cubicBezTo>
                  <a:lnTo>
                    <a:pt x="1293" y="84889"/>
                  </a:lnTo>
                  <a:cubicBezTo>
                    <a:pt x="1630" y="85107"/>
                    <a:pt x="1630" y="85107"/>
                    <a:pt x="1630" y="85107"/>
                  </a:cubicBezTo>
                  <a:cubicBezTo>
                    <a:pt x="1630" y="85544"/>
                    <a:pt x="1630" y="85544"/>
                    <a:pt x="1630" y="85544"/>
                  </a:cubicBezTo>
                  <a:cubicBezTo>
                    <a:pt x="2151" y="85858"/>
                    <a:pt x="2151" y="85858"/>
                    <a:pt x="2151" y="85858"/>
                  </a:cubicBezTo>
                  <a:cubicBezTo>
                    <a:pt x="2238" y="86186"/>
                    <a:pt x="2238" y="86186"/>
                    <a:pt x="2238" y="86186"/>
                  </a:cubicBezTo>
                  <a:cubicBezTo>
                    <a:pt x="2412" y="86937"/>
                    <a:pt x="2412" y="86937"/>
                    <a:pt x="2412" y="86937"/>
                  </a:cubicBezTo>
                  <a:cubicBezTo>
                    <a:pt x="2575" y="87156"/>
                    <a:pt x="2575" y="87156"/>
                    <a:pt x="2575" y="87156"/>
                  </a:cubicBezTo>
                  <a:cubicBezTo>
                    <a:pt x="2836" y="87374"/>
                    <a:pt x="2836" y="87374"/>
                    <a:pt x="2836" y="87374"/>
                  </a:cubicBezTo>
                  <a:cubicBezTo>
                    <a:pt x="2923" y="87593"/>
                    <a:pt x="2923" y="87593"/>
                    <a:pt x="2923" y="87593"/>
                  </a:cubicBezTo>
                  <a:cubicBezTo>
                    <a:pt x="3184" y="87702"/>
                    <a:pt x="3184" y="87702"/>
                    <a:pt x="3184" y="87702"/>
                  </a:cubicBezTo>
                  <a:cubicBezTo>
                    <a:pt x="3358" y="87811"/>
                    <a:pt x="3358" y="87811"/>
                    <a:pt x="3358" y="87811"/>
                  </a:cubicBezTo>
                  <a:cubicBezTo>
                    <a:pt x="3445" y="87920"/>
                    <a:pt x="3445" y="87920"/>
                    <a:pt x="3445" y="87920"/>
                  </a:cubicBezTo>
                  <a:cubicBezTo>
                    <a:pt x="3531" y="87920"/>
                    <a:pt x="3531" y="87920"/>
                    <a:pt x="3531" y="87920"/>
                  </a:cubicBezTo>
                  <a:cubicBezTo>
                    <a:pt x="3531" y="88125"/>
                    <a:pt x="3531" y="88125"/>
                    <a:pt x="3531" y="88125"/>
                  </a:cubicBezTo>
                  <a:cubicBezTo>
                    <a:pt x="3608" y="88125"/>
                    <a:pt x="3608" y="88125"/>
                    <a:pt x="3608" y="88125"/>
                  </a:cubicBezTo>
                  <a:cubicBezTo>
                    <a:pt x="3781" y="88344"/>
                    <a:pt x="3781" y="88344"/>
                    <a:pt x="3781" y="88344"/>
                  </a:cubicBezTo>
                  <a:cubicBezTo>
                    <a:pt x="3955" y="88344"/>
                    <a:pt x="3955" y="88344"/>
                    <a:pt x="3955" y="88344"/>
                  </a:cubicBezTo>
                  <a:cubicBezTo>
                    <a:pt x="4640" y="89218"/>
                    <a:pt x="4640" y="89218"/>
                    <a:pt x="4640" y="89218"/>
                  </a:cubicBezTo>
                  <a:lnTo>
                    <a:pt x="4640" y="89218"/>
                  </a:lnTo>
                  <a:cubicBezTo>
                    <a:pt x="4727" y="89218"/>
                    <a:pt x="4727" y="89218"/>
                    <a:pt x="4727" y="89218"/>
                  </a:cubicBezTo>
                  <a:cubicBezTo>
                    <a:pt x="4988" y="89532"/>
                    <a:pt x="4988" y="89532"/>
                    <a:pt x="4988" y="89532"/>
                  </a:cubicBezTo>
                  <a:cubicBezTo>
                    <a:pt x="5249" y="89641"/>
                    <a:pt x="5249" y="89641"/>
                    <a:pt x="5249" y="89641"/>
                  </a:cubicBezTo>
                  <a:lnTo>
                    <a:pt x="5249" y="89641"/>
                  </a:lnTo>
                  <a:cubicBezTo>
                    <a:pt x="5335" y="89641"/>
                    <a:pt x="5335" y="89641"/>
                    <a:pt x="5335" y="89641"/>
                  </a:cubicBezTo>
                  <a:cubicBezTo>
                    <a:pt x="5412" y="89750"/>
                    <a:pt x="5412" y="89750"/>
                    <a:pt x="5412" y="89750"/>
                  </a:cubicBezTo>
                  <a:cubicBezTo>
                    <a:pt x="5585" y="89750"/>
                    <a:pt x="5585" y="89750"/>
                    <a:pt x="5585" y="89750"/>
                  </a:cubicBezTo>
                  <a:lnTo>
                    <a:pt x="5585" y="89750"/>
                  </a:lnTo>
                  <a:lnTo>
                    <a:pt x="5585" y="89750"/>
                  </a:lnTo>
                  <a:lnTo>
                    <a:pt x="5585" y="89750"/>
                  </a:lnTo>
                  <a:lnTo>
                    <a:pt x="5585" y="89750"/>
                  </a:lnTo>
                  <a:cubicBezTo>
                    <a:pt x="5672" y="89750"/>
                    <a:pt x="5672" y="89750"/>
                    <a:pt x="5672" y="89750"/>
                  </a:cubicBezTo>
                  <a:cubicBezTo>
                    <a:pt x="5759" y="89860"/>
                    <a:pt x="5759" y="89860"/>
                    <a:pt x="5759" y="89860"/>
                  </a:cubicBezTo>
                  <a:cubicBezTo>
                    <a:pt x="5933" y="89860"/>
                    <a:pt x="5933" y="89860"/>
                    <a:pt x="5933" y="89860"/>
                  </a:cubicBezTo>
                  <a:cubicBezTo>
                    <a:pt x="6107" y="89532"/>
                    <a:pt x="6107" y="89532"/>
                    <a:pt x="6107" y="89532"/>
                  </a:cubicBezTo>
                  <a:cubicBezTo>
                    <a:pt x="6705" y="89313"/>
                    <a:pt x="6705" y="89313"/>
                    <a:pt x="6705" y="89313"/>
                  </a:cubicBezTo>
                  <a:cubicBezTo>
                    <a:pt x="6966" y="89313"/>
                    <a:pt x="6966" y="89313"/>
                    <a:pt x="6966" y="89313"/>
                  </a:cubicBezTo>
                  <a:cubicBezTo>
                    <a:pt x="7737" y="89095"/>
                    <a:pt x="7737" y="89095"/>
                    <a:pt x="7737" y="89095"/>
                  </a:cubicBezTo>
                  <a:cubicBezTo>
                    <a:pt x="8085" y="89313"/>
                    <a:pt x="8085" y="89313"/>
                    <a:pt x="8085" y="89313"/>
                  </a:cubicBezTo>
                  <a:cubicBezTo>
                    <a:pt x="8259" y="89313"/>
                    <a:pt x="8259" y="89313"/>
                    <a:pt x="8259" y="89313"/>
                  </a:cubicBezTo>
                  <a:cubicBezTo>
                    <a:pt x="8422" y="89423"/>
                    <a:pt x="8422" y="89423"/>
                    <a:pt x="8422" y="89423"/>
                  </a:cubicBezTo>
                  <a:cubicBezTo>
                    <a:pt x="8857" y="89532"/>
                    <a:pt x="8857" y="89532"/>
                    <a:pt x="8857" y="89532"/>
                  </a:cubicBezTo>
                  <a:cubicBezTo>
                    <a:pt x="9193" y="89313"/>
                    <a:pt x="9193" y="89313"/>
                    <a:pt x="9193" y="89313"/>
                  </a:cubicBezTo>
                  <a:cubicBezTo>
                    <a:pt x="9628" y="89218"/>
                    <a:pt x="9628" y="89218"/>
                    <a:pt x="9628" y="89218"/>
                  </a:cubicBezTo>
                  <a:cubicBezTo>
                    <a:pt x="10139" y="88781"/>
                    <a:pt x="10139" y="88781"/>
                    <a:pt x="10139" y="88781"/>
                  </a:cubicBezTo>
                  <a:cubicBezTo>
                    <a:pt x="10487" y="88781"/>
                    <a:pt x="10487" y="88781"/>
                    <a:pt x="10487" y="88781"/>
                  </a:cubicBezTo>
                  <a:cubicBezTo>
                    <a:pt x="10487" y="88890"/>
                    <a:pt x="10487" y="88890"/>
                    <a:pt x="10487" y="88890"/>
                  </a:cubicBezTo>
                  <a:cubicBezTo>
                    <a:pt x="10748" y="88562"/>
                    <a:pt x="10748" y="88562"/>
                    <a:pt x="10748" y="88562"/>
                  </a:cubicBezTo>
                  <a:lnTo>
                    <a:pt x="10748" y="88562"/>
                  </a:lnTo>
                  <a:cubicBezTo>
                    <a:pt x="10834" y="88453"/>
                    <a:pt x="10834" y="88453"/>
                    <a:pt x="10834" y="88453"/>
                  </a:cubicBezTo>
                  <a:cubicBezTo>
                    <a:pt x="11171" y="88453"/>
                    <a:pt x="11171" y="88453"/>
                    <a:pt x="11171" y="88453"/>
                  </a:cubicBezTo>
                  <a:lnTo>
                    <a:pt x="11171" y="88453"/>
                  </a:lnTo>
                  <a:lnTo>
                    <a:pt x="11171" y="88453"/>
                  </a:lnTo>
                  <a:lnTo>
                    <a:pt x="11171" y="88453"/>
                  </a:lnTo>
                  <a:lnTo>
                    <a:pt x="11171" y="88453"/>
                  </a:lnTo>
                  <a:cubicBezTo>
                    <a:pt x="11519" y="88453"/>
                    <a:pt x="11519" y="88453"/>
                    <a:pt x="11519" y="88453"/>
                  </a:cubicBezTo>
                  <a:lnTo>
                    <a:pt x="11519" y="88453"/>
                  </a:lnTo>
                  <a:cubicBezTo>
                    <a:pt x="12552" y="88344"/>
                    <a:pt x="12552" y="88344"/>
                    <a:pt x="12552" y="88344"/>
                  </a:cubicBezTo>
                  <a:cubicBezTo>
                    <a:pt x="13062" y="88999"/>
                    <a:pt x="13062" y="88999"/>
                    <a:pt x="13062" y="88999"/>
                  </a:cubicBezTo>
                  <a:cubicBezTo>
                    <a:pt x="13062" y="89423"/>
                    <a:pt x="13062" y="89423"/>
                    <a:pt x="13062" y="89423"/>
                  </a:cubicBezTo>
                  <a:lnTo>
                    <a:pt x="13062" y="89423"/>
                  </a:lnTo>
                  <a:cubicBezTo>
                    <a:pt x="13410" y="89860"/>
                    <a:pt x="13410" y="89860"/>
                    <a:pt x="13410" y="89860"/>
                  </a:cubicBezTo>
                  <a:cubicBezTo>
                    <a:pt x="13497" y="89750"/>
                    <a:pt x="13497" y="89750"/>
                    <a:pt x="13497" y="89750"/>
                  </a:cubicBezTo>
                  <a:cubicBezTo>
                    <a:pt x="13584" y="89860"/>
                    <a:pt x="13584" y="89860"/>
                    <a:pt x="13584" y="89860"/>
                  </a:cubicBezTo>
                  <a:cubicBezTo>
                    <a:pt x="13758" y="89750"/>
                    <a:pt x="13758" y="89750"/>
                    <a:pt x="13758" y="89750"/>
                  </a:cubicBezTo>
                  <a:cubicBezTo>
                    <a:pt x="13921" y="89750"/>
                    <a:pt x="13921" y="89750"/>
                    <a:pt x="13921" y="89750"/>
                  </a:cubicBezTo>
                  <a:lnTo>
                    <a:pt x="13921" y="89750"/>
                  </a:lnTo>
                  <a:cubicBezTo>
                    <a:pt x="14095" y="89641"/>
                    <a:pt x="14095" y="89641"/>
                    <a:pt x="14095" y="89641"/>
                  </a:cubicBezTo>
                  <a:cubicBezTo>
                    <a:pt x="14269" y="89750"/>
                    <a:pt x="14269" y="89750"/>
                    <a:pt x="14269" y="89750"/>
                  </a:cubicBezTo>
                  <a:cubicBezTo>
                    <a:pt x="14703" y="89641"/>
                    <a:pt x="14703" y="89641"/>
                    <a:pt x="14703" y="89641"/>
                  </a:cubicBezTo>
                  <a:lnTo>
                    <a:pt x="14703" y="89641"/>
                  </a:lnTo>
                  <a:cubicBezTo>
                    <a:pt x="14790" y="89423"/>
                    <a:pt x="14790" y="89423"/>
                    <a:pt x="14790" y="89423"/>
                  </a:cubicBezTo>
                  <a:cubicBezTo>
                    <a:pt x="14866" y="89641"/>
                    <a:pt x="14866" y="89641"/>
                    <a:pt x="14866" y="89641"/>
                  </a:cubicBezTo>
                  <a:lnTo>
                    <a:pt x="14866" y="89641"/>
                  </a:lnTo>
                  <a:cubicBezTo>
                    <a:pt x="15040" y="89641"/>
                    <a:pt x="15040" y="89641"/>
                    <a:pt x="15040" y="89641"/>
                  </a:cubicBezTo>
                  <a:cubicBezTo>
                    <a:pt x="15127" y="89969"/>
                    <a:pt x="15127" y="89969"/>
                    <a:pt x="15127" y="89969"/>
                  </a:cubicBezTo>
                  <a:cubicBezTo>
                    <a:pt x="15388" y="90078"/>
                    <a:pt x="15388" y="90078"/>
                    <a:pt x="15388" y="90078"/>
                  </a:cubicBezTo>
                  <a:lnTo>
                    <a:pt x="15388" y="90078"/>
                  </a:lnTo>
                  <a:cubicBezTo>
                    <a:pt x="15562" y="90078"/>
                    <a:pt x="15562" y="90078"/>
                    <a:pt x="15562" y="90078"/>
                  </a:cubicBezTo>
                  <a:cubicBezTo>
                    <a:pt x="15475" y="90283"/>
                    <a:pt x="15475" y="90283"/>
                    <a:pt x="15475" y="90283"/>
                  </a:cubicBezTo>
                  <a:cubicBezTo>
                    <a:pt x="15725" y="90611"/>
                    <a:pt x="15725" y="90611"/>
                    <a:pt x="15725" y="90611"/>
                  </a:cubicBezTo>
                  <a:cubicBezTo>
                    <a:pt x="15562" y="91485"/>
                    <a:pt x="15562" y="91485"/>
                    <a:pt x="15562" y="91485"/>
                  </a:cubicBezTo>
                  <a:cubicBezTo>
                    <a:pt x="15301" y="92017"/>
                    <a:pt x="15301" y="92017"/>
                    <a:pt x="15301" y="92017"/>
                  </a:cubicBezTo>
                  <a:lnTo>
                    <a:pt x="15301" y="92017"/>
                  </a:lnTo>
                  <a:cubicBezTo>
                    <a:pt x="15475" y="92127"/>
                    <a:pt x="15475" y="92127"/>
                    <a:pt x="15475" y="92127"/>
                  </a:cubicBezTo>
                  <a:lnTo>
                    <a:pt x="15475" y="92127"/>
                  </a:lnTo>
                  <a:cubicBezTo>
                    <a:pt x="15475" y="92236"/>
                    <a:pt x="15475" y="92236"/>
                    <a:pt x="15475" y="92236"/>
                  </a:cubicBezTo>
                  <a:cubicBezTo>
                    <a:pt x="15388" y="92673"/>
                    <a:pt x="15388" y="92673"/>
                    <a:pt x="15388" y="92673"/>
                  </a:cubicBezTo>
                  <a:cubicBezTo>
                    <a:pt x="15301" y="92768"/>
                    <a:pt x="15301" y="92768"/>
                    <a:pt x="15301" y="92768"/>
                  </a:cubicBezTo>
                  <a:cubicBezTo>
                    <a:pt x="15301" y="93205"/>
                    <a:pt x="15301" y="93205"/>
                    <a:pt x="15301" y="93205"/>
                  </a:cubicBezTo>
                  <a:cubicBezTo>
                    <a:pt x="15040" y="93533"/>
                    <a:pt x="15040" y="93533"/>
                    <a:pt x="15040" y="93533"/>
                  </a:cubicBezTo>
                  <a:cubicBezTo>
                    <a:pt x="15301" y="94393"/>
                    <a:pt x="15301" y="94393"/>
                    <a:pt x="15301" y="94393"/>
                  </a:cubicBezTo>
                  <a:cubicBezTo>
                    <a:pt x="15725" y="95035"/>
                    <a:pt x="15725" y="95035"/>
                    <a:pt x="15725" y="95035"/>
                  </a:cubicBezTo>
                  <a:cubicBezTo>
                    <a:pt x="16247" y="95582"/>
                    <a:pt x="16247" y="95582"/>
                    <a:pt x="16247" y="95582"/>
                  </a:cubicBezTo>
                  <a:cubicBezTo>
                    <a:pt x="16247" y="95691"/>
                    <a:pt x="16247" y="95691"/>
                    <a:pt x="16247" y="95691"/>
                  </a:cubicBezTo>
                  <a:cubicBezTo>
                    <a:pt x="16333" y="95800"/>
                    <a:pt x="16333" y="95800"/>
                    <a:pt x="16333" y="95800"/>
                  </a:cubicBezTo>
                  <a:cubicBezTo>
                    <a:pt x="16757" y="96333"/>
                    <a:pt x="16757" y="96333"/>
                    <a:pt x="16757" y="96333"/>
                  </a:cubicBezTo>
                  <a:cubicBezTo>
                    <a:pt x="16844" y="96551"/>
                    <a:pt x="16844" y="96551"/>
                    <a:pt x="16844" y="96551"/>
                  </a:cubicBezTo>
                  <a:lnTo>
                    <a:pt x="16844" y="96551"/>
                  </a:lnTo>
                  <a:lnTo>
                    <a:pt x="16844" y="96551"/>
                  </a:lnTo>
                  <a:lnTo>
                    <a:pt x="16844" y="96551"/>
                  </a:lnTo>
                  <a:lnTo>
                    <a:pt x="16844" y="96551"/>
                  </a:lnTo>
                  <a:cubicBezTo>
                    <a:pt x="16931" y="96770"/>
                    <a:pt x="16931" y="96770"/>
                    <a:pt x="16931" y="96770"/>
                  </a:cubicBezTo>
                  <a:cubicBezTo>
                    <a:pt x="16931" y="97097"/>
                    <a:pt x="16931" y="97097"/>
                    <a:pt x="16931" y="97097"/>
                  </a:cubicBezTo>
                  <a:cubicBezTo>
                    <a:pt x="16931" y="97207"/>
                    <a:pt x="16931" y="97207"/>
                    <a:pt x="16931" y="97207"/>
                  </a:cubicBezTo>
                  <a:cubicBezTo>
                    <a:pt x="17105" y="97207"/>
                    <a:pt x="17105" y="97207"/>
                    <a:pt x="17105" y="97207"/>
                  </a:cubicBezTo>
                  <a:cubicBezTo>
                    <a:pt x="17105" y="97521"/>
                    <a:pt x="17105" y="97521"/>
                    <a:pt x="17105" y="97521"/>
                  </a:cubicBezTo>
                  <a:lnTo>
                    <a:pt x="17105" y="97521"/>
                  </a:lnTo>
                  <a:lnTo>
                    <a:pt x="17105" y="97521"/>
                  </a:lnTo>
                  <a:lnTo>
                    <a:pt x="17105" y="97521"/>
                  </a:lnTo>
                  <a:lnTo>
                    <a:pt x="17105" y="97521"/>
                  </a:lnTo>
                  <a:cubicBezTo>
                    <a:pt x="17366" y="98067"/>
                    <a:pt x="17366" y="98067"/>
                    <a:pt x="17366" y="98067"/>
                  </a:cubicBezTo>
                  <a:cubicBezTo>
                    <a:pt x="17627" y="99146"/>
                    <a:pt x="17627" y="99146"/>
                    <a:pt x="17627" y="99146"/>
                  </a:cubicBezTo>
                  <a:cubicBezTo>
                    <a:pt x="17453" y="99583"/>
                    <a:pt x="17453" y="99583"/>
                    <a:pt x="17453" y="99583"/>
                  </a:cubicBezTo>
                  <a:lnTo>
                    <a:pt x="17453" y="99583"/>
                  </a:lnTo>
                  <a:cubicBezTo>
                    <a:pt x="17627" y="100225"/>
                    <a:pt x="17627" y="100225"/>
                    <a:pt x="17627" y="100225"/>
                  </a:cubicBezTo>
                  <a:cubicBezTo>
                    <a:pt x="17790" y="100553"/>
                    <a:pt x="17790" y="100553"/>
                    <a:pt x="17790" y="100553"/>
                  </a:cubicBezTo>
                  <a:cubicBezTo>
                    <a:pt x="17877" y="100662"/>
                    <a:pt x="17877" y="100662"/>
                    <a:pt x="17877" y="100662"/>
                  </a:cubicBezTo>
                  <a:cubicBezTo>
                    <a:pt x="17964" y="100880"/>
                    <a:pt x="17964" y="100880"/>
                    <a:pt x="17964" y="100880"/>
                  </a:cubicBezTo>
                  <a:cubicBezTo>
                    <a:pt x="17877" y="100976"/>
                    <a:pt x="17877" y="100976"/>
                    <a:pt x="17877" y="100976"/>
                  </a:cubicBezTo>
                  <a:cubicBezTo>
                    <a:pt x="17790" y="101741"/>
                    <a:pt x="17790" y="101741"/>
                    <a:pt x="17790" y="101741"/>
                  </a:cubicBezTo>
                  <a:cubicBezTo>
                    <a:pt x="17540" y="102178"/>
                    <a:pt x="17540" y="102178"/>
                    <a:pt x="17540" y="102178"/>
                  </a:cubicBezTo>
                  <a:cubicBezTo>
                    <a:pt x="17366" y="102273"/>
                    <a:pt x="17366" y="102273"/>
                    <a:pt x="17366" y="102273"/>
                  </a:cubicBezTo>
                  <a:cubicBezTo>
                    <a:pt x="17366" y="102492"/>
                    <a:pt x="17366" y="102492"/>
                    <a:pt x="17366" y="102492"/>
                  </a:cubicBezTo>
                  <a:cubicBezTo>
                    <a:pt x="17192" y="102710"/>
                    <a:pt x="17192" y="102710"/>
                    <a:pt x="17192" y="102710"/>
                  </a:cubicBezTo>
                  <a:lnTo>
                    <a:pt x="17192" y="102710"/>
                  </a:lnTo>
                  <a:cubicBezTo>
                    <a:pt x="16757" y="104540"/>
                    <a:pt x="16757" y="104540"/>
                    <a:pt x="16757" y="104540"/>
                  </a:cubicBezTo>
                  <a:cubicBezTo>
                    <a:pt x="16681" y="104759"/>
                    <a:pt x="16681" y="104759"/>
                    <a:pt x="16681" y="104759"/>
                  </a:cubicBezTo>
                  <a:cubicBezTo>
                    <a:pt x="16681" y="105728"/>
                    <a:pt x="16681" y="105728"/>
                    <a:pt x="16681" y="105728"/>
                  </a:cubicBezTo>
                  <a:lnTo>
                    <a:pt x="16681" y="105728"/>
                  </a:lnTo>
                  <a:cubicBezTo>
                    <a:pt x="16681" y="106165"/>
                    <a:pt x="16681" y="106165"/>
                    <a:pt x="16681" y="106165"/>
                  </a:cubicBezTo>
                  <a:cubicBezTo>
                    <a:pt x="16757" y="106493"/>
                    <a:pt x="16757" y="106493"/>
                    <a:pt x="16757" y="106493"/>
                  </a:cubicBezTo>
                  <a:cubicBezTo>
                    <a:pt x="16931" y="106917"/>
                    <a:pt x="16931" y="106917"/>
                    <a:pt x="16931" y="106917"/>
                  </a:cubicBezTo>
                  <a:cubicBezTo>
                    <a:pt x="17877" y="109184"/>
                    <a:pt x="17877" y="109184"/>
                    <a:pt x="17877" y="109184"/>
                  </a:cubicBezTo>
                  <a:cubicBezTo>
                    <a:pt x="18224" y="109839"/>
                    <a:pt x="18224" y="109839"/>
                    <a:pt x="18224" y="109839"/>
                  </a:cubicBezTo>
                  <a:cubicBezTo>
                    <a:pt x="18224" y="111136"/>
                    <a:pt x="18224" y="111136"/>
                    <a:pt x="18224" y="111136"/>
                  </a:cubicBezTo>
                  <a:lnTo>
                    <a:pt x="18224" y="111136"/>
                  </a:lnTo>
                  <a:cubicBezTo>
                    <a:pt x="18485" y="111778"/>
                    <a:pt x="18485" y="111778"/>
                    <a:pt x="18485" y="111778"/>
                  </a:cubicBezTo>
                  <a:cubicBezTo>
                    <a:pt x="18398" y="112106"/>
                    <a:pt x="18398" y="112106"/>
                    <a:pt x="18398" y="112106"/>
                  </a:cubicBezTo>
                  <a:lnTo>
                    <a:pt x="18398" y="112106"/>
                  </a:lnTo>
                  <a:cubicBezTo>
                    <a:pt x="18648" y="113731"/>
                    <a:pt x="18648" y="113731"/>
                    <a:pt x="18648" y="113731"/>
                  </a:cubicBezTo>
                  <a:cubicBezTo>
                    <a:pt x="18909" y="114045"/>
                    <a:pt x="18909" y="114045"/>
                    <a:pt x="18909" y="114045"/>
                  </a:cubicBezTo>
                  <a:cubicBezTo>
                    <a:pt x="18909" y="114264"/>
                    <a:pt x="18909" y="114264"/>
                    <a:pt x="18909" y="114264"/>
                  </a:cubicBezTo>
                  <a:cubicBezTo>
                    <a:pt x="19344" y="114810"/>
                    <a:pt x="19344" y="114810"/>
                    <a:pt x="19344" y="114810"/>
                  </a:cubicBezTo>
                  <a:lnTo>
                    <a:pt x="19344" y="114810"/>
                  </a:lnTo>
                  <a:lnTo>
                    <a:pt x="19344" y="114810"/>
                  </a:lnTo>
                  <a:cubicBezTo>
                    <a:pt x="19431" y="114810"/>
                    <a:pt x="19431" y="114810"/>
                    <a:pt x="19431" y="114810"/>
                  </a:cubicBezTo>
                  <a:cubicBezTo>
                    <a:pt x="19431" y="114919"/>
                    <a:pt x="19431" y="114919"/>
                    <a:pt x="19431" y="114919"/>
                  </a:cubicBezTo>
                  <a:cubicBezTo>
                    <a:pt x="19507" y="115138"/>
                    <a:pt x="19507" y="115138"/>
                    <a:pt x="19507" y="115138"/>
                  </a:cubicBezTo>
                  <a:cubicBezTo>
                    <a:pt x="20115" y="116858"/>
                    <a:pt x="20115" y="116858"/>
                    <a:pt x="20115" y="116858"/>
                  </a:cubicBezTo>
                  <a:cubicBezTo>
                    <a:pt x="20452" y="117500"/>
                    <a:pt x="20452" y="117500"/>
                    <a:pt x="20452" y="117500"/>
                  </a:cubicBezTo>
                  <a:cubicBezTo>
                    <a:pt x="20452" y="118047"/>
                    <a:pt x="20452" y="118047"/>
                    <a:pt x="20452" y="118047"/>
                  </a:cubicBezTo>
                  <a:cubicBezTo>
                    <a:pt x="20376" y="118374"/>
                    <a:pt x="20376" y="118374"/>
                    <a:pt x="20376" y="118374"/>
                  </a:cubicBezTo>
                  <a:cubicBezTo>
                    <a:pt x="20202" y="118265"/>
                    <a:pt x="20202" y="118265"/>
                    <a:pt x="20202" y="118265"/>
                  </a:cubicBezTo>
                  <a:cubicBezTo>
                    <a:pt x="20202" y="118470"/>
                    <a:pt x="20202" y="118470"/>
                    <a:pt x="20202" y="118470"/>
                  </a:cubicBezTo>
                  <a:cubicBezTo>
                    <a:pt x="20289" y="118593"/>
                    <a:pt x="20289" y="118593"/>
                    <a:pt x="20289" y="118593"/>
                  </a:cubicBezTo>
                  <a:cubicBezTo>
                    <a:pt x="20289" y="118688"/>
                    <a:pt x="20289" y="118688"/>
                    <a:pt x="20289" y="118688"/>
                  </a:cubicBezTo>
                  <a:cubicBezTo>
                    <a:pt x="20539" y="119235"/>
                    <a:pt x="20539" y="119235"/>
                    <a:pt x="20539" y="119235"/>
                  </a:cubicBezTo>
                  <a:cubicBezTo>
                    <a:pt x="20452" y="119562"/>
                    <a:pt x="20452" y="119562"/>
                    <a:pt x="20452" y="119562"/>
                  </a:cubicBezTo>
                  <a:cubicBezTo>
                    <a:pt x="20539" y="119767"/>
                    <a:pt x="20539" y="119767"/>
                    <a:pt x="20539" y="119767"/>
                  </a:cubicBezTo>
                  <a:cubicBezTo>
                    <a:pt x="20626" y="119453"/>
                    <a:pt x="20626" y="119453"/>
                    <a:pt x="20626" y="119453"/>
                  </a:cubicBezTo>
                  <a:cubicBezTo>
                    <a:pt x="20713" y="119453"/>
                    <a:pt x="20713" y="119453"/>
                    <a:pt x="20713" y="119453"/>
                  </a:cubicBezTo>
                  <a:cubicBezTo>
                    <a:pt x="20713" y="119767"/>
                    <a:pt x="20713" y="119767"/>
                    <a:pt x="20713" y="119767"/>
                  </a:cubicBezTo>
                  <a:cubicBezTo>
                    <a:pt x="21061" y="119767"/>
                    <a:pt x="21061" y="119767"/>
                    <a:pt x="21061" y="119767"/>
                  </a:cubicBezTo>
                  <a:cubicBezTo>
                    <a:pt x="21061" y="119986"/>
                    <a:pt x="21061" y="119986"/>
                    <a:pt x="21061" y="119986"/>
                  </a:cubicBezTo>
                  <a:cubicBezTo>
                    <a:pt x="21485" y="119986"/>
                    <a:pt x="21485" y="119986"/>
                    <a:pt x="21485" y="119986"/>
                  </a:cubicBezTo>
                  <a:cubicBezTo>
                    <a:pt x="21659" y="119767"/>
                    <a:pt x="21659" y="119767"/>
                    <a:pt x="21659" y="119767"/>
                  </a:cubicBezTo>
                  <a:cubicBezTo>
                    <a:pt x="22006" y="119767"/>
                    <a:pt x="22006" y="119767"/>
                    <a:pt x="22006" y="119767"/>
                  </a:cubicBezTo>
                  <a:cubicBezTo>
                    <a:pt x="22180" y="119767"/>
                    <a:pt x="22180" y="119767"/>
                    <a:pt x="22180" y="119767"/>
                  </a:cubicBezTo>
                  <a:cubicBezTo>
                    <a:pt x="22256" y="119672"/>
                    <a:pt x="22256" y="119672"/>
                    <a:pt x="22256" y="119672"/>
                  </a:cubicBezTo>
                  <a:cubicBezTo>
                    <a:pt x="22517" y="119767"/>
                    <a:pt x="22517" y="119767"/>
                    <a:pt x="22517" y="119767"/>
                  </a:cubicBezTo>
                  <a:cubicBezTo>
                    <a:pt x="22778" y="119453"/>
                    <a:pt x="22778" y="119453"/>
                    <a:pt x="22778" y="119453"/>
                  </a:cubicBezTo>
                  <a:cubicBezTo>
                    <a:pt x="23039" y="119453"/>
                    <a:pt x="23039" y="119453"/>
                    <a:pt x="23039" y="119453"/>
                  </a:cubicBezTo>
                  <a:cubicBezTo>
                    <a:pt x="23289" y="119562"/>
                    <a:pt x="23289" y="119562"/>
                    <a:pt x="23289" y="119562"/>
                  </a:cubicBezTo>
                  <a:cubicBezTo>
                    <a:pt x="23550" y="119344"/>
                    <a:pt x="23550" y="119344"/>
                    <a:pt x="23550" y="119344"/>
                  </a:cubicBezTo>
                  <a:cubicBezTo>
                    <a:pt x="24234" y="119562"/>
                    <a:pt x="24234" y="119562"/>
                    <a:pt x="24234" y="119562"/>
                  </a:cubicBezTo>
                  <a:lnTo>
                    <a:pt x="24234" y="119562"/>
                  </a:lnTo>
                  <a:cubicBezTo>
                    <a:pt x="24321" y="119344"/>
                    <a:pt x="24321" y="119344"/>
                    <a:pt x="24321" y="119344"/>
                  </a:cubicBezTo>
                  <a:cubicBezTo>
                    <a:pt x="24756" y="119453"/>
                    <a:pt x="24756" y="119453"/>
                    <a:pt x="24756" y="119453"/>
                  </a:cubicBezTo>
                  <a:lnTo>
                    <a:pt x="24756" y="119453"/>
                  </a:lnTo>
                  <a:cubicBezTo>
                    <a:pt x="24756" y="119235"/>
                    <a:pt x="24756" y="119235"/>
                    <a:pt x="24756" y="119235"/>
                  </a:cubicBezTo>
                  <a:cubicBezTo>
                    <a:pt x="25354" y="119125"/>
                    <a:pt x="25354" y="119125"/>
                    <a:pt x="25354" y="119125"/>
                  </a:cubicBezTo>
                  <a:lnTo>
                    <a:pt x="25354" y="119125"/>
                  </a:lnTo>
                  <a:cubicBezTo>
                    <a:pt x="26560" y="117937"/>
                    <a:pt x="26560" y="117937"/>
                    <a:pt x="26560" y="117937"/>
                  </a:cubicBezTo>
                  <a:cubicBezTo>
                    <a:pt x="26821" y="117405"/>
                    <a:pt x="26821" y="117405"/>
                    <a:pt x="26821" y="117405"/>
                  </a:cubicBezTo>
                  <a:cubicBezTo>
                    <a:pt x="27245" y="116968"/>
                    <a:pt x="27245" y="116968"/>
                    <a:pt x="27245" y="116968"/>
                  </a:cubicBezTo>
                  <a:cubicBezTo>
                    <a:pt x="27853" y="115889"/>
                    <a:pt x="27853" y="115889"/>
                    <a:pt x="27853" y="115889"/>
                  </a:cubicBezTo>
                  <a:cubicBezTo>
                    <a:pt x="28016" y="115138"/>
                    <a:pt x="28016" y="115138"/>
                    <a:pt x="28016" y="115138"/>
                  </a:cubicBezTo>
                  <a:cubicBezTo>
                    <a:pt x="28538" y="114810"/>
                    <a:pt x="28538" y="114810"/>
                    <a:pt x="28538" y="114810"/>
                  </a:cubicBezTo>
                  <a:cubicBezTo>
                    <a:pt x="28886" y="113185"/>
                    <a:pt x="28886" y="113185"/>
                    <a:pt x="28886" y="113185"/>
                  </a:cubicBezTo>
                  <a:lnTo>
                    <a:pt x="28886" y="113185"/>
                  </a:lnTo>
                  <a:lnTo>
                    <a:pt x="28886" y="113185"/>
                  </a:lnTo>
                  <a:lnTo>
                    <a:pt x="28886" y="113185"/>
                  </a:lnTo>
                  <a:lnTo>
                    <a:pt x="28886" y="113185"/>
                  </a:lnTo>
                  <a:cubicBezTo>
                    <a:pt x="28886" y="112652"/>
                    <a:pt x="28886" y="112652"/>
                    <a:pt x="28886" y="112652"/>
                  </a:cubicBezTo>
                  <a:cubicBezTo>
                    <a:pt x="28799" y="112748"/>
                    <a:pt x="28799" y="112748"/>
                    <a:pt x="28799" y="112748"/>
                  </a:cubicBezTo>
                  <a:cubicBezTo>
                    <a:pt x="28712" y="112543"/>
                    <a:pt x="28712" y="112543"/>
                    <a:pt x="28712" y="112543"/>
                  </a:cubicBezTo>
                  <a:cubicBezTo>
                    <a:pt x="28886" y="112215"/>
                    <a:pt x="28886" y="112215"/>
                    <a:pt x="28886" y="112215"/>
                  </a:cubicBezTo>
                  <a:cubicBezTo>
                    <a:pt x="28962" y="112215"/>
                    <a:pt x="28962" y="112215"/>
                    <a:pt x="28962" y="112215"/>
                  </a:cubicBezTo>
                  <a:cubicBezTo>
                    <a:pt x="29309" y="111888"/>
                    <a:pt x="29309" y="111888"/>
                    <a:pt x="29309" y="111888"/>
                  </a:cubicBezTo>
                  <a:cubicBezTo>
                    <a:pt x="29918" y="111778"/>
                    <a:pt x="29918" y="111778"/>
                    <a:pt x="29918" y="111778"/>
                  </a:cubicBezTo>
                  <a:lnTo>
                    <a:pt x="29918" y="111778"/>
                  </a:lnTo>
                  <a:cubicBezTo>
                    <a:pt x="30342" y="111246"/>
                    <a:pt x="30342" y="111246"/>
                    <a:pt x="30342" y="111246"/>
                  </a:cubicBezTo>
                  <a:cubicBezTo>
                    <a:pt x="30429" y="110918"/>
                    <a:pt x="30429" y="110918"/>
                    <a:pt x="30429" y="110918"/>
                  </a:cubicBezTo>
                  <a:cubicBezTo>
                    <a:pt x="30168" y="111027"/>
                    <a:pt x="30168" y="111027"/>
                    <a:pt x="30168" y="111027"/>
                  </a:cubicBezTo>
                  <a:cubicBezTo>
                    <a:pt x="30429" y="110385"/>
                    <a:pt x="30429" y="110385"/>
                    <a:pt x="30429" y="110385"/>
                  </a:cubicBezTo>
                  <a:cubicBezTo>
                    <a:pt x="30429" y="109511"/>
                    <a:pt x="30429" y="109511"/>
                    <a:pt x="30429" y="109511"/>
                  </a:cubicBezTo>
                  <a:cubicBezTo>
                    <a:pt x="30342" y="109511"/>
                    <a:pt x="30342" y="109511"/>
                    <a:pt x="30342" y="109511"/>
                  </a:cubicBezTo>
                  <a:cubicBezTo>
                    <a:pt x="30255" y="109184"/>
                    <a:pt x="30255" y="109184"/>
                    <a:pt x="30255" y="109184"/>
                  </a:cubicBezTo>
                  <a:cubicBezTo>
                    <a:pt x="30081" y="108542"/>
                    <a:pt x="30081" y="108542"/>
                    <a:pt x="30081" y="108542"/>
                  </a:cubicBezTo>
                  <a:cubicBezTo>
                    <a:pt x="29918" y="108323"/>
                    <a:pt x="29918" y="108323"/>
                    <a:pt x="29918" y="108323"/>
                  </a:cubicBezTo>
                  <a:cubicBezTo>
                    <a:pt x="29918" y="107900"/>
                    <a:pt x="29918" y="107900"/>
                    <a:pt x="29918" y="107900"/>
                  </a:cubicBezTo>
                  <a:cubicBezTo>
                    <a:pt x="30342" y="107572"/>
                    <a:pt x="30342" y="107572"/>
                    <a:pt x="30342" y="107572"/>
                  </a:cubicBezTo>
                  <a:cubicBezTo>
                    <a:pt x="30777" y="106917"/>
                    <a:pt x="30777" y="106917"/>
                    <a:pt x="30777" y="106917"/>
                  </a:cubicBezTo>
                  <a:cubicBezTo>
                    <a:pt x="30777" y="107026"/>
                    <a:pt x="30777" y="107026"/>
                    <a:pt x="30777" y="107026"/>
                  </a:cubicBezTo>
                  <a:cubicBezTo>
                    <a:pt x="31026" y="106602"/>
                    <a:pt x="31026" y="106602"/>
                    <a:pt x="31026" y="106602"/>
                  </a:cubicBezTo>
                  <a:cubicBezTo>
                    <a:pt x="31026" y="106493"/>
                    <a:pt x="31026" y="106493"/>
                    <a:pt x="31026" y="106493"/>
                  </a:cubicBezTo>
                  <a:cubicBezTo>
                    <a:pt x="31200" y="106493"/>
                    <a:pt x="31200" y="106493"/>
                    <a:pt x="31200" y="106493"/>
                  </a:cubicBezTo>
                  <a:cubicBezTo>
                    <a:pt x="31374" y="106165"/>
                    <a:pt x="31374" y="106165"/>
                    <a:pt x="31374" y="106165"/>
                  </a:cubicBezTo>
                  <a:cubicBezTo>
                    <a:pt x="32059" y="105728"/>
                    <a:pt x="32059" y="105728"/>
                    <a:pt x="32059" y="105728"/>
                  </a:cubicBezTo>
                  <a:cubicBezTo>
                    <a:pt x="32320" y="105728"/>
                    <a:pt x="32320" y="105728"/>
                    <a:pt x="32320" y="105728"/>
                  </a:cubicBezTo>
                  <a:cubicBezTo>
                    <a:pt x="32494" y="105414"/>
                    <a:pt x="32494" y="105414"/>
                    <a:pt x="32494" y="105414"/>
                  </a:cubicBezTo>
                  <a:cubicBezTo>
                    <a:pt x="32831" y="105196"/>
                    <a:pt x="32831" y="105196"/>
                    <a:pt x="32831" y="105196"/>
                  </a:cubicBezTo>
                  <a:lnTo>
                    <a:pt x="32831" y="105196"/>
                  </a:lnTo>
                  <a:cubicBezTo>
                    <a:pt x="32831" y="105087"/>
                    <a:pt x="32831" y="105087"/>
                    <a:pt x="32831" y="105087"/>
                  </a:cubicBezTo>
                  <a:cubicBezTo>
                    <a:pt x="33004" y="104868"/>
                    <a:pt x="33004" y="104868"/>
                    <a:pt x="33004" y="104868"/>
                  </a:cubicBezTo>
                  <a:cubicBezTo>
                    <a:pt x="33352" y="104335"/>
                    <a:pt x="33352" y="104335"/>
                    <a:pt x="33352" y="104335"/>
                  </a:cubicBezTo>
                  <a:lnTo>
                    <a:pt x="33352" y="104335"/>
                  </a:lnTo>
                  <a:cubicBezTo>
                    <a:pt x="33265" y="104226"/>
                    <a:pt x="33265" y="104226"/>
                    <a:pt x="33265" y="104226"/>
                  </a:cubicBezTo>
                  <a:cubicBezTo>
                    <a:pt x="33439" y="103789"/>
                    <a:pt x="33439" y="103789"/>
                    <a:pt x="33439" y="103789"/>
                  </a:cubicBezTo>
                  <a:lnTo>
                    <a:pt x="33439" y="103789"/>
                  </a:lnTo>
                  <a:cubicBezTo>
                    <a:pt x="33352" y="103571"/>
                    <a:pt x="33352" y="103571"/>
                    <a:pt x="33352" y="103571"/>
                  </a:cubicBezTo>
                  <a:cubicBezTo>
                    <a:pt x="33352" y="103461"/>
                    <a:pt x="33352" y="103461"/>
                    <a:pt x="33352" y="103461"/>
                  </a:cubicBezTo>
                  <a:cubicBezTo>
                    <a:pt x="33265" y="103461"/>
                    <a:pt x="33265" y="103461"/>
                    <a:pt x="33265" y="103461"/>
                  </a:cubicBezTo>
                  <a:cubicBezTo>
                    <a:pt x="33265" y="102601"/>
                    <a:pt x="33265" y="102601"/>
                    <a:pt x="33265" y="102601"/>
                  </a:cubicBezTo>
                  <a:cubicBezTo>
                    <a:pt x="33265" y="102492"/>
                    <a:pt x="33265" y="102492"/>
                    <a:pt x="33265" y="102492"/>
                  </a:cubicBezTo>
                  <a:cubicBezTo>
                    <a:pt x="33352" y="102383"/>
                    <a:pt x="33352" y="102383"/>
                    <a:pt x="33352" y="102383"/>
                  </a:cubicBezTo>
                  <a:cubicBezTo>
                    <a:pt x="33265" y="101522"/>
                    <a:pt x="33265" y="101522"/>
                    <a:pt x="33265" y="101522"/>
                  </a:cubicBezTo>
                  <a:cubicBezTo>
                    <a:pt x="33439" y="101085"/>
                    <a:pt x="33439" y="101085"/>
                    <a:pt x="33439" y="101085"/>
                  </a:cubicBezTo>
                  <a:lnTo>
                    <a:pt x="33439" y="101085"/>
                  </a:lnTo>
                  <a:cubicBezTo>
                    <a:pt x="33439" y="100771"/>
                    <a:pt x="33439" y="100771"/>
                    <a:pt x="33439" y="100771"/>
                  </a:cubicBezTo>
                  <a:cubicBezTo>
                    <a:pt x="33439" y="100662"/>
                    <a:pt x="33439" y="100662"/>
                    <a:pt x="33439" y="100662"/>
                  </a:cubicBezTo>
                  <a:lnTo>
                    <a:pt x="33439" y="100662"/>
                  </a:lnTo>
                  <a:lnTo>
                    <a:pt x="33439" y="100662"/>
                  </a:lnTo>
                  <a:lnTo>
                    <a:pt x="33439" y="100662"/>
                  </a:lnTo>
                  <a:lnTo>
                    <a:pt x="33439" y="100662"/>
                  </a:lnTo>
                  <a:cubicBezTo>
                    <a:pt x="33004" y="100334"/>
                    <a:pt x="33004" y="100334"/>
                    <a:pt x="33004" y="100334"/>
                  </a:cubicBezTo>
                  <a:cubicBezTo>
                    <a:pt x="32667" y="99037"/>
                    <a:pt x="32667" y="99037"/>
                    <a:pt x="32667" y="99037"/>
                  </a:cubicBezTo>
                  <a:cubicBezTo>
                    <a:pt x="32744" y="98927"/>
                    <a:pt x="32744" y="98927"/>
                    <a:pt x="32744" y="98927"/>
                  </a:cubicBezTo>
                  <a:cubicBezTo>
                    <a:pt x="32831" y="98067"/>
                    <a:pt x="32831" y="98067"/>
                    <a:pt x="32831" y="98067"/>
                  </a:cubicBezTo>
                  <a:lnTo>
                    <a:pt x="32831" y="98067"/>
                  </a:lnTo>
                  <a:cubicBezTo>
                    <a:pt x="32407" y="97630"/>
                    <a:pt x="32407" y="97630"/>
                    <a:pt x="32407" y="97630"/>
                  </a:cubicBezTo>
                  <a:cubicBezTo>
                    <a:pt x="32667" y="96660"/>
                    <a:pt x="32667" y="96660"/>
                    <a:pt x="32667" y="96660"/>
                  </a:cubicBezTo>
                  <a:cubicBezTo>
                    <a:pt x="32667" y="96333"/>
                    <a:pt x="32667" y="96333"/>
                    <a:pt x="32667" y="96333"/>
                  </a:cubicBezTo>
                  <a:cubicBezTo>
                    <a:pt x="32744" y="96333"/>
                    <a:pt x="32744" y="96333"/>
                    <a:pt x="32744" y="96333"/>
                  </a:cubicBezTo>
                  <a:cubicBezTo>
                    <a:pt x="32831" y="96223"/>
                    <a:pt x="32831" y="96223"/>
                    <a:pt x="32831" y="96223"/>
                  </a:cubicBezTo>
                  <a:cubicBezTo>
                    <a:pt x="33178" y="95363"/>
                    <a:pt x="33178" y="95363"/>
                    <a:pt x="33178" y="95363"/>
                  </a:cubicBezTo>
                  <a:cubicBezTo>
                    <a:pt x="33265" y="95035"/>
                    <a:pt x="33265" y="95035"/>
                    <a:pt x="33265" y="95035"/>
                  </a:cubicBezTo>
                  <a:cubicBezTo>
                    <a:pt x="33526" y="94831"/>
                    <a:pt x="33526" y="94831"/>
                    <a:pt x="33526" y="94831"/>
                  </a:cubicBezTo>
                  <a:cubicBezTo>
                    <a:pt x="33602" y="94721"/>
                    <a:pt x="33602" y="94721"/>
                    <a:pt x="33602" y="94721"/>
                  </a:cubicBezTo>
                  <a:cubicBezTo>
                    <a:pt x="33700" y="94393"/>
                    <a:pt x="33700" y="94393"/>
                    <a:pt x="33700" y="94393"/>
                  </a:cubicBezTo>
                  <a:cubicBezTo>
                    <a:pt x="33863" y="94393"/>
                    <a:pt x="33863" y="94393"/>
                    <a:pt x="33863" y="94393"/>
                  </a:cubicBezTo>
                  <a:cubicBezTo>
                    <a:pt x="34037" y="94066"/>
                    <a:pt x="34037" y="94066"/>
                    <a:pt x="34037" y="94066"/>
                  </a:cubicBezTo>
                  <a:lnTo>
                    <a:pt x="34037" y="94066"/>
                  </a:lnTo>
                  <a:cubicBezTo>
                    <a:pt x="34548" y="93315"/>
                    <a:pt x="34548" y="93315"/>
                    <a:pt x="34548" y="93315"/>
                  </a:cubicBezTo>
                  <a:cubicBezTo>
                    <a:pt x="34548" y="93205"/>
                    <a:pt x="34548" y="93205"/>
                    <a:pt x="34548" y="93205"/>
                  </a:cubicBezTo>
                  <a:cubicBezTo>
                    <a:pt x="34721" y="93205"/>
                    <a:pt x="34721" y="93205"/>
                    <a:pt x="34721" y="93205"/>
                  </a:cubicBezTo>
                  <a:lnTo>
                    <a:pt x="34721" y="93205"/>
                  </a:lnTo>
                  <a:cubicBezTo>
                    <a:pt x="35754" y="91908"/>
                    <a:pt x="35754" y="91908"/>
                    <a:pt x="35754" y="91908"/>
                  </a:cubicBezTo>
                  <a:cubicBezTo>
                    <a:pt x="36449" y="91485"/>
                    <a:pt x="36449" y="91485"/>
                    <a:pt x="36449" y="91485"/>
                  </a:cubicBezTo>
                  <a:cubicBezTo>
                    <a:pt x="36786" y="90829"/>
                    <a:pt x="36786" y="90829"/>
                    <a:pt x="36786" y="90829"/>
                  </a:cubicBezTo>
                  <a:cubicBezTo>
                    <a:pt x="37558" y="89969"/>
                    <a:pt x="37558" y="89969"/>
                    <a:pt x="37558" y="89969"/>
                  </a:cubicBezTo>
                  <a:cubicBezTo>
                    <a:pt x="37819" y="89218"/>
                    <a:pt x="37819" y="89218"/>
                    <a:pt x="37819" y="89218"/>
                  </a:cubicBezTo>
                  <a:cubicBezTo>
                    <a:pt x="38253" y="88781"/>
                    <a:pt x="38253" y="88781"/>
                    <a:pt x="38253" y="88781"/>
                  </a:cubicBezTo>
                  <a:lnTo>
                    <a:pt x="38253" y="88781"/>
                  </a:lnTo>
                  <a:cubicBezTo>
                    <a:pt x="38330" y="88344"/>
                    <a:pt x="38330" y="88344"/>
                    <a:pt x="38330" y="88344"/>
                  </a:cubicBezTo>
                  <a:cubicBezTo>
                    <a:pt x="38764" y="87483"/>
                    <a:pt x="38764" y="87483"/>
                    <a:pt x="38764" y="87483"/>
                  </a:cubicBezTo>
                  <a:lnTo>
                    <a:pt x="38764" y="87483"/>
                  </a:lnTo>
                  <a:cubicBezTo>
                    <a:pt x="38764" y="87156"/>
                    <a:pt x="38764" y="87156"/>
                    <a:pt x="38764" y="87156"/>
                  </a:cubicBezTo>
                  <a:cubicBezTo>
                    <a:pt x="38938" y="86937"/>
                    <a:pt x="38938" y="86937"/>
                    <a:pt x="38938" y="86937"/>
                  </a:cubicBezTo>
                  <a:cubicBezTo>
                    <a:pt x="39286" y="86295"/>
                    <a:pt x="39286" y="86295"/>
                    <a:pt x="39286" y="86295"/>
                  </a:cubicBezTo>
                  <a:cubicBezTo>
                    <a:pt x="39362" y="85435"/>
                    <a:pt x="39362" y="85435"/>
                    <a:pt x="39362" y="85435"/>
                  </a:cubicBezTo>
                  <a:cubicBezTo>
                    <a:pt x="39536" y="85216"/>
                    <a:pt x="39536" y="85216"/>
                    <a:pt x="39536" y="85216"/>
                  </a:cubicBezTo>
                  <a:cubicBezTo>
                    <a:pt x="39449" y="84670"/>
                    <a:pt x="39449" y="84670"/>
                    <a:pt x="39449" y="84670"/>
                  </a:cubicBezTo>
                  <a:cubicBezTo>
                    <a:pt x="39623" y="84342"/>
                    <a:pt x="39623" y="84342"/>
                    <a:pt x="39623" y="84342"/>
                  </a:cubicBezTo>
                  <a:cubicBezTo>
                    <a:pt x="39199" y="84137"/>
                    <a:pt x="39199" y="84137"/>
                    <a:pt x="39199" y="84137"/>
                  </a:cubicBezTo>
                  <a:cubicBezTo>
                    <a:pt x="39025" y="84465"/>
                    <a:pt x="39025" y="84465"/>
                    <a:pt x="39025" y="84465"/>
                  </a:cubicBezTo>
                  <a:cubicBezTo>
                    <a:pt x="37993" y="84779"/>
                    <a:pt x="37993" y="84779"/>
                    <a:pt x="37993" y="84779"/>
                  </a:cubicBezTo>
                  <a:cubicBezTo>
                    <a:pt x="37308" y="84670"/>
                    <a:pt x="37308" y="84670"/>
                    <a:pt x="37308" y="84670"/>
                  </a:cubicBezTo>
                  <a:cubicBezTo>
                    <a:pt x="36960" y="85107"/>
                    <a:pt x="36960" y="85107"/>
                    <a:pt x="36960" y="85107"/>
                  </a:cubicBezTo>
                  <a:cubicBezTo>
                    <a:pt x="36362" y="84889"/>
                    <a:pt x="36362" y="84889"/>
                    <a:pt x="36362" y="84889"/>
                  </a:cubicBezTo>
                  <a:cubicBezTo>
                    <a:pt x="35928" y="85435"/>
                    <a:pt x="35928" y="85435"/>
                    <a:pt x="35928" y="85435"/>
                  </a:cubicBezTo>
                  <a:cubicBezTo>
                    <a:pt x="35504" y="85326"/>
                    <a:pt x="35504" y="85326"/>
                    <a:pt x="35504" y="85326"/>
                  </a:cubicBezTo>
                  <a:cubicBezTo>
                    <a:pt x="34982" y="84670"/>
                    <a:pt x="34982" y="84670"/>
                    <a:pt x="34982" y="84670"/>
                  </a:cubicBezTo>
                  <a:cubicBezTo>
                    <a:pt x="34982" y="84561"/>
                    <a:pt x="34982" y="84561"/>
                    <a:pt x="34982" y="84561"/>
                  </a:cubicBezTo>
                  <a:lnTo>
                    <a:pt x="34982" y="84561"/>
                  </a:lnTo>
                  <a:lnTo>
                    <a:pt x="34982" y="84561"/>
                  </a:lnTo>
                  <a:cubicBezTo>
                    <a:pt x="34635" y="84561"/>
                    <a:pt x="34635" y="84561"/>
                    <a:pt x="34635" y="84561"/>
                  </a:cubicBezTo>
                  <a:cubicBezTo>
                    <a:pt x="35069" y="84137"/>
                    <a:pt x="35069" y="84137"/>
                    <a:pt x="35069" y="84137"/>
                  </a:cubicBezTo>
                  <a:cubicBezTo>
                    <a:pt x="34385" y="82949"/>
                    <a:pt x="34385" y="82949"/>
                    <a:pt x="34385" y="82949"/>
                  </a:cubicBezTo>
                  <a:cubicBezTo>
                    <a:pt x="33776" y="82185"/>
                    <a:pt x="33776" y="82185"/>
                    <a:pt x="33776" y="82185"/>
                  </a:cubicBezTo>
                  <a:cubicBezTo>
                    <a:pt x="33439" y="81980"/>
                    <a:pt x="33439" y="81980"/>
                    <a:pt x="33439" y="81980"/>
                  </a:cubicBezTo>
                  <a:cubicBezTo>
                    <a:pt x="32917" y="81761"/>
                    <a:pt x="32917" y="81761"/>
                    <a:pt x="32917" y="81761"/>
                  </a:cubicBezTo>
                  <a:cubicBezTo>
                    <a:pt x="32494" y="80136"/>
                    <a:pt x="32494" y="80136"/>
                    <a:pt x="32494" y="80136"/>
                  </a:cubicBezTo>
                  <a:cubicBezTo>
                    <a:pt x="32146" y="79713"/>
                    <a:pt x="32146" y="79713"/>
                    <a:pt x="32146" y="79713"/>
                  </a:cubicBezTo>
                  <a:lnTo>
                    <a:pt x="32146" y="79713"/>
                  </a:lnTo>
                  <a:cubicBezTo>
                    <a:pt x="31635" y="79057"/>
                    <a:pt x="31635" y="79057"/>
                    <a:pt x="31635" y="79057"/>
                  </a:cubicBezTo>
                  <a:cubicBezTo>
                    <a:pt x="31548" y="77323"/>
                    <a:pt x="31548" y="77323"/>
                    <a:pt x="31548" y="77323"/>
                  </a:cubicBezTo>
                  <a:lnTo>
                    <a:pt x="31548" y="77323"/>
                  </a:lnTo>
                  <a:cubicBezTo>
                    <a:pt x="31548" y="77227"/>
                    <a:pt x="31548" y="77227"/>
                    <a:pt x="31548" y="77227"/>
                  </a:cubicBezTo>
                  <a:cubicBezTo>
                    <a:pt x="31374" y="77009"/>
                    <a:pt x="31374" y="77009"/>
                    <a:pt x="31374" y="77009"/>
                  </a:cubicBezTo>
                  <a:lnTo>
                    <a:pt x="31374" y="77009"/>
                  </a:lnTo>
                  <a:cubicBezTo>
                    <a:pt x="31287" y="76899"/>
                    <a:pt x="31287" y="76899"/>
                    <a:pt x="31287" y="76899"/>
                  </a:cubicBezTo>
                  <a:cubicBezTo>
                    <a:pt x="31287" y="76790"/>
                    <a:pt x="31287" y="76790"/>
                    <a:pt x="31287" y="76790"/>
                  </a:cubicBezTo>
                  <a:lnTo>
                    <a:pt x="31287" y="76790"/>
                  </a:lnTo>
                  <a:cubicBezTo>
                    <a:pt x="31287" y="76681"/>
                    <a:pt x="31287" y="76681"/>
                    <a:pt x="31287" y="76681"/>
                  </a:cubicBezTo>
                  <a:lnTo>
                    <a:pt x="31287" y="76681"/>
                  </a:lnTo>
                  <a:lnTo>
                    <a:pt x="31287" y="76681"/>
                  </a:lnTo>
                  <a:cubicBezTo>
                    <a:pt x="31287" y="76462"/>
                    <a:pt x="31287" y="76462"/>
                    <a:pt x="31287" y="76462"/>
                  </a:cubicBezTo>
                  <a:cubicBezTo>
                    <a:pt x="31113" y="76353"/>
                    <a:pt x="31113" y="76353"/>
                    <a:pt x="31113" y="76353"/>
                  </a:cubicBezTo>
                  <a:lnTo>
                    <a:pt x="31113" y="76353"/>
                  </a:lnTo>
                  <a:cubicBezTo>
                    <a:pt x="30603" y="75821"/>
                    <a:pt x="30603" y="75821"/>
                    <a:pt x="30603" y="75821"/>
                  </a:cubicBezTo>
                  <a:cubicBezTo>
                    <a:pt x="30516" y="75711"/>
                    <a:pt x="30516" y="75711"/>
                    <a:pt x="30516" y="75711"/>
                  </a:cubicBezTo>
                  <a:cubicBezTo>
                    <a:pt x="30516" y="75056"/>
                    <a:pt x="30516" y="75056"/>
                    <a:pt x="30516" y="75056"/>
                  </a:cubicBezTo>
                  <a:cubicBezTo>
                    <a:pt x="30690" y="75056"/>
                    <a:pt x="30690" y="75056"/>
                    <a:pt x="30690" y="75056"/>
                  </a:cubicBezTo>
                  <a:cubicBezTo>
                    <a:pt x="30342" y="74523"/>
                    <a:pt x="30342" y="74523"/>
                    <a:pt x="30342" y="74523"/>
                  </a:cubicBezTo>
                  <a:cubicBezTo>
                    <a:pt x="29570" y="72789"/>
                    <a:pt x="29570" y="72789"/>
                    <a:pt x="29570" y="72789"/>
                  </a:cubicBezTo>
                  <a:cubicBezTo>
                    <a:pt x="29570" y="72365"/>
                    <a:pt x="29570" y="72365"/>
                    <a:pt x="29570" y="72365"/>
                  </a:cubicBezTo>
                  <a:lnTo>
                    <a:pt x="29570" y="72365"/>
                  </a:lnTo>
                  <a:cubicBezTo>
                    <a:pt x="29396" y="72038"/>
                    <a:pt x="29396" y="72038"/>
                    <a:pt x="29396" y="72038"/>
                  </a:cubicBezTo>
                  <a:cubicBezTo>
                    <a:pt x="29396" y="71819"/>
                    <a:pt x="29396" y="71819"/>
                    <a:pt x="29396" y="71819"/>
                  </a:cubicBezTo>
                  <a:cubicBezTo>
                    <a:pt x="28886" y="71068"/>
                    <a:pt x="28886" y="71068"/>
                    <a:pt x="28886" y="71068"/>
                  </a:cubicBezTo>
                  <a:cubicBezTo>
                    <a:pt x="28886" y="70631"/>
                    <a:pt x="28886" y="70631"/>
                    <a:pt x="28886" y="70631"/>
                  </a:cubicBezTo>
                  <a:lnTo>
                    <a:pt x="28886" y="70631"/>
                  </a:lnTo>
                  <a:cubicBezTo>
                    <a:pt x="28712" y="70413"/>
                    <a:pt x="28712" y="70413"/>
                    <a:pt x="28712" y="70413"/>
                  </a:cubicBezTo>
                  <a:cubicBezTo>
                    <a:pt x="28886" y="69989"/>
                    <a:pt x="28886" y="69989"/>
                    <a:pt x="28886" y="69989"/>
                  </a:cubicBezTo>
                  <a:cubicBezTo>
                    <a:pt x="28886" y="70413"/>
                    <a:pt x="28886" y="70413"/>
                    <a:pt x="28886" y="70413"/>
                  </a:cubicBezTo>
                  <a:cubicBezTo>
                    <a:pt x="29222" y="70959"/>
                    <a:pt x="29222" y="70959"/>
                    <a:pt x="29222" y="70959"/>
                  </a:cubicBezTo>
                  <a:cubicBezTo>
                    <a:pt x="29222" y="71177"/>
                    <a:pt x="29222" y="71177"/>
                    <a:pt x="29222" y="71177"/>
                  </a:cubicBezTo>
                  <a:cubicBezTo>
                    <a:pt x="29136" y="71177"/>
                    <a:pt x="29136" y="71177"/>
                    <a:pt x="29136" y="71177"/>
                  </a:cubicBezTo>
                  <a:cubicBezTo>
                    <a:pt x="29657" y="71928"/>
                    <a:pt x="29657" y="71928"/>
                    <a:pt x="29657" y="71928"/>
                  </a:cubicBezTo>
                  <a:lnTo>
                    <a:pt x="29657" y="71928"/>
                  </a:lnTo>
                  <a:cubicBezTo>
                    <a:pt x="29820" y="71819"/>
                    <a:pt x="29820" y="71819"/>
                    <a:pt x="29820" y="71819"/>
                  </a:cubicBezTo>
                  <a:cubicBezTo>
                    <a:pt x="29820" y="71505"/>
                    <a:pt x="29820" y="71505"/>
                    <a:pt x="29820" y="71505"/>
                  </a:cubicBezTo>
                  <a:cubicBezTo>
                    <a:pt x="30168" y="70631"/>
                    <a:pt x="30168" y="70631"/>
                    <a:pt x="30168" y="70631"/>
                  </a:cubicBezTo>
                  <a:cubicBezTo>
                    <a:pt x="30081" y="71287"/>
                    <a:pt x="30081" y="71287"/>
                    <a:pt x="30081" y="71287"/>
                  </a:cubicBezTo>
                  <a:cubicBezTo>
                    <a:pt x="29994" y="71601"/>
                    <a:pt x="29994" y="71601"/>
                    <a:pt x="29994" y="71601"/>
                  </a:cubicBezTo>
                  <a:cubicBezTo>
                    <a:pt x="30255" y="71601"/>
                    <a:pt x="30255" y="71601"/>
                    <a:pt x="30255" y="71601"/>
                  </a:cubicBezTo>
                  <a:cubicBezTo>
                    <a:pt x="31374" y="73663"/>
                    <a:pt x="31374" y="73663"/>
                    <a:pt x="31374" y="73663"/>
                  </a:cubicBezTo>
                  <a:cubicBezTo>
                    <a:pt x="31635" y="74742"/>
                    <a:pt x="31635" y="74742"/>
                    <a:pt x="31635" y="74742"/>
                  </a:cubicBezTo>
                  <a:lnTo>
                    <a:pt x="31635" y="74742"/>
                  </a:lnTo>
                  <a:cubicBezTo>
                    <a:pt x="31798" y="74742"/>
                    <a:pt x="31798" y="74742"/>
                    <a:pt x="31798" y="74742"/>
                  </a:cubicBezTo>
                  <a:cubicBezTo>
                    <a:pt x="32233" y="75165"/>
                    <a:pt x="32233" y="75165"/>
                    <a:pt x="32233" y="75165"/>
                  </a:cubicBezTo>
                  <a:cubicBezTo>
                    <a:pt x="32581" y="76353"/>
                    <a:pt x="32581" y="76353"/>
                    <a:pt x="32581" y="76353"/>
                  </a:cubicBezTo>
                  <a:cubicBezTo>
                    <a:pt x="32581" y="77432"/>
                    <a:pt x="32581" y="77432"/>
                    <a:pt x="32581" y="77432"/>
                  </a:cubicBezTo>
                  <a:lnTo>
                    <a:pt x="32581" y="77432"/>
                  </a:lnTo>
                  <a:cubicBezTo>
                    <a:pt x="33004" y="77869"/>
                    <a:pt x="33004" y="77869"/>
                    <a:pt x="33004" y="77869"/>
                  </a:cubicBezTo>
                  <a:lnTo>
                    <a:pt x="33004" y="77869"/>
                  </a:lnTo>
                  <a:cubicBezTo>
                    <a:pt x="33178" y="77869"/>
                    <a:pt x="33178" y="77869"/>
                    <a:pt x="33178" y="77869"/>
                  </a:cubicBezTo>
                  <a:cubicBezTo>
                    <a:pt x="33776" y="78729"/>
                    <a:pt x="33776" y="78729"/>
                    <a:pt x="33776" y="78729"/>
                  </a:cubicBezTo>
                  <a:cubicBezTo>
                    <a:pt x="33700" y="79057"/>
                    <a:pt x="33700" y="79057"/>
                    <a:pt x="33700" y="79057"/>
                  </a:cubicBezTo>
                  <a:cubicBezTo>
                    <a:pt x="34124" y="79808"/>
                    <a:pt x="34124" y="79808"/>
                    <a:pt x="34124" y="79808"/>
                  </a:cubicBezTo>
                  <a:cubicBezTo>
                    <a:pt x="34385" y="80027"/>
                    <a:pt x="34385" y="80027"/>
                    <a:pt x="34385" y="80027"/>
                  </a:cubicBezTo>
                  <a:cubicBezTo>
                    <a:pt x="34635" y="80996"/>
                    <a:pt x="34635" y="80996"/>
                    <a:pt x="34635" y="80996"/>
                  </a:cubicBezTo>
                  <a:lnTo>
                    <a:pt x="34635" y="80996"/>
                  </a:lnTo>
                  <a:lnTo>
                    <a:pt x="34635" y="80996"/>
                  </a:lnTo>
                  <a:lnTo>
                    <a:pt x="34635" y="80996"/>
                  </a:lnTo>
                  <a:lnTo>
                    <a:pt x="34635" y="80996"/>
                  </a:lnTo>
                  <a:cubicBezTo>
                    <a:pt x="34721" y="81324"/>
                    <a:pt x="34721" y="81324"/>
                    <a:pt x="34721" y="81324"/>
                  </a:cubicBezTo>
                  <a:cubicBezTo>
                    <a:pt x="34548" y="81652"/>
                    <a:pt x="34548" y="81652"/>
                    <a:pt x="34548" y="81652"/>
                  </a:cubicBezTo>
                  <a:cubicBezTo>
                    <a:pt x="35156" y="83700"/>
                    <a:pt x="35156" y="83700"/>
                    <a:pt x="35156" y="83700"/>
                  </a:cubicBezTo>
                  <a:lnTo>
                    <a:pt x="35156" y="83700"/>
                  </a:lnTo>
                  <a:cubicBezTo>
                    <a:pt x="36015" y="83591"/>
                    <a:pt x="36015" y="83591"/>
                    <a:pt x="36015" y="83591"/>
                  </a:cubicBezTo>
                  <a:lnTo>
                    <a:pt x="36015" y="83591"/>
                  </a:lnTo>
                  <a:cubicBezTo>
                    <a:pt x="36449" y="83168"/>
                    <a:pt x="36449" y="83168"/>
                    <a:pt x="36449" y="83168"/>
                  </a:cubicBezTo>
                  <a:cubicBezTo>
                    <a:pt x="37134" y="83168"/>
                    <a:pt x="37134" y="83168"/>
                    <a:pt x="37134" y="83168"/>
                  </a:cubicBezTo>
                  <a:cubicBezTo>
                    <a:pt x="37645" y="82731"/>
                    <a:pt x="37645" y="82731"/>
                    <a:pt x="37645" y="82731"/>
                  </a:cubicBezTo>
                  <a:cubicBezTo>
                    <a:pt x="37993" y="82731"/>
                    <a:pt x="37993" y="82731"/>
                    <a:pt x="37993" y="82731"/>
                  </a:cubicBezTo>
                  <a:cubicBezTo>
                    <a:pt x="38416" y="82294"/>
                    <a:pt x="38416" y="82294"/>
                    <a:pt x="38416" y="82294"/>
                  </a:cubicBezTo>
                  <a:cubicBezTo>
                    <a:pt x="40231" y="81433"/>
                    <a:pt x="40231" y="81433"/>
                    <a:pt x="40231" y="81433"/>
                  </a:cubicBezTo>
                  <a:lnTo>
                    <a:pt x="40231" y="81433"/>
                  </a:lnTo>
                  <a:cubicBezTo>
                    <a:pt x="40134" y="81106"/>
                    <a:pt x="40134" y="81106"/>
                    <a:pt x="40134" y="81106"/>
                  </a:cubicBezTo>
                  <a:cubicBezTo>
                    <a:pt x="40655" y="80792"/>
                    <a:pt x="40655" y="80792"/>
                    <a:pt x="40655" y="80792"/>
                  </a:cubicBezTo>
                  <a:lnTo>
                    <a:pt x="40655" y="80792"/>
                  </a:lnTo>
                  <a:cubicBezTo>
                    <a:pt x="41340" y="80355"/>
                    <a:pt x="41340" y="80355"/>
                    <a:pt x="41340" y="80355"/>
                  </a:cubicBezTo>
                  <a:cubicBezTo>
                    <a:pt x="41861" y="80464"/>
                    <a:pt x="41861" y="80464"/>
                    <a:pt x="41861" y="80464"/>
                  </a:cubicBezTo>
                  <a:lnTo>
                    <a:pt x="41861" y="80464"/>
                  </a:lnTo>
                  <a:cubicBezTo>
                    <a:pt x="42035" y="79808"/>
                    <a:pt x="42035" y="79808"/>
                    <a:pt x="42035" y="79808"/>
                  </a:cubicBezTo>
                  <a:cubicBezTo>
                    <a:pt x="42546" y="79713"/>
                    <a:pt x="42546" y="79713"/>
                    <a:pt x="42546" y="79713"/>
                  </a:cubicBezTo>
                  <a:lnTo>
                    <a:pt x="42546" y="79713"/>
                  </a:lnTo>
                  <a:cubicBezTo>
                    <a:pt x="42807" y="79057"/>
                    <a:pt x="42807" y="79057"/>
                    <a:pt x="42807" y="79057"/>
                  </a:cubicBezTo>
                  <a:cubicBezTo>
                    <a:pt x="43405" y="78839"/>
                    <a:pt x="43405" y="78839"/>
                    <a:pt x="43405" y="78839"/>
                  </a:cubicBezTo>
                  <a:lnTo>
                    <a:pt x="43405" y="78839"/>
                  </a:lnTo>
                  <a:cubicBezTo>
                    <a:pt x="43318" y="78088"/>
                    <a:pt x="43318" y="78088"/>
                    <a:pt x="43318" y="78088"/>
                  </a:cubicBezTo>
                  <a:cubicBezTo>
                    <a:pt x="43579" y="77760"/>
                    <a:pt x="43579" y="77760"/>
                    <a:pt x="43579" y="77760"/>
                  </a:cubicBezTo>
                  <a:cubicBezTo>
                    <a:pt x="43752" y="77760"/>
                    <a:pt x="43752" y="77760"/>
                    <a:pt x="43752" y="77760"/>
                  </a:cubicBezTo>
                  <a:cubicBezTo>
                    <a:pt x="44524" y="76258"/>
                    <a:pt x="44524" y="76258"/>
                    <a:pt x="44524" y="76258"/>
                  </a:cubicBezTo>
                  <a:cubicBezTo>
                    <a:pt x="44611" y="76135"/>
                    <a:pt x="44611" y="76135"/>
                    <a:pt x="44611" y="76135"/>
                  </a:cubicBezTo>
                  <a:cubicBezTo>
                    <a:pt x="44263" y="76039"/>
                    <a:pt x="44263" y="76039"/>
                    <a:pt x="44263" y="76039"/>
                  </a:cubicBezTo>
                  <a:cubicBezTo>
                    <a:pt x="43915" y="75274"/>
                    <a:pt x="43915" y="75274"/>
                    <a:pt x="43915" y="75274"/>
                  </a:cubicBezTo>
                  <a:lnTo>
                    <a:pt x="43915" y="75274"/>
                  </a:lnTo>
                  <a:cubicBezTo>
                    <a:pt x="43068" y="74960"/>
                    <a:pt x="43068" y="74960"/>
                    <a:pt x="43068" y="74960"/>
                  </a:cubicBezTo>
                  <a:cubicBezTo>
                    <a:pt x="42459" y="74195"/>
                    <a:pt x="42459" y="74195"/>
                    <a:pt x="42459" y="74195"/>
                  </a:cubicBezTo>
                  <a:lnTo>
                    <a:pt x="42459" y="74195"/>
                  </a:lnTo>
                  <a:lnTo>
                    <a:pt x="42459" y="74195"/>
                  </a:lnTo>
                  <a:cubicBezTo>
                    <a:pt x="42546" y="73007"/>
                    <a:pt x="42546" y="73007"/>
                    <a:pt x="42546" y="73007"/>
                  </a:cubicBezTo>
                  <a:cubicBezTo>
                    <a:pt x="41427" y="74742"/>
                    <a:pt x="41427" y="74742"/>
                    <a:pt x="41427" y="74742"/>
                  </a:cubicBezTo>
                  <a:cubicBezTo>
                    <a:pt x="40307" y="74742"/>
                    <a:pt x="40307" y="74742"/>
                    <a:pt x="40307" y="74742"/>
                  </a:cubicBezTo>
                  <a:lnTo>
                    <a:pt x="40307" y="74742"/>
                  </a:lnTo>
                  <a:cubicBezTo>
                    <a:pt x="40134" y="74960"/>
                    <a:pt x="40134" y="74960"/>
                    <a:pt x="40134" y="74960"/>
                  </a:cubicBezTo>
                  <a:cubicBezTo>
                    <a:pt x="39884" y="74851"/>
                    <a:pt x="39884" y="74851"/>
                    <a:pt x="39884" y="74851"/>
                  </a:cubicBezTo>
                  <a:lnTo>
                    <a:pt x="39884" y="74851"/>
                  </a:lnTo>
                  <a:cubicBezTo>
                    <a:pt x="39623" y="74632"/>
                    <a:pt x="39623" y="74632"/>
                    <a:pt x="39623" y="74632"/>
                  </a:cubicBezTo>
                  <a:cubicBezTo>
                    <a:pt x="39710" y="74414"/>
                    <a:pt x="39710" y="74414"/>
                    <a:pt x="39710" y="74414"/>
                  </a:cubicBezTo>
                  <a:lnTo>
                    <a:pt x="39710" y="74414"/>
                  </a:lnTo>
                  <a:cubicBezTo>
                    <a:pt x="39797" y="73335"/>
                    <a:pt x="39797" y="73335"/>
                    <a:pt x="39797" y="73335"/>
                  </a:cubicBezTo>
                  <a:lnTo>
                    <a:pt x="39797" y="73335"/>
                  </a:lnTo>
                  <a:cubicBezTo>
                    <a:pt x="39536" y="73117"/>
                    <a:pt x="39536" y="73117"/>
                    <a:pt x="39536" y="73117"/>
                  </a:cubicBezTo>
                  <a:cubicBezTo>
                    <a:pt x="39286" y="73772"/>
                    <a:pt x="39286" y="73772"/>
                    <a:pt x="39286" y="73772"/>
                  </a:cubicBezTo>
                  <a:lnTo>
                    <a:pt x="39286" y="73772"/>
                  </a:lnTo>
                  <a:cubicBezTo>
                    <a:pt x="39362" y="74305"/>
                    <a:pt x="39362" y="74305"/>
                    <a:pt x="39362" y="74305"/>
                  </a:cubicBezTo>
                  <a:cubicBezTo>
                    <a:pt x="39112" y="73772"/>
                    <a:pt x="39112" y="73772"/>
                    <a:pt x="39112" y="73772"/>
                  </a:cubicBezTo>
                  <a:cubicBezTo>
                    <a:pt x="38938" y="73554"/>
                    <a:pt x="38938" y="73554"/>
                    <a:pt x="38938" y="73554"/>
                  </a:cubicBezTo>
                  <a:cubicBezTo>
                    <a:pt x="38938" y="72789"/>
                    <a:pt x="38938" y="72789"/>
                    <a:pt x="38938" y="72789"/>
                  </a:cubicBezTo>
                  <a:lnTo>
                    <a:pt x="38938" y="72789"/>
                  </a:lnTo>
                  <a:cubicBezTo>
                    <a:pt x="38080" y="71601"/>
                    <a:pt x="38080" y="71601"/>
                    <a:pt x="38080" y="71601"/>
                  </a:cubicBezTo>
                  <a:cubicBezTo>
                    <a:pt x="37993" y="71287"/>
                    <a:pt x="37993" y="71287"/>
                    <a:pt x="37993" y="71287"/>
                  </a:cubicBezTo>
                  <a:lnTo>
                    <a:pt x="37993" y="71287"/>
                  </a:lnTo>
                  <a:cubicBezTo>
                    <a:pt x="37819" y="70740"/>
                    <a:pt x="37819" y="70740"/>
                    <a:pt x="37819" y="70740"/>
                  </a:cubicBezTo>
                  <a:cubicBezTo>
                    <a:pt x="37645" y="70631"/>
                    <a:pt x="37645" y="70631"/>
                    <a:pt x="37645" y="70631"/>
                  </a:cubicBezTo>
                  <a:cubicBezTo>
                    <a:pt x="37906" y="70317"/>
                    <a:pt x="37906" y="70317"/>
                    <a:pt x="37906" y="70317"/>
                  </a:cubicBezTo>
                  <a:cubicBezTo>
                    <a:pt x="37732" y="69989"/>
                    <a:pt x="37732" y="69989"/>
                    <a:pt x="37732" y="69989"/>
                  </a:cubicBezTo>
                  <a:cubicBezTo>
                    <a:pt x="37993" y="70099"/>
                    <a:pt x="37993" y="70099"/>
                    <a:pt x="37993" y="70099"/>
                  </a:cubicBezTo>
                  <a:cubicBezTo>
                    <a:pt x="37993" y="69989"/>
                    <a:pt x="37993" y="69989"/>
                    <a:pt x="37993" y="69989"/>
                  </a:cubicBezTo>
                  <a:lnTo>
                    <a:pt x="37993" y="69989"/>
                  </a:lnTo>
                  <a:cubicBezTo>
                    <a:pt x="38330" y="69552"/>
                    <a:pt x="38330" y="69552"/>
                    <a:pt x="38330" y="69552"/>
                  </a:cubicBezTo>
                  <a:cubicBezTo>
                    <a:pt x="38590" y="70099"/>
                    <a:pt x="38590" y="70099"/>
                    <a:pt x="38590" y="70099"/>
                  </a:cubicBezTo>
                  <a:cubicBezTo>
                    <a:pt x="38851" y="69989"/>
                    <a:pt x="38851" y="69989"/>
                    <a:pt x="38851" y="69989"/>
                  </a:cubicBezTo>
                  <a:cubicBezTo>
                    <a:pt x="39710" y="71928"/>
                    <a:pt x="39710" y="71928"/>
                    <a:pt x="39710" y="71928"/>
                  </a:cubicBezTo>
                  <a:lnTo>
                    <a:pt x="39710" y="71928"/>
                  </a:lnTo>
                  <a:cubicBezTo>
                    <a:pt x="40307" y="72038"/>
                    <a:pt x="40307" y="72038"/>
                    <a:pt x="40307" y="72038"/>
                  </a:cubicBezTo>
                  <a:cubicBezTo>
                    <a:pt x="40481" y="72365"/>
                    <a:pt x="40481" y="72365"/>
                    <a:pt x="40481" y="72365"/>
                  </a:cubicBezTo>
                  <a:lnTo>
                    <a:pt x="40481" y="72365"/>
                  </a:lnTo>
                  <a:cubicBezTo>
                    <a:pt x="41601" y="73007"/>
                    <a:pt x="41601" y="73007"/>
                    <a:pt x="41601" y="73007"/>
                  </a:cubicBezTo>
                  <a:lnTo>
                    <a:pt x="41601" y="73007"/>
                  </a:lnTo>
                  <a:cubicBezTo>
                    <a:pt x="42546" y="72365"/>
                    <a:pt x="42546" y="72365"/>
                    <a:pt x="42546" y="72365"/>
                  </a:cubicBezTo>
                  <a:cubicBezTo>
                    <a:pt x="42894" y="72680"/>
                    <a:pt x="42894" y="72680"/>
                    <a:pt x="42894" y="72680"/>
                  </a:cubicBezTo>
                  <a:cubicBezTo>
                    <a:pt x="43144" y="73554"/>
                    <a:pt x="43144" y="73554"/>
                    <a:pt x="43144" y="73554"/>
                  </a:cubicBezTo>
                  <a:lnTo>
                    <a:pt x="43144" y="73554"/>
                  </a:lnTo>
                  <a:cubicBezTo>
                    <a:pt x="45643" y="74086"/>
                    <a:pt x="45643" y="74086"/>
                    <a:pt x="45643" y="74086"/>
                  </a:cubicBezTo>
                  <a:lnTo>
                    <a:pt x="45643" y="74086"/>
                  </a:lnTo>
                  <a:lnTo>
                    <a:pt x="45643" y="74086"/>
                  </a:lnTo>
                  <a:lnTo>
                    <a:pt x="45643" y="74086"/>
                  </a:lnTo>
                  <a:lnTo>
                    <a:pt x="45643" y="74086"/>
                  </a:lnTo>
                  <a:lnTo>
                    <a:pt x="45643" y="74086"/>
                  </a:lnTo>
                  <a:cubicBezTo>
                    <a:pt x="48219" y="73772"/>
                    <a:pt x="48219" y="73772"/>
                    <a:pt x="48219" y="73772"/>
                  </a:cubicBezTo>
                  <a:cubicBezTo>
                    <a:pt x="48567" y="73977"/>
                    <a:pt x="48567" y="73977"/>
                    <a:pt x="48567" y="73977"/>
                  </a:cubicBezTo>
                  <a:cubicBezTo>
                    <a:pt x="48567" y="74305"/>
                    <a:pt x="48567" y="74305"/>
                    <a:pt x="48567" y="74305"/>
                  </a:cubicBezTo>
                  <a:cubicBezTo>
                    <a:pt x="48730" y="74414"/>
                    <a:pt x="48730" y="74414"/>
                    <a:pt x="48730" y="74414"/>
                  </a:cubicBezTo>
                  <a:cubicBezTo>
                    <a:pt x="48991" y="75165"/>
                    <a:pt x="48991" y="75165"/>
                    <a:pt x="48991" y="75165"/>
                  </a:cubicBezTo>
                  <a:lnTo>
                    <a:pt x="48991" y="75165"/>
                  </a:lnTo>
                  <a:cubicBezTo>
                    <a:pt x="49251" y="75274"/>
                    <a:pt x="49251" y="75274"/>
                    <a:pt x="49251" y="75274"/>
                  </a:cubicBezTo>
                  <a:lnTo>
                    <a:pt x="49251" y="75274"/>
                  </a:lnTo>
                  <a:cubicBezTo>
                    <a:pt x="49338" y="75274"/>
                    <a:pt x="49338" y="75274"/>
                    <a:pt x="49338" y="75274"/>
                  </a:cubicBezTo>
                  <a:cubicBezTo>
                    <a:pt x="49762" y="75930"/>
                    <a:pt x="49762" y="75930"/>
                    <a:pt x="49762" y="75930"/>
                  </a:cubicBezTo>
                  <a:lnTo>
                    <a:pt x="49762" y="75930"/>
                  </a:lnTo>
                  <a:cubicBezTo>
                    <a:pt x="50284" y="75930"/>
                    <a:pt x="50284" y="75930"/>
                    <a:pt x="50284" y="75930"/>
                  </a:cubicBezTo>
                  <a:cubicBezTo>
                    <a:pt x="50545" y="75711"/>
                    <a:pt x="50545" y="75711"/>
                    <a:pt x="50545" y="75711"/>
                  </a:cubicBezTo>
                  <a:cubicBezTo>
                    <a:pt x="50371" y="76135"/>
                    <a:pt x="50371" y="76135"/>
                    <a:pt x="50371" y="76135"/>
                  </a:cubicBezTo>
                  <a:cubicBezTo>
                    <a:pt x="49849" y="76258"/>
                    <a:pt x="49849" y="76258"/>
                    <a:pt x="49849" y="76258"/>
                  </a:cubicBezTo>
                  <a:cubicBezTo>
                    <a:pt x="50621" y="77541"/>
                    <a:pt x="50621" y="77541"/>
                    <a:pt x="50621" y="77541"/>
                  </a:cubicBezTo>
                  <a:lnTo>
                    <a:pt x="50621" y="77541"/>
                  </a:lnTo>
                  <a:cubicBezTo>
                    <a:pt x="51479" y="77227"/>
                    <a:pt x="51479" y="77227"/>
                    <a:pt x="51479" y="77227"/>
                  </a:cubicBezTo>
                  <a:lnTo>
                    <a:pt x="51479" y="77227"/>
                  </a:lnTo>
                  <a:cubicBezTo>
                    <a:pt x="51653" y="76572"/>
                    <a:pt x="51653" y="76572"/>
                    <a:pt x="51653" y="76572"/>
                  </a:cubicBezTo>
                  <a:cubicBezTo>
                    <a:pt x="51653" y="76258"/>
                    <a:pt x="51653" y="76258"/>
                    <a:pt x="51653" y="76258"/>
                  </a:cubicBezTo>
                  <a:cubicBezTo>
                    <a:pt x="52088" y="76353"/>
                    <a:pt x="52088" y="76353"/>
                    <a:pt x="52088" y="76353"/>
                  </a:cubicBezTo>
                  <a:cubicBezTo>
                    <a:pt x="51827" y="76462"/>
                    <a:pt x="51827" y="76462"/>
                    <a:pt x="51827" y="76462"/>
                  </a:cubicBezTo>
                  <a:cubicBezTo>
                    <a:pt x="52001" y="79276"/>
                    <a:pt x="52001" y="79276"/>
                    <a:pt x="52001" y="79276"/>
                  </a:cubicBezTo>
                  <a:cubicBezTo>
                    <a:pt x="52262" y="80887"/>
                    <a:pt x="52262" y="80887"/>
                    <a:pt x="52262" y="80887"/>
                  </a:cubicBezTo>
                  <a:cubicBezTo>
                    <a:pt x="52946" y="82185"/>
                    <a:pt x="52946" y="82185"/>
                    <a:pt x="52946" y="82185"/>
                  </a:cubicBezTo>
                  <a:cubicBezTo>
                    <a:pt x="53294" y="84028"/>
                    <a:pt x="53294" y="84028"/>
                    <a:pt x="53294" y="84028"/>
                  </a:cubicBezTo>
                  <a:lnTo>
                    <a:pt x="53294" y="84028"/>
                  </a:lnTo>
                  <a:cubicBezTo>
                    <a:pt x="53718" y="84465"/>
                    <a:pt x="53718" y="84465"/>
                    <a:pt x="53718" y="84465"/>
                  </a:cubicBezTo>
                  <a:cubicBezTo>
                    <a:pt x="54153" y="86295"/>
                    <a:pt x="54153" y="86295"/>
                    <a:pt x="54153" y="86295"/>
                  </a:cubicBezTo>
                  <a:cubicBezTo>
                    <a:pt x="54750" y="87046"/>
                    <a:pt x="54750" y="87046"/>
                    <a:pt x="54750" y="87046"/>
                  </a:cubicBezTo>
                  <a:cubicBezTo>
                    <a:pt x="55098" y="86732"/>
                    <a:pt x="55098" y="86732"/>
                    <a:pt x="55098" y="86732"/>
                  </a:cubicBezTo>
                  <a:lnTo>
                    <a:pt x="55098" y="86732"/>
                  </a:lnTo>
                  <a:cubicBezTo>
                    <a:pt x="55098" y="86404"/>
                    <a:pt x="55098" y="86404"/>
                    <a:pt x="55098" y="86404"/>
                  </a:cubicBezTo>
                  <a:cubicBezTo>
                    <a:pt x="55522" y="86186"/>
                    <a:pt x="55522" y="86186"/>
                    <a:pt x="55522" y="86186"/>
                  </a:cubicBezTo>
                  <a:cubicBezTo>
                    <a:pt x="55783" y="85435"/>
                    <a:pt x="55783" y="85435"/>
                    <a:pt x="55783" y="85435"/>
                  </a:cubicBezTo>
                  <a:cubicBezTo>
                    <a:pt x="56044" y="85435"/>
                    <a:pt x="56044" y="85435"/>
                    <a:pt x="56044" y="85435"/>
                  </a:cubicBezTo>
                  <a:cubicBezTo>
                    <a:pt x="56044" y="84247"/>
                    <a:pt x="56044" y="84247"/>
                    <a:pt x="56044" y="84247"/>
                  </a:cubicBezTo>
                  <a:cubicBezTo>
                    <a:pt x="56468" y="83277"/>
                    <a:pt x="56468" y="83277"/>
                    <a:pt x="56468" y="83277"/>
                  </a:cubicBezTo>
                  <a:lnTo>
                    <a:pt x="56468" y="83277"/>
                  </a:lnTo>
                  <a:cubicBezTo>
                    <a:pt x="56207" y="81761"/>
                    <a:pt x="56207" y="81761"/>
                    <a:pt x="56207" y="81761"/>
                  </a:cubicBezTo>
                  <a:cubicBezTo>
                    <a:pt x="56554" y="81324"/>
                    <a:pt x="56554" y="81324"/>
                    <a:pt x="56554" y="81324"/>
                  </a:cubicBezTo>
                  <a:cubicBezTo>
                    <a:pt x="56728" y="81433"/>
                    <a:pt x="56728" y="81433"/>
                    <a:pt x="56728" y="81433"/>
                  </a:cubicBezTo>
                  <a:cubicBezTo>
                    <a:pt x="56902" y="80996"/>
                    <a:pt x="56902" y="80996"/>
                    <a:pt x="56902" y="80996"/>
                  </a:cubicBezTo>
                  <a:cubicBezTo>
                    <a:pt x="57500" y="80792"/>
                    <a:pt x="57500" y="80792"/>
                    <a:pt x="57500" y="80792"/>
                  </a:cubicBezTo>
                  <a:lnTo>
                    <a:pt x="57500" y="80792"/>
                  </a:lnTo>
                  <a:cubicBezTo>
                    <a:pt x="57500" y="80573"/>
                    <a:pt x="57500" y="80573"/>
                    <a:pt x="57500" y="80573"/>
                  </a:cubicBezTo>
                  <a:cubicBezTo>
                    <a:pt x="59043" y="78729"/>
                    <a:pt x="59043" y="78729"/>
                    <a:pt x="59043" y="78729"/>
                  </a:cubicBezTo>
                  <a:cubicBezTo>
                    <a:pt x="59826" y="78306"/>
                    <a:pt x="59826" y="78306"/>
                    <a:pt x="59826" y="78306"/>
                  </a:cubicBezTo>
                  <a:lnTo>
                    <a:pt x="59826" y="78306"/>
                  </a:lnTo>
                  <a:cubicBezTo>
                    <a:pt x="60249" y="77541"/>
                    <a:pt x="60249" y="77541"/>
                    <a:pt x="60249" y="77541"/>
                  </a:cubicBezTo>
                  <a:lnTo>
                    <a:pt x="60249" y="77541"/>
                  </a:lnTo>
                  <a:cubicBezTo>
                    <a:pt x="60163" y="77118"/>
                    <a:pt x="60163" y="77118"/>
                    <a:pt x="60163" y="77118"/>
                  </a:cubicBezTo>
                  <a:cubicBezTo>
                    <a:pt x="60684" y="76790"/>
                    <a:pt x="60684" y="76790"/>
                    <a:pt x="60684" y="76790"/>
                  </a:cubicBezTo>
                  <a:lnTo>
                    <a:pt x="60684" y="76790"/>
                  </a:lnTo>
                  <a:cubicBezTo>
                    <a:pt x="60858" y="76462"/>
                    <a:pt x="60858" y="76462"/>
                    <a:pt x="60858" y="76462"/>
                  </a:cubicBezTo>
                  <a:cubicBezTo>
                    <a:pt x="61021" y="77009"/>
                    <a:pt x="61021" y="77009"/>
                    <a:pt x="61021" y="77009"/>
                  </a:cubicBezTo>
                  <a:lnTo>
                    <a:pt x="61021" y="77009"/>
                  </a:lnTo>
                  <a:cubicBezTo>
                    <a:pt x="61369" y="76899"/>
                    <a:pt x="61369" y="76899"/>
                    <a:pt x="61369" y="76899"/>
                  </a:cubicBezTo>
                  <a:lnTo>
                    <a:pt x="61369" y="76899"/>
                  </a:lnTo>
                  <a:lnTo>
                    <a:pt x="61369" y="76899"/>
                  </a:lnTo>
                  <a:cubicBezTo>
                    <a:pt x="62140" y="76681"/>
                    <a:pt x="62140" y="76681"/>
                    <a:pt x="62140" y="76681"/>
                  </a:cubicBezTo>
                  <a:lnTo>
                    <a:pt x="62140" y="76681"/>
                  </a:lnTo>
                  <a:cubicBezTo>
                    <a:pt x="62401" y="75821"/>
                    <a:pt x="62401" y="75821"/>
                    <a:pt x="62401" y="75821"/>
                  </a:cubicBezTo>
                  <a:cubicBezTo>
                    <a:pt x="62825" y="76039"/>
                    <a:pt x="62825" y="76039"/>
                    <a:pt x="62825" y="76039"/>
                  </a:cubicBezTo>
                  <a:cubicBezTo>
                    <a:pt x="63173" y="77227"/>
                    <a:pt x="63173" y="77227"/>
                    <a:pt x="63173" y="77227"/>
                  </a:cubicBezTo>
                  <a:cubicBezTo>
                    <a:pt x="63260" y="77323"/>
                    <a:pt x="63260" y="77323"/>
                    <a:pt x="63260" y="77323"/>
                  </a:cubicBezTo>
                  <a:lnTo>
                    <a:pt x="63260" y="77323"/>
                  </a:lnTo>
                  <a:cubicBezTo>
                    <a:pt x="64118" y="78306"/>
                    <a:pt x="64118" y="78306"/>
                    <a:pt x="64118" y="78306"/>
                  </a:cubicBezTo>
                  <a:cubicBezTo>
                    <a:pt x="64118" y="78948"/>
                    <a:pt x="64118" y="78948"/>
                    <a:pt x="64118" y="78948"/>
                  </a:cubicBezTo>
                  <a:cubicBezTo>
                    <a:pt x="64205" y="78839"/>
                    <a:pt x="64205" y="78839"/>
                    <a:pt x="64205" y="78839"/>
                  </a:cubicBezTo>
                  <a:cubicBezTo>
                    <a:pt x="64553" y="79918"/>
                    <a:pt x="64553" y="79918"/>
                    <a:pt x="64553" y="79918"/>
                  </a:cubicBezTo>
                  <a:cubicBezTo>
                    <a:pt x="64379" y="80996"/>
                    <a:pt x="64379" y="80996"/>
                    <a:pt x="64379" y="80996"/>
                  </a:cubicBezTo>
                  <a:cubicBezTo>
                    <a:pt x="64977" y="81215"/>
                    <a:pt x="64977" y="81215"/>
                    <a:pt x="64977" y="81215"/>
                  </a:cubicBezTo>
                  <a:cubicBezTo>
                    <a:pt x="65748" y="80682"/>
                    <a:pt x="65748" y="80682"/>
                    <a:pt x="65748" y="80682"/>
                  </a:cubicBezTo>
                  <a:cubicBezTo>
                    <a:pt x="65835" y="80136"/>
                    <a:pt x="65835" y="80136"/>
                    <a:pt x="65835" y="80136"/>
                  </a:cubicBezTo>
                  <a:cubicBezTo>
                    <a:pt x="66357" y="80887"/>
                    <a:pt x="66357" y="80887"/>
                    <a:pt x="66357" y="80887"/>
                  </a:cubicBezTo>
                  <a:cubicBezTo>
                    <a:pt x="66444" y="81761"/>
                    <a:pt x="66444" y="81761"/>
                    <a:pt x="66444" y="81761"/>
                  </a:cubicBezTo>
                  <a:cubicBezTo>
                    <a:pt x="66955" y="83919"/>
                    <a:pt x="66955" y="83919"/>
                    <a:pt x="66955" y="83919"/>
                  </a:cubicBezTo>
                  <a:cubicBezTo>
                    <a:pt x="66781" y="85435"/>
                    <a:pt x="66781" y="85435"/>
                    <a:pt x="66781" y="85435"/>
                  </a:cubicBezTo>
                  <a:lnTo>
                    <a:pt x="66781" y="85435"/>
                  </a:lnTo>
                  <a:cubicBezTo>
                    <a:pt x="66955" y="85544"/>
                    <a:pt x="66955" y="85544"/>
                    <a:pt x="66955" y="85544"/>
                  </a:cubicBezTo>
                  <a:cubicBezTo>
                    <a:pt x="66694" y="86937"/>
                    <a:pt x="66694" y="86937"/>
                    <a:pt x="66694" y="86937"/>
                  </a:cubicBezTo>
                  <a:lnTo>
                    <a:pt x="66694" y="86937"/>
                  </a:lnTo>
                  <a:cubicBezTo>
                    <a:pt x="67042" y="86937"/>
                    <a:pt x="67042" y="86937"/>
                    <a:pt x="67042" y="86937"/>
                  </a:cubicBezTo>
                  <a:cubicBezTo>
                    <a:pt x="67813" y="88234"/>
                    <a:pt x="67813" y="88234"/>
                    <a:pt x="67813" y="88234"/>
                  </a:cubicBezTo>
                  <a:lnTo>
                    <a:pt x="67813" y="88234"/>
                  </a:lnTo>
                  <a:lnTo>
                    <a:pt x="67813" y="88234"/>
                  </a:lnTo>
                  <a:lnTo>
                    <a:pt x="67813" y="88234"/>
                  </a:lnTo>
                  <a:lnTo>
                    <a:pt x="67813" y="88234"/>
                  </a:lnTo>
                  <a:cubicBezTo>
                    <a:pt x="68074" y="89860"/>
                    <a:pt x="68074" y="89860"/>
                    <a:pt x="68074" y="89860"/>
                  </a:cubicBezTo>
                  <a:cubicBezTo>
                    <a:pt x="68498" y="90938"/>
                    <a:pt x="68498" y="90938"/>
                    <a:pt x="68498" y="90938"/>
                  </a:cubicBezTo>
                  <a:cubicBezTo>
                    <a:pt x="69617" y="92017"/>
                    <a:pt x="69617" y="92017"/>
                    <a:pt x="69617" y="92017"/>
                  </a:cubicBezTo>
                  <a:cubicBezTo>
                    <a:pt x="70139" y="91908"/>
                    <a:pt x="70139" y="91908"/>
                    <a:pt x="70139" y="91908"/>
                  </a:cubicBezTo>
                  <a:lnTo>
                    <a:pt x="70139" y="91908"/>
                  </a:lnTo>
                  <a:cubicBezTo>
                    <a:pt x="70139" y="91485"/>
                    <a:pt x="70139" y="91485"/>
                    <a:pt x="70139" y="91485"/>
                  </a:cubicBezTo>
                  <a:cubicBezTo>
                    <a:pt x="69704" y="90720"/>
                    <a:pt x="69704" y="90720"/>
                    <a:pt x="69704" y="90720"/>
                  </a:cubicBezTo>
                  <a:cubicBezTo>
                    <a:pt x="69704" y="89313"/>
                    <a:pt x="69704" y="89313"/>
                    <a:pt x="69704" y="89313"/>
                  </a:cubicBezTo>
                  <a:lnTo>
                    <a:pt x="69704" y="89313"/>
                  </a:lnTo>
                  <a:cubicBezTo>
                    <a:pt x="69020" y="88453"/>
                    <a:pt x="69020" y="88453"/>
                    <a:pt x="69020" y="88453"/>
                  </a:cubicBezTo>
                  <a:lnTo>
                    <a:pt x="69020" y="88453"/>
                  </a:lnTo>
                  <a:cubicBezTo>
                    <a:pt x="68933" y="88453"/>
                    <a:pt x="68933" y="88453"/>
                    <a:pt x="68933" y="88453"/>
                  </a:cubicBezTo>
                  <a:lnTo>
                    <a:pt x="68933" y="88453"/>
                  </a:lnTo>
                  <a:cubicBezTo>
                    <a:pt x="68585" y="87920"/>
                    <a:pt x="68585" y="87920"/>
                    <a:pt x="68585" y="87920"/>
                  </a:cubicBezTo>
                  <a:lnTo>
                    <a:pt x="68585" y="87920"/>
                  </a:lnTo>
                  <a:cubicBezTo>
                    <a:pt x="68074" y="87811"/>
                    <a:pt x="68074" y="87811"/>
                    <a:pt x="68074" y="87811"/>
                  </a:cubicBezTo>
                  <a:cubicBezTo>
                    <a:pt x="67639" y="86186"/>
                    <a:pt x="67639" y="86186"/>
                    <a:pt x="67639" y="86186"/>
                  </a:cubicBezTo>
                  <a:lnTo>
                    <a:pt x="67639" y="86186"/>
                  </a:lnTo>
                  <a:cubicBezTo>
                    <a:pt x="67303" y="86186"/>
                    <a:pt x="67303" y="86186"/>
                    <a:pt x="67303" y="86186"/>
                  </a:cubicBezTo>
                  <a:cubicBezTo>
                    <a:pt x="67216" y="85435"/>
                    <a:pt x="67216" y="85435"/>
                    <a:pt x="67216" y="85435"/>
                  </a:cubicBezTo>
                  <a:cubicBezTo>
                    <a:pt x="67552" y="84342"/>
                    <a:pt x="67552" y="84342"/>
                    <a:pt x="67552" y="84342"/>
                  </a:cubicBezTo>
                  <a:lnTo>
                    <a:pt x="67552" y="84342"/>
                  </a:lnTo>
                  <a:cubicBezTo>
                    <a:pt x="67639" y="84028"/>
                    <a:pt x="67639" y="84028"/>
                    <a:pt x="67639" y="84028"/>
                  </a:cubicBezTo>
                  <a:cubicBezTo>
                    <a:pt x="67639" y="83059"/>
                    <a:pt x="67639" y="83059"/>
                    <a:pt x="67639" y="83059"/>
                  </a:cubicBezTo>
                  <a:cubicBezTo>
                    <a:pt x="68248" y="83059"/>
                    <a:pt x="68248" y="83059"/>
                    <a:pt x="68248" y="83059"/>
                  </a:cubicBezTo>
                  <a:cubicBezTo>
                    <a:pt x="68248" y="83700"/>
                    <a:pt x="68248" y="83700"/>
                    <a:pt x="68248" y="83700"/>
                  </a:cubicBezTo>
                  <a:cubicBezTo>
                    <a:pt x="68672" y="83700"/>
                    <a:pt x="68672" y="83700"/>
                    <a:pt x="68672" y="83700"/>
                  </a:cubicBezTo>
                  <a:cubicBezTo>
                    <a:pt x="69357" y="84670"/>
                    <a:pt x="69357" y="84670"/>
                    <a:pt x="69357" y="84670"/>
                  </a:cubicBezTo>
                  <a:cubicBezTo>
                    <a:pt x="69357" y="84779"/>
                    <a:pt x="69357" y="84779"/>
                    <a:pt x="69357" y="84779"/>
                  </a:cubicBezTo>
                  <a:lnTo>
                    <a:pt x="69357" y="84779"/>
                  </a:lnTo>
                  <a:cubicBezTo>
                    <a:pt x="69530" y="84998"/>
                    <a:pt x="69530" y="84998"/>
                    <a:pt x="69530" y="84998"/>
                  </a:cubicBezTo>
                  <a:cubicBezTo>
                    <a:pt x="69791" y="84889"/>
                    <a:pt x="69791" y="84889"/>
                    <a:pt x="69791" y="84889"/>
                  </a:cubicBezTo>
                  <a:cubicBezTo>
                    <a:pt x="69791" y="85216"/>
                    <a:pt x="69791" y="85216"/>
                    <a:pt x="69791" y="85216"/>
                  </a:cubicBezTo>
                  <a:cubicBezTo>
                    <a:pt x="70226" y="85216"/>
                    <a:pt x="70226" y="85216"/>
                    <a:pt x="70226" y="85216"/>
                  </a:cubicBezTo>
                  <a:cubicBezTo>
                    <a:pt x="70389" y="85435"/>
                    <a:pt x="70389" y="85435"/>
                    <a:pt x="70389" y="85435"/>
                  </a:cubicBezTo>
                  <a:lnTo>
                    <a:pt x="70389" y="85435"/>
                  </a:lnTo>
                  <a:lnTo>
                    <a:pt x="70389" y="85435"/>
                  </a:lnTo>
                  <a:cubicBezTo>
                    <a:pt x="70563" y="85544"/>
                    <a:pt x="70563" y="85544"/>
                    <a:pt x="70563" y="85544"/>
                  </a:cubicBezTo>
                  <a:cubicBezTo>
                    <a:pt x="70563" y="86828"/>
                    <a:pt x="70563" y="86828"/>
                    <a:pt x="70563" y="86828"/>
                  </a:cubicBezTo>
                  <a:cubicBezTo>
                    <a:pt x="71421" y="85967"/>
                    <a:pt x="71421" y="85967"/>
                    <a:pt x="71421" y="85967"/>
                  </a:cubicBezTo>
                  <a:lnTo>
                    <a:pt x="71421" y="85967"/>
                  </a:lnTo>
                  <a:cubicBezTo>
                    <a:pt x="71595" y="85326"/>
                    <a:pt x="71595" y="85326"/>
                    <a:pt x="71595" y="85326"/>
                  </a:cubicBezTo>
                  <a:cubicBezTo>
                    <a:pt x="71943" y="85435"/>
                    <a:pt x="71943" y="85435"/>
                    <a:pt x="71943" y="85435"/>
                  </a:cubicBezTo>
                  <a:cubicBezTo>
                    <a:pt x="72975" y="84465"/>
                    <a:pt x="72975" y="84465"/>
                    <a:pt x="72975" y="84465"/>
                  </a:cubicBezTo>
                  <a:lnTo>
                    <a:pt x="72975" y="84465"/>
                  </a:lnTo>
                  <a:cubicBezTo>
                    <a:pt x="72975" y="82294"/>
                    <a:pt x="72975" y="82294"/>
                    <a:pt x="72975" y="82294"/>
                  </a:cubicBezTo>
                  <a:cubicBezTo>
                    <a:pt x="72802" y="81652"/>
                    <a:pt x="72802" y="81652"/>
                    <a:pt x="72802" y="81652"/>
                  </a:cubicBezTo>
                  <a:cubicBezTo>
                    <a:pt x="71421" y="80027"/>
                    <a:pt x="71421" y="80027"/>
                    <a:pt x="71421" y="80027"/>
                  </a:cubicBezTo>
                  <a:cubicBezTo>
                    <a:pt x="71421" y="79713"/>
                    <a:pt x="71421" y="79713"/>
                    <a:pt x="71421" y="79713"/>
                  </a:cubicBezTo>
                  <a:cubicBezTo>
                    <a:pt x="70911" y="79166"/>
                    <a:pt x="70911" y="79166"/>
                    <a:pt x="70911" y="79166"/>
                  </a:cubicBezTo>
                  <a:cubicBezTo>
                    <a:pt x="71171" y="78306"/>
                    <a:pt x="71171" y="78306"/>
                    <a:pt x="71171" y="78306"/>
                  </a:cubicBezTo>
                  <a:cubicBezTo>
                    <a:pt x="72106" y="77009"/>
                    <a:pt x="72106" y="77009"/>
                    <a:pt x="72106" y="77009"/>
                  </a:cubicBezTo>
                  <a:cubicBezTo>
                    <a:pt x="72280" y="77009"/>
                    <a:pt x="72280" y="77009"/>
                    <a:pt x="72280" y="77009"/>
                  </a:cubicBezTo>
                  <a:lnTo>
                    <a:pt x="72280" y="77009"/>
                  </a:lnTo>
                  <a:lnTo>
                    <a:pt x="72280" y="77009"/>
                  </a:lnTo>
                  <a:lnTo>
                    <a:pt x="72280" y="77009"/>
                  </a:lnTo>
                  <a:lnTo>
                    <a:pt x="72280" y="77009"/>
                  </a:lnTo>
                  <a:cubicBezTo>
                    <a:pt x="72715" y="76790"/>
                    <a:pt x="72715" y="76790"/>
                    <a:pt x="72715" y="76790"/>
                  </a:cubicBezTo>
                  <a:cubicBezTo>
                    <a:pt x="72975" y="77009"/>
                    <a:pt x="72975" y="77009"/>
                    <a:pt x="72975" y="77009"/>
                  </a:cubicBezTo>
                  <a:lnTo>
                    <a:pt x="72975" y="77009"/>
                  </a:lnTo>
                  <a:cubicBezTo>
                    <a:pt x="73312" y="76899"/>
                    <a:pt x="73312" y="76899"/>
                    <a:pt x="73312" y="76899"/>
                  </a:cubicBezTo>
                  <a:cubicBezTo>
                    <a:pt x="73225" y="77432"/>
                    <a:pt x="73225" y="77432"/>
                    <a:pt x="73225" y="77432"/>
                  </a:cubicBezTo>
                  <a:cubicBezTo>
                    <a:pt x="73486" y="77978"/>
                    <a:pt x="73486" y="77978"/>
                    <a:pt x="73486" y="77978"/>
                  </a:cubicBezTo>
                  <a:cubicBezTo>
                    <a:pt x="73660" y="77978"/>
                    <a:pt x="73660" y="77978"/>
                    <a:pt x="73660" y="77978"/>
                  </a:cubicBezTo>
                  <a:cubicBezTo>
                    <a:pt x="73573" y="77323"/>
                    <a:pt x="73573" y="77323"/>
                    <a:pt x="73573" y="77323"/>
                  </a:cubicBezTo>
                  <a:cubicBezTo>
                    <a:pt x="73660" y="77118"/>
                    <a:pt x="73660" y="77118"/>
                    <a:pt x="73660" y="77118"/>
                  </a:cubicBezTo>
                  <a:cubicBezTo>
                    <a:pt x="74866" y="76790"/>
                    <a:pt x="74866" y="76790"/>
                    <a:pt x="74866" y="76790"/>
                  </a:cubicBezTo>
                  <a:cubicBezTo>
                    <a:pt x="75203" y="76572"/>
                    <a:pt x="75203" y="76572"/>
                    <a:pt x="75203" y="76572"/>
                  </a:cubicBezTo>
                  <a:cubicBezTo>
                    <a:pt x="75290" y="76135"/>
                    <a:pt x="75290" y="76135"/>
                    <a:pt x="75290" y="76135"/>
                  </a:cubicBezTo>
                  <a:cubicBezTo>
                    <a:pt x="75464" y="76353"/>
                    <a:pt x="75464" y="76353"/>
                    <a:pt x="75464" y="76353"/>
                  </a:cubicBezTo>
                  <a:cubicBezTo>
                    <a:pt x="75551" y="75930"/>
                    <a:pt x="75551" y="75930"/>
                    <a:pt x="75551" y="75930"/>
                  </a:cubicBezTo>
                  <a:cubicBezTo>
                    <a:pt x="75888" y="76258"/>
                    <a:pt x="75888" y="76258"/>
                    <a:pt x="75888" y="76258"/>
                  </a:cubicBezTo>
                  <a:cubicBezTo>
                    <a:pt x="77181" y="75711"/>
                    <a:pt x="77181" y="75711"/>
                    <a:pt x="77181" y="75711"/>
                  </a:cubicBezTo>
                  <a:cubicBezTo>
                    <a:pt x="78985" y="73663"/>
                    <a:pt x="78985" y="73663"/>
                    <a:pt x="78985" y="73663"/>
                  </a:cubicBezTo>
                  <a:lnTo>
                    <a:pt x="78985" y="73663"/>
                  </a:lnTo>
                  <a:cubicBezTo>
                    <a:pt x="79072" y="72789"/>
                    <a:pt x="79072" y="72789"/>
                    <a:pt x="79072" y="72789"/>
                  </a:cubicBezTo>
                  <a:cubicBezTo>
                    <a:pt x="79159" y="72789"/>
                    <a:pt x="79159" y="72789"/>
                    <a:pt x="79159" y="72789"/>
                  </a:cubicBezTo>
                  <a:cubicBezTo>
                    <a:pt x="79246" y="72898"/>
                    <a:pt x="79246" y="72898"/>
                    <a:pt x="79246" y="72898"/>
                  </a:cubicBezTo>
                  <a:cubicBezTo>
                    <a:pt x="79931" y="71601"/>
                    <a:pt x="79931" y="71601"/>
                    <a:pt x="79931" y="71601"/>
                  </a:cubicBezTo>
                  <a:cubicBezTo>
                    <a:pt x="80105" y="71601"/>
                    <a:pt x="80105" y="71601"/>
                    <a:pt x="80105" y="71601"/>
                  </a:cubicBezTo>
                  <a:cubicBezTo>
                    <a:pt x="80191" y="70740"/>
                    <a:pt x="80191" y="70740"/>
                    <a:pt x="80191" y="70740"/>
                  </a:cubicBezTo>
                  <a:cubicBezTo>
                    <a:pt x="80365" y="70631"/>
                    <a:pt x="80365" y="70631"/>
                    <a:pt x="80365" y="70631"/>
                  </a:cubicBezTo>
                  <a:cubicBezTo>
                    <a:pt x="80365" y="70208"/>
                    <a:pt x="80365" y="70208"/>
                    <a:pt x="80365" y="70208"/>
                  </a:cubicBezTo>
                  <a:lnTo>
                    <a:pt x="80365" y="70208"/>
                  </a:lnTo>
                  <a:cubicBezTo>
                    <a:pt x="80018" y="69880"/>
                    <a:pt x="80018" y="69880"/>
                    <a:pt x="80018" y="69880"/>
                  </a:cubicBezTo>
                  <a:cubicBezTo>
                    <a:pt x="79931" y="69880"/>
                    <a:pt x="79931" y="69880"/>
                    <a:pt x="79931" y="69880"/>
                  </a:cubicBezTo>
                  <a:cubicBezTo>
                    <a:pt x="79594" y="69880"/>
                    <a:pt x="79594" y="69880"/>
                    <a:pt x="79594" y="69880"/>
                  </a:cubicBezTo>
                  <a:cubicBezTo>
                    <a:pt x="79844" y="69771"/>
                    <a:pt x="79844" y="69771"/>
                    <a:pt x="79844" y="69771"/>
                  </a:cubicBezTo>
                  <a:cubicBezTo>
                    <a:pt x="80365" y="69334"/>
                    <a:pt x="80365" y="69334"/>
                    <a:pt x="80365" y="69334"/>
                  </a:cubicBezTo>
                  <a:cubicBezTo>
                    <a:pt x="79670" y="68364"/>
                    <a:pt x="79670" y="68364"/>
                    <a:pt x="79670" y="68364"/>
                  </a:cubicBezTo>
                  <a:cubicBezTo>
                    <a:pt x="80365" y="68692"/>
                    <a:pt x="80365" y="68692"/>
                    <a:pt x="80365" y="68692"/>
                  </a:cubicBezTo>
                  <a:cubicBezTo>
                    <a:pt x="79768" y="67395"/>
                    <a:pt x="79768" y="67395"/>
                    <a:pt x="79768" y="67395"/>
                  </a:cubicBezTo>
                  <a:cubicBezTo>
                    <a:pt x="79507" y="66425"/>
                    <a:pt x="79507" y="66425"/>
                    <a:pt x="79507" y="66425"/>
                  </a:cubicBezTo>
                  <a:cubicBezTo>
                    <a:pt x="78811" y="66097"/>
                    <a:pt x="78811" y="66097"/>
                    <a:pt x="78811" y="66097"/>
                  </a:cubicBezTo>
                  <a:cubicBezTo>
                    <a:pt x="79420" y="64909"/>
                    <a:pt x="79420" y="64909"/>
                    <a:pt x="79420" y="64909"/>
                  </a:cubicBezTo>
                  <a:cubicBezTo>
                    <a:pt x="79420" y="64691"/>
                    <a:pt x="79420" y="64691"/>
                    <a:pt x="79420" y="64691"/>
                  </a:cubicBezTo>
                  <a:cubicBezTo>
                    <a:pt x="79670" y="64909"/>
                    <a:pt x="79670" y="64909"/>
                    <a:pt x="79670" y="64909"/>
                  </a:cubicBezTo>
                  <a:cubicBezTo>
                    <a:pt x="79844" y="64376"/>
                    <a:pt x="79844" y="64376"/>
                    <a:pt x="79844" y="64376"/>
                  </a:cubicBezTo>
                  <a:cubicBezTo>
                    <a:pt x="80539" y="64049"/>
                    <a:pt x="80539" y="64049"/>
                    <a:pt x="80539" y="64049"/>
                  </a:cubicBezTo>
                  <a:cubicBezTo>
                    <a:pt x="80615" y="64158"/>
                    <a:pt x="80615" y="64158"/>
                    <a:pt x="80615" y="64158"/>
                  </a:cubicBezTo>
                  <a:cubicBezTo>
                    <a:pt x="80789" y="63612"/>
                    <a:pt x="80789" y="63612"/>
                    <a:pt x="80789" y="63612"/>
                  </a:cubicBezTo>
                  <a:cubicBezTo>
                    <a:pt x="80191" y="63612"/>
                    <a:pt x="80191" y="63612"/>
                    <a:pt x="80191" y="63612"/>
                  </a:cubicBezTo>
                  <a:cubicBezTo>
                    <a:pt x="79768" y="63298"/>
                    <a:pt x="79768" y="63298"/>
                    <a:pt x="79768" y="63298"/>
                  </a:cubicBezTo>
                  <a:cubicBezTo>
                    <a:pt x="79159" y="63939"/>
                    <a:pt x="79159" y="63939"/>
                    <a:pt x="79159" y="63939"/>
                  </a:cubicBezTo>
                  <a:cubicBezTo>
                    <a:pt x="78735" y="63721"/>
                    <a:pt x="78735" y="63721"/>
                    <a:pt x="78735" y="63721"/>
                  </a:cubicBezTo>
                  <a:cubicBezTo>
                    <a:pt x="78561" y="63298"/>
                    <a:pt x="78561" y="63298"/>
                    <a:pt x="78561" y="63298"/>
                  </a:cubicBezTo>
                  <a:lnTo>
                    <a:pt x="78561" y="63298"/>
                  </a:lnTo>
                  <a:cubicBezTo>
                    <a:pt x="77953" y="62642"/>
                    <a:pt x="77953" y="62642"/>
                    <a:pt x="77953" y="62642"/>
                  </a:cubicBezTo>
                  <a:cubicBezTo>
                    <a:pt x="78127" y="62096"/>
                    <a:pt x="78127" y="62096"/>
                    <a:pt x="78127" y="62096"/>
                  </a:cubicBezTo>
                  <a:cubicBezTo>
                    <a:pt x="78387" y="62205"/>
                    <a:pt x="78387" y="62205"/>
                    <a:pt x="78387" y="62205"/>
                  </a:cubicBezTo>
                  <a:cubicBezTo>
                    <a:pt x="78898" y="61891"/>
                    <a:pt x="78898" y="61891"/>
                    <a:pt x="78898" y="61891"/>
                  </a:cubicBezTo>
                  <a:cubicBezTo>
                    <a:pt x="78985" y="61454"/>
                    <a:pt x="78985" y="61454"/>
                    <a:pt x="78985" y="61454"/>
                  </a:cubicBezTo>
                  <a:cubicBezTo>
                    <a:pt x="79594" y="61017"/>
                    <a:pt x="79594" y="61017"/>
                    <a:pt x="79594" y="61017"/>
                  </a:cubicBezTo>
                  <a:cubicBezTo>
                    <a:pt x="80105" y="60375"/>
                    <a:pt x="80105" y="60375"/>
                    <a:pt x="80105" y="60375"/>
                  </a:cubicBezTo>
                  <a:cubicBezTo>
                    <a:pt x="80365" y="60375"/>
                    <a:pt x="80365" y="60375"/>
                    <a:pt x="80365" y="60375"/>
                  </a:cubicBezTo>
                  <a:cubicBezTo>
                    <a:pt x="80615" y="60908"/>
                    <a:pt x="80615" y="60908"/>
                    <a:pt x="80615" y="60908"/>
                  </a:cubicBezTo>
                  <a:cubicBezTo>
                    <a:pt x="80105" y="61563"/>
                    <a:pt x="80105" y="61563"/>
                    <a:pt x="80105" y="61563"/>
                  </a:cubicBezTo>
                  <a:cubicBezTo>
                    <a:pt x="80105" y="61672"/>
                    <a:pt x="80105" y="61672"/>
                    <a:pt x="80105" y="61672"/>
                  </a:cubicBezTo>
                  <a:cubicBezTo>
                    <a:pt x="80278" y="62000"/>
                    <a:pt x="80278" y="62000"/>
                    <a:pt x="80278" y="62000"/>
                  </a:cubicBezTo>
                  <a:cubicBezTo>
                    <a:pt x="79931" y="62424"/>
                    <a:pt x="79931" y="62424"/>
                    <a:pt x="79931" y="62424"/>
                  </a:cubicBezTo>
                  <a:cubicBezTo>
                    <a:pt x="80539" y="62096"/>
                    <a:pt x="80539" y="62096"/>
                    <a:pt x="80539" y="62096"/>
                  </a:cubicBezTo>
                  <a:lnTo>
                    <a:pt x="80539" y="62096"/>
                  </a:lnTo>
                  <a:cubicBezTo>
                    <a:pt x="80702" y="61782"/>
                    <a:pt x="80702" y="61782"/>
                    <a:pt x="80702" y="61782"/>
                  </a:cubicBezTo>
                  <a:cubicBezTo>
                    <a:pt x="81311" y="61454"/>
                    <a:pt x="81311" y="61454"/>
                    <a:pt x="81311" y="61454"/>
                  </a:cubicBezTo>
                  <a:cubicBezTo>
                    <a:pt x="81822" y="61345"/>
                    <a:pt x="81822" y="61345"/>
                    <a:pt x="81822" y="61345"/>
                  </a:cubicBezTo>
                  <a:lnTo>
                    <a:pt x="81822" y="61345"/>
                  </a:lnTo>
                  <a:lnTo>
                    <a:pt x="81822" y="61345"/>
                  </a:lnTo>
                  <a:lnTo>
                    <a:pt x="81822" y="61345"/>
                  </a:lnTo>
                  <a:cubicBezTo>
                    <a:pt x="81996" y="61672"/>
                    <a:pt x="81996" y="61672"/>
                    <a:pt x="81996" y="61672"/>
                  </a:cubicBezTo>
                  <a:lnTo>
                    <a:pt x="81996" y="61672"/>
                  </a:lnTo>
                  <a:cubicBezTo>
                    <a:pt x="82517" y="61672"/>
                    <a:pt x="82517" y="61672"/>
                    <a:pt x="82517" y="61672"/>
                  </a:cubicBezTo>
                  <a:cubicBezTo>
                    <a:pt x="82343" y="62424"/>
                    <a:pt x="82343" y="62424"/>
                    <a:pt x="82343" y="62424"/>
                  </a:cubicBezTo>
                  <a:cubicBezTo>
                    <a:pt x="81996" y="62970"/>
                    <a:pt x="81996" y="62970"/>
                    <a:pt x="81996" y="62970"/>
                  </a:cubicBezTo>
                  <a:cubicBezTo>
                    <a:pt x="81996" y="63079"/>
                    <a:pt x="81996" y="63079"/>
                    <a:pt x="81996" y="63079"/>
                  </a:cubicBezTo>
                  <a:cubicBezTo>
                    <a:pt x="82430" y="63502"/>
                    <a:pt x="82430" y="63502"/>
                    <a:pt x="82430" y="63502"/>
                  </a:cubicBezTo>
                  <a:cubicBezTo>
                    <a:pt x="82593" y="63079"/>
                    <a:pt x="82593" y="63079"/>
                    <a:pt x="82593" y="63079"/>
                  </a:cubicBezTo>
                  <a:cubicBezTo>
                    <a:pt x="83028" y="63298"/>
                    <a:pt x="83028" y="63298"/>
                    <a:pt x="83028" y="63298"/>
                  </a:cubicBezTo>
                  <a:lnTo>
                    <a:pt x="83028" y="63298"/>
                  </a:lnTo>
                  <a:lnTo>
                    <a:pt x="83028" y="63298"/>
                  </a:lnTo>
                  <a:cubicBezTo>
                    <a:pt x="83115" y="63298"/>
                    <a:pt x="83115" y="63298"/>
                    <a:pt x="83115" y="63298"/>
                  </a:cubicBezTo>
                  <a:lnTo>
                    <a:pt x="83115" y="63298"/>
                  </a:lnTo>
                  <a:lnTo>
                    <a:pt x="83115" y="63298"/>
                  </a:lnTo>
                  <a:cubicBezTo>
                    <a:pt x="83289" y="64158"/>
                    <a:pt x="83289" y="64158"/>
                    <a:pt x="83289" y="64158"/>
                  </a:cubicBezTo>
                  <a:cubicBezTo>
                    <a:pt x="82767" y="64158"/>
                    <a:pt x="82767" y="64158"/>
                    <a:pt x="82767" y="64158"/>
                  </a:cubicBezTo>
                  <a:cubicBezTo>
                    <a:pt x="83202" y="65128"/>
                    <a:pt x="83202" y="65128"/>
                    <a:pt x="83202" y="65128"/>
                  </a:cubicBezTo>
                  <a:cubicBezTo>
                    <a:pt x="82854" y="66316"/>
                    <a:pt x="82854" y="66316"/>
                    <a:pt x="82854" y="66316"/>
                  </a:cubicBezTo>
                  <a:lnTo>
                    <a:pt x="82854" y="66316"/>
                  </a:lnTo>
                  <a:cubicBezTo>
                    <a:pt x="83886" y="65769"/>
                    <a:pt x="83886" y="65769"/>
                    <a:pt x="83886" y="65769"/>
                  </a:cubicBezTo>
                  <a:cubicBezTo>
                    <a:pt x="84147" y="65879"/>
                    <a:pt x="84147" y="65879"/>
                    <a:pt x="84147" y="65879"/>
                  </a:cubicBezTo>
                  <a:lnTo>
                    <a:pt x="84147" y="65879"/>
                  </a:lnTo>
                  <a:cubicBezTo>
                    <a:pt x="84658" y="65565"/>
                    <a:pt x="84658" y="65565"/>
                    <a:pt x="84658" y="65565"/>
                  </a:cubicBezTo>
                  <a:lnTo>
                    <a:pt x="84658" y="65565"/>
                  </a:lnTo>
                  <a:cubicBezTo>
                    <a:pt x="84832" y="64909"/>
                    <a:pt x="84832" y="64909"/>
                    <a:pt x="84832" y="64909"/>
                  </a:cubicBezTo>
                  <a:lnTo>
                    <a:pt x="84832" y="64909"/>
                  </a:lnTo>
                  <a:cubicBezTo>
                    <a:pt x="84745" y="64800"/>
                    <a:pt x="84745" y="64800"/>
                    <a:pt x="84745" y="64800"/>
                  </a:cubicBezTo>
                  <a:cubicBezTo>
                    <a:pt x="84745" y="63612"/>
                    <a:pt x="84745" y="63612"/>
                    <a:pt x="84745" y="63612"/>
                  </a:cubicBezTo>
                  <a:lnTo>
                    <a:pt x="84745" y="63612"/>
                  </a:lnTo>
                  <a:cubicBezTo>
                    <a:pt x="84147" y="62751"/>
                    <a:pt x="84147" y="62751"/>
                    <a:pt x="84147" y="62751"/>
                  </a:cubicBezTo>
                  <a:lnTo>
                    <a:pt x="84147" y="62751"/>
                  </a:lnTo>
                  <a:cubicBezTo>
                    <a:pt x="83800" y="62000"/>
                    <a:pt x="83800" y="62000"/>
                    <a:pt x="83800" y="62000"/>
                  </a:cubicBezTo>
                  <a:cubicBezTo>
                    <a:pt x="83550" y="61891"/>
                    <a:pt x="83550" y="61891"/>
                    <a:pt x="83550" y="61891"/>
                  </a:cubicBezTo>
                  <a:cubicBezTo>
                    <a:pt x="83626" y="61454"/>
                    <a:pt x="83626" y="61454"/>
                    <a:pt x="83626" y="61454"/>
                  </a:cubicBezTo>
                  <a:cubicBezTo>
                    <a:pt x="84919" y="60375"/>
                    <a:pt x="84919" y="60375"/>
                    <a:pt x="84919" y="60375"/>
                  </a:cubicBezTo>
                  <a:lnTo>
                    <a:pt x="84919" y="60375"/>
                  </a:lnTo>
                  <a:cubicBezTo>
                    <a:pt x="84919" y="59720"/>
                    <a:pt x="84919" y="59720"/>
                    <a:pt x="84919" y="59720"/>
                  </a:cubicBezTo>
                  <a:cubicBezTo>
                    <a:pt x="85430" y="58859"/>
                    <a:pt x="85430" y="58859"/>
                    <a:pt x="85430" y="58859"/>
                  </a:cubicBezTo>
                  <a:lnTo>
                    <a:pt x="85430" y="58859"/>
                  </a:lnTo>
                  <a:cubicBezTo>
                    <a:pt x="85517" y="58641"/>
                    <a:pt x="85517" y="58641"/>
                    <a:pt x="85517" y="58641"/>
                  </a:cubicBezTo>
                  <a:cubicBezTo>
                    <a:pt x="85777" y="58641"/>
                    <a:pt x="85777" y="58641"/>
                    <a:pt x="85777" y="58641"/>
                  </a:cubicBezTo>
                  <a:cubicBezTo>
                    <a:pt x="86201" y="58108"/>
                    <a:pt x="86201" y="58108"/>
                    <a:pt x="86201" y="58108"/>
                  </a:cubicBezTo>
                  <a:cubicBezTo>
                    <a:pt x="86462" y="58108"/>
                    <a:pt x="86462" y="58108"/>
                    <a:pt x="86462" y="58108"/>
                  </a:cubicBezTo>
                  <a:cubicBezTo>
                    <a:pt x="86462" y="58422"/>
                    <a:pt x="86462" y="58422"/>
                    <a:pt x="86462" y="58422"/>
                  </a:cubicBezTo>
                  <a:cubicBezTo>
                    <a:pt x="87321" y="58545"/>
                    <a:pt x="87321" y="58545"/>
                    <a:pt x="87321" y="58545"/>
                  </a:cubicBezTo>
                  <a:cubicBezTo>
                    <a:pt x="88353" y="57562"/>
                    <a:pt x="88353" y="57562"/>
                    <a:pt x="88353" y="57562"/>
                  </a:cubicBezTo>
                  <a:lnTo>
                    <a:pt x="88353" y="57562"/>
                  </a:lnTo>
                  <a:cubicBezTo>
                    <a:pt x="88440" y="57029"/>
                    <a:pt x="88440" y="57029"/>
                    <a:pt x="88440" y="57029"/>
                  </a:cubicBezTo>
                  <a:cubicBezTo>
                    <a:pt x="88701" y="56701"/>
                    <a:pt x="88701" y="56701"/>
                    <a:pt x="88701" y="56701"/>
                  </a:cubicBezTo>
                  <a:cubicBezTo>
                    <a:pt x="89907" y="54871"/>
                    <a:pt x="89907" y="54871"/>
                    <a:pt x="89907" y="54871"/>
                  </a:cubicBezTo>
                  <a:cubicBezTo>
                    <a:pt x="89983" y="53997"/>
                    <a:pt x="89983" y="53997"/>
                    <a:pt x="89983" y="53997"/>
                  </a:cubicBezTo>
                  <a:cubicBezTo>
                    <a:pt x="91016" y="52495"/>
                    <a:pt x="91016" y="52495"/>
                    <a:pt x="91016" y="52495"/>
                  </a:cubicBezTo>
                  <a:lnTo>
                    <a:pt x="91016" y="52495"/>
                  </a:lnTo>
                  <a:cubicBezTo>
                    <a:pt x="91276" y="50652"/>
                    <a:pt x="91276" y="50652"/>
                    <a:pt x="91276" y="50652"/>
                  </a:cubicBezTo>
                  <a:lnTo>
                    <a:pt x="91276" y="50652"/>
                  </a:lnTo>
                  <a:cubicBezTo>
                    <a:pt x="91103" y="49900"/>
                    <a:pt x="91103" y="49900"/>
                    <a:pt x="91103" y="49900"/>
                  </a:cubicBezTo>
                  <a:cubicBezTo>
                    <a:pt x="91363" y="49040"/>
                    <a:pt x="91363" y="49040"/>
                    <a:pt x="91363" y="49040"/>
                  </a:cubicBezTo>
                  <a:cubicBezTo>
                    <a:pt x="91711" y="48275"/>
                    <a:pt x="91711" y="48275"/>
                    <a:pt x="91711" y="48275"/>
                  </a:cubicBezTo>
                  <a:lnTo>
                    <a:pt x="91711" y="48275"/>
                  </a:lnTo>
                  <a:cubicBezTo>
                    <a:pt x="91537" y="48057"/>
                    <a:pt x="91537" y="48057"/>
                    <a:pt x="91537" y="48057"/>
                  </a:cubicBezTo>
                  <a:cubicBezTo>
                    <a:pt x="91624" y="47415"/>
                    <a:pt x="91624" y="47415"/>
                    <a:pt x="91624" y="47415"/>
                  </a:cubicBezTo>
                  <a:cubicBezTo>
                    <a:pt x="91103" y="47087"/>
                    <a:pt x="91103" y="47087"/>
                    <a:pt x="91103" y="47087"/>
                  </a:cubicBezTo>
                  <a:cubicBezTo>
                    <a:pt x="91537" y="47196"/>
                    <a:pt x="91537" y="47196"/>
                    <a:pt x="91537" y="47196"/>
                  </a:cubicBezTo>
                  <a:cubicBezTo>
                    <a:pt x="91711" y="46869"/>
                    <a:pt x="91711" y="46869"/>
                    <a:pt x="91711" y="46869"/>
                  </a:cubicBezTo>
                  <a:cubicBezTo>
                    <a:pt x="90679" y="45681"/>
                    <a:pt x="90679" y="45681"/>
                    <a:pt x="90679" y="45681"/>
                  </a:cubicBezTo>
                  <a:cubicBezTo>
                    <a:pt x="90157" y="45681"/>
                    <a:pt x="90157" y="45681"/>
                    <a:pt x="90157" y="45681"/>
                  </a:cubicBezTo>
                  <a:cubicBezTo>
                    <a:pt x="90081" y="46445"/>
                    <a:pt x="90081" y="46445"/>
                    <a:pt x="90081" y="46445"/>
                  </a:cubicBezTo>
                  <a:cubicBezTo>
                    <a:pt x="89983" y="46555"/>
                    <a:pt x="89983" y="46555"/>
                    <a:pt x="89983" y="46555"/>
                  </a:cubicBezTo>
                  <a:cubicBezTo>
                    <a:pt x="90081" y="46118"/>
                    <a:pt x="90081" y="46118"/>
                    <a:pt x="90081" y="46118"/>
                  </a:cubicBezTo>
                  <a:cubicBezTo>
                    <a:pt x="89299" y="46555"/>
                    <a:pt x="89299" y="46555"/>
                    <a:pt x="89299" y="46555"/>
                  </a:cubicBezTo>
                  <a:cubicBezTo>
                    <a:pt x="89559" y="46118"/>
                    <a:pt x="89559" y="46118"/>
                    <a:pt x="89559" y="46118"/>
                  </a:cubicBezTo>
                  <a:cubicBezTo>
                    <a:pt x="89385" y="45899"/>
                    <a:pt x="89385" y="45899"/>
                    <a:pt x="89385" y="45899"/>
                  </a:cubicBezTo>
                  <a:cubicBezTo>
                    <a:pt x="89472" y="45681"/>
                    <a:pt x="89472" y="45681"/>
                    <a:pt x="89472" y="45681"/>
                  </a:cubicBezTo>
                  <a:cubicBezTo>
                    <a:pt x="89136" y="45899"/>
                    <a:pt x="89136" y="45899"/>
                    <a:pt x="89136" y="45899"/>
                  </a:cubicBezTo>
                  <a:cubicBezTo>
                    <a:pt x="89212" y="46008"/>
                    <a:pt x="89212" y="46008"/>
                    <a:pt x="89212" y="46008"/>
                  </a:cubicBezTo>
                  <a:cubicBezTo>
                    <a:pt x="88962" y="46227"/>
                    <a:pt x="88962" y="46227"/>
                    <a:pt x="88962" y="46227"/>
                  </a:cubicBezTo>
                  <a:cubicBezTo>
                    <a:pt x="88962" y="45257"/>
                    <a:pt x="88962" y="45257"/>
                    <a:pt x="88962" y="45257"/>
                  </a:cubicBezTo>
                  <a:lnTo>
                    <a:pt x="88962" y="45257"/>
                  </a:lnTo>
                  <a:cubicBezTo>
                    <a:pt x="88440" y="45367"/>
                    <a:pt x="88440" y="45367"/>
                    <a:pt x="88440" y="45367"/>
                  </a:cubicBezTo>
                  <a:cubicBezTo>
                    <a:pt x="88103" y="45039"/>
                    <a:pt x="88103" y="45039"/>
                    <a:pt x="88103" y="45039"/>
                  </a:cubicBezTo>
                  <a:cubicBezTo>
                    <a:pt x="91276" y="40928"/>
                    <a:pt x="91276" y="40928"/>
                    <a:pt x="91276" y="40928"/>
                  </a:cubicBezTo>
                  <a:cubicBezTo>
                    <a:pt x="91363" y="40505"/>
                    <a:pt x="91363" y="40505"/>
                    <a:pt x="91363" y="40505"/>
                  </a:cubicBezTo>
                  <a:cubicBezTo>
                    <a:pt x="92657" y="38880"/>
                    <a:pt x="92657" y="38880"/>
                    <a:pt x="92657" y="38880"/>
                  </a:cubicBezTo>
                  <a:cubicBezTo>
                    <a:pt x="94287" y="38880"/>
                    <a:pt x="94287" y="38880"/>
                    <a:pt x="94287" y="38880"/>
                  </a:cubicBezTo>
                  <a:cubicBezTo>
                    <a:pt x="94461" y="39098"/>
                    <a:pt x="94461" y="39098"/>
                    <a:pt x="94461" y="39098"/>
                  </a:cubicBezTo>
                  <a:cubicBezTo>
                    <a:pt x="94635" y="38770"/>
                    <a:pt x="94635" y="38770"/>
                    <a:pt x="94635" y="38770"/>
                  </a:cubicBezTo>
                  <a:cubicBezTo>
                    <a:pt x="95319" y="39098"/>
                    <a:pt x="95319" y="39098"/>
                    <a:pt x="95319" y="39098"/>
                  </a:cubicBezTo>
                  <a:cubicBezTo>
                    <a:pt x="95743" y="38880"/>
                    <a:pt x="95743" y="38880"/>
                    <a:pt x="95743" y="38880"/>
                  </a:cubicBezTo>
                  <a:cubicBezTo>
                    <a:pt x="96004" y="39098"/>
                    <a:pt x="96004" y="39098"/>
                    <a:pt x="96004" y="39098"/>
                  </a:cubicBezTo>
                  <a:cubicBezTo>
                    <a:pt x="96265" y="38347"/>
                    <a:pt x="96265" y="38347"/>
                    <a:pt x="96265" y="38347"/>
                  </a:cubicBezTo>
                  <a:cubicBezTo>
                    <a:pt x="97547" y="38661"/>
                    <a:pt x="97547" y="38661"/>
                    <a:pt x="97547" y="38661"/>
                  </a:cubicBezTo>
                  <a:cubicBezTo>
                    <a:pt x="97895" y="39207"/>
                    <a:pt x="97895" y="39207"/>
                    <a:pt x="97895" y="39207"/>
                  </a:cubicBezTo>
                  <a:cubicBezTo>
                    <a:pt x="97297" y="39207"/>
                    <a:pt x="97297" y="39207"/>
                    <a:pt x="97297" y="39207"/>
                  </a:cubicBezTo>
                  <a:cubicBezTo>
                    <a:pt x="97471" y="39644"/>
                    <a:pt x="97471" y="39644"/>
                    <a:pt x="97471" y="39644"/>
                  </a:cubicBezTo>
                  <a:cubicBezTo>
                    <a:pt x="98156" y="39426"/>
                    <a:pt x="98156" y="39426"/>
                    <a:pt x="98156" y="39426"/>
                  </a:cubicBezTo>
                  <a:cubicBezTo>
                    <a:pt x="98330" y="39535"/>
                    <a:pt x="98330" y="39535"/>
                    <a:pt x="98330" y="39535"/>
                  </a:cubicBezTo>
                  <a:cubicBezTo>
                    <a:pt x="98753" y="39207"/>
                    <a:pt x="98753" y="39207"/>
                    <a:pt x="98753" y="39207"/>
                  </a:cubicBezTo>
                  <a:cubicBezTo>
                    <a:pt x="99101" y="39317"/>
                    <a:pt x="99101" y="39317"/>
                    <a:pt x="99101" y="39317"/>
                  </a:cubicBezTo>
                  <a:cubicBezTo>
                    <a:pt x="99699" y="39207"/>
                    <a:pt x="99699" y="39207"/>
                    <a:pt x="99699" y="39207"/>
                  </a:cubicBezTo>
                  <a:cubicBezTo>
                    <a:pt x="99101" y="38552"/>
                    <a:pt x="99101" y="38552"/>
                    <a:pt x="99101" y="38552"/>
                  </a:cubicBezTo>
                  <a:cubicBezTo>
                    <a:pt x="99525" y="37377"/>
                    <a:pt x="99525" y="37377"/>
                    <a:pt x="99525" y="37377"/>
                  </a:cubicBezTo>
                  <a:cubicBezTo>
                    <a:pt x="100470" y="36285"/>
                    <a:pt x="100470" y="36285"/>
                    <a:pt x="100470" y="36285"/>
                  </a:cubicBezTo>
                  <a:lnTo>
                    <a:pt x="100470" y="36285"/>
                  </a:lnTo>
                  <a:cubicBezTo>
                    <a:pt x="100470" y="35862"/>
                    <a:pt x="100470" y="35862"/>
                    <a:pt x="100470" y="35862"/>
                  </a:cubicBezTo>
                  <a:cubicBezTo>
                    <a:pt x="101079" y="35315"/>
                    <a:pt x="101079" y="35315"/>
                    <a:pt x="101079" y="35315"/>
                  </a:cubicBezTo>
                  <a:cubicBezTo>
                    <a:pt x="101938" y="35097"/>
                    <a:pt x="101938" y="35097"/>
                    <a:pt x="101938" y="35097"/>
                  </a:cubicBezTo>
                  <a:cubicBezTo>
                    <a:pt x="102274" y="35534"/>
                    <a:pt x="102274" y="35534"/>
                    <a:pt x="102274" y="35534"/>
                  </a:cubicBezTo>
                  <a:cubicBezTo>
                    <a:pt x="102622" y="35097"/>
                    <a:pt x="102622" y="35097"/>
                    <a:pt x="102622" y="35097"/>
                  </a:cubicBezTo>
                  <a:cubicBezTo>
                    <a:pt x="102361" y="36503"/>
                    <a:pt x="102361" y="36503"/>
                    <a:pt x="102361" y="36503"/>
                  </a:cubicBezTo>
                  <a:lnTo>
                    <a:pt x="102361" y="36503"/>
                  </a:lnTo>
                  <a:cubicBezTo>
                    <a:pt x="102709" y="36503"/>
                    <a:pt x="102709" y="36503"/>
                    <a:pt x="102709" y="36503"/>
                  </a:cubicBezTo>
                  <a:cubicBezTo>
                    <a:pt x="102535" y="37159"/>
                    <a:pt x="102535" y="37159"/>
                    <a:pt x="102535" y="37159"/>
                  </a:cubicBezTo>
                  <a:cubicBezTo>
                    <a:pt x="104078" y="35425"/>
                    <a:pt x="104078" y="35425"/>
                    <a:pt x="104078" y="35425"/>
                  </a:cubicBezTo>
                  <a:cubicBezTo>
                    <a:pt x="104252" y="35752"/>
                    <a:pt x="104252" y="35752"/>
                    <a:pt x="104252" y="35752"/>
                  </a:cubicBezTo>
                  <a:cubicBezTo>
                    <a:pt x="104252" y="35097"/>
                    <a:pt x="104252" y="35097"/>
                    <a:pt x="104252" y="35097"/>
                  </a:cubicBezTo>
                  <a:cubicBezTo>
                    <a:pt x="104513" y="34127"/>
                    <a:pt x="104513" y="34127"/>
                    <a:pt x="104513" y="34127"/>
                  </a:cubicBezTo>
                  <a:cubicBezTo>
                    <a:pt x="105111" y="33922"/>
                    <a:pt x="105111" y="33922"/>
                    <a:pt x="105111" y="33922"/>
                  </a:cubicBezTo>
                  <a:cubicBezTo>
                    <a:pt x="105285" y="34127"/>
                    <a:pt x="105285" y="34127"/>
                    <a:pt x="105285" y="34127"/>
                  </a:cubicBezTo>
                  <a:cubicBezTo>
                    <a:pt x="104774" y="34455"/>
                    <a:pt x="104774" y="34455"/>
                    <a:pt x="104774" y="34455"/>
                  </a:cubicBezTo>
                  <a:lnTo>
                    <a:pt x="104774" y="34455"/>
                  </a:lnTo>
                  <a:cubicBezTo>
                    <a:pt x="104513" y="36394"/>
                    <a:pt x="104513" y="36394"/>
                    <a:pt x="104513" y="36394"/>
                  </a:cubicBezTo>
                  <a:lnTo>
                    <a:pt x="104513" y="36394"/>
                  </a:lnTo>
                  <a:cubicBezTo>
                    <a:pt x="104600" y="36613"/>
                    <a:pt x="104600" y="36613"/>
                    <a:pt x="104600" y="36613"/>
                  </a:cubicBezTo>
                  <a:cubicBezTo>
                    <a:pt x="103568" y="37255"/>
                    <a:pt x="103568" y="37255"/>
                    <a:pt x="103568" y="37255"/>
                  </a:cubicBezTo>
                  <a:lnTo>
                    <a:pt x="103568" y="37255"/>
                  </a:lnTo>
                  <a:cubicBezTo>
                    <a:pt x="103481" y="37692"/>
                    <a:pt x="103481" y="37692"/>
                    <a:pt x="103481" y="37692"/>
                  </a:cubicBezTo>
                  <a:cubicBezTo>
                    <a:pt x="102361" y="39317"/>
                    <a:pt x="102361" y="39317"/>
                    <a:pt x="102361" y="39317"/>
                  </a:cubicBezTo>
                  <a:lnTo>
                    <a:pt x="102361" y="39317"/>
                  </a:lnTo>
                  <a:cubicBezTo>
                    <a:pt x="102361" y="39535"/>
                    <a:pt x="102361" y="39535"/>
                    <a:pt x="102361" y="39535"/>
                  </a:cubicBezTo>
                  <a:cubicBezTo>
                    <a:pt x="101416" y="40833"/>
                    <a:pt x="101416" y="40833"/>
                    <a:pt x="101416" y="40833"/>
                  </a:cubicBezTo>
                  <a:cubicBezTo>
                    <a:pt x="101166" y="40833"/>
                    <a:pt x="101166" y="40833"/>
                    <a:pt x="101166" y="40833"/>
                  </a:cubicBezTo>
                  <a:lnTo>
                    <a:pt x="101166" y="40833"/>
                  </a:lnTo>
                  <a:cubicBezTo>
                    <a:pt x="100905" y="41147"/>
                    <a:pt x="100905" y="41147"/>
                    <a:pt x="100905" y="41147"/>
                  </a:cubicBezTo>
                  <a:cubicBezTo>
                    <a:pt x="100644" y="41037"/>
                    <a:pt x="100644" y="41037"/>
                    <a:pt x="100644" y="41037"/>
                  </a:cubicBezTo>
                  <a:cubicBezTo>
                    <a:pt x="100731" y="41584"/>
                    <a:pt x="100731" y="41584"/>
                    <a:pt x="100731" y="41584"/>
                  </a:cubicBezTo>
                  <a:cubicBezTo>
                    <a:pt x="100644" y="42007"/>
                    <a:pt x="100644" y="42007"/>
                    <a:pt x="100644" y="42007"/>
                  </a:cubicBezTo>
                  <a:cubicBezTo>
                    <a:pt x="100134" y="42444"/>
                    <a:pt x="100134" y="42444"/>
                    <a:pt x="100134" y="42444"/>
                  </a:cubicBezTo>
                  <a:lnTo>
                    <a:pt x="100134" y="42444"/>
                  </a:lnTo>
                  <a:cubicBezTo>
                    <a:pt x="99873" y="44178"/>
                    <a:pt x="99873" y="44178"/>
                    <a:pt x="99873" y="44178"/>
                  </a:cubicBezTo>
                  <a:lnTo>
                    <a:pt x="99873" y="44178"/>
                  </a:lnTo>
                  <a:cubicBezTo>
                    <a:pt x="100220" y="46869"/>
                    <a:pt x="100220" y="46869"/>
                    <a:pt x="100220" y="46869"/>
                  </a:cubicBezTo>
                  <a:cubicBezTo>
                    <a:pt x="100470" y="48494"/>
                    <a:pt x="100470" y="48494"/>
                    <a:pt x="100470" y="48494"/>
                  </a:cubicBezTo>
                  <a:cubicBezTo>
                    <a:pt x="100470" y="49245"/>
                    <a:pt x="100470" y="49245"/>
                    <a:pt x="100470" y="49245"/>
                  </a:cubicBezTo>
                  <a:cubicBezTo>
                    <a:pt x="100557" y="49791"/>
                    <a:pt x="100557" y="49791"/>
                    <a:pt x="100557" y="49791"/>
                  </a:cubicBezTo>
                  <a:cubicBezTo>
                    <a:pt x="101590" y="48385"/>
                    <a:pt x="101590" y="48385"/>
                    <a:pt x="101590" y="48385"/>
                  </a:cubicBezTo>
                  <a:lnTo>
                    <a:pt x="101590" y="48385"/>
                  </a:lnTo>
                  <a:cubicBezTo>
                    <a:pt x="101590" y="47306"/>
                    <a:pt x="101590" y="47306"/>
                    <a:pt x="101590" y="47306"/>
                  </a:cubicBezTo>
                  <a:cubicBezTo>
                    <a:pt x="102448" y="46978"/>
                    <a:pt x="102448" y="46978"/>
                    <a:pt x="102448" y="46978"/>
                  </a:cubicBezTo>
                  <a:cubicBezTo>
                    <a:pt x="102361" y="46008"/>
                    <a:pt x="102361" y="46008"/>
                    <a:pt x="102361" y="46008"/>
                  </a:cubicBezTo>
                  <a:cubicBezTo>
                    <a:pt x="103144" y="45367"/>
                    <a:pt x="103144" y="45367"/>
                    <a:pt x="103144" y="45367"/>
                  </a:cubicBezTo>
                  <a:cubicBezTo>
                    <a:pt x="103307" y="45462"/>
                    <a:pt x="103307" y="45462"/>
                    <a:pt x="103307" y="45462"/>
                  </a:cubicBezTo>
                  <a:cubicBezTo>
                    <a:pt x="103742" y="45148"/>
                    <a:pt x="103742" y="45148"/>
                    <a:pt x="103742" y="45148"/>
                  </a:cubicBezTo>
                  <a:cubicBezTo>
                    <a:pt x="103394" y="44288"/>
                    <a:pt x="103394" y="44288"/>
                    <a:pt x="103394" y="44288"/>
                  </a:cubicBezTo>
                  <a:cubicBezTo>
                    <a:pt x="103829" y="43195"/>
                    <a:pt x="103829" y="43195"/>
                    <a:pt x="103829" y="43195"/>
                  </a:cubicBezTo>
                  <a:lnTo>
                    <a:pt x="103829" y="43195"/>
                  </a:lnTo>
                  <a:cubicBezTo>
                    <a:pt x="103742" y="42990"/>
                    <a:pt x="103742" y="42990"/>
                    <a:pt x="103742" y="42990"/>
                  </a:cubicBezTo>
                  <a:cubicBezTo>
                    <a:pt x="104078" y="42881"/>
                    <a:pt x="104078" y="42881"/>
                    <a:pt x="104078" y="42881"/>
                  </a:cubicBezTo>
                  <a:cubicBezTo>
                    <a:pt x="103915" y="43100"/>
                    <a:pt x="103915" y="43100"/>
                    <a:pt x="103915" y="43100"/>
                  </a:cubicBezTo>
                  <a:cubicBezTo>
                    <a:pt x="104176" y="43523"/>
                    <a:pt x="104176" y="43523"/>
                    <a:pt x="104176" y="43523"/>
                  </a:cubicBezTo>
                  <a:cubicBezTo>
                    <a:pt x="104339" y="42881"/>
                    <a:pt x="104339" y="42881"/>
                    <a:pt x="104339" y="42881"/>
                  </a:cubicBezTo>
                  <a:cubicBezTo>
                    <a:pt x="104176" y="42553"/>
                    <a:pt x="104176" y="42553"/>
                    <a:pt x="104176" y="42553"/>
                  </a:cubicBezTo>
                  <a:lnTo>
                    <a:pt x="104176" y="42553"/>
                  </a:lnTo>
                  <a:cubicBezTo>
                    <a:pt x="104078" y="42553"/>
                    <a:pt x="104078" y="42553"/>
                    <a:pt x="104078" y="42553"/>
                  </a:cubicBezTo>
                  <a:cubicBezTo>
                    <a:pt x="104002" y="41802"/>
                    <a:pt x="104002" y="41802"/>
                    <a:pt x="104002" y="41802"/>
                  </a:cubicBezTo>
                  <a:cubicBezTo>
                    <a:pt x="104339" y="41147"/>
                    <a:pt x="104339" y="41147"/>
                    <a:pt x="104339" y="41147"/>
                  </a:cubicBezTo>
                  <a:cubicBezTo>
                    <a:pt x="103829" y="40833"/>
                    <a:pt x="103829" y="40833"/>
                    <a:pt x="103829" y="40833"/>
                  </a:cubicBezTo>
                  <a:cubicBezTo>
                    <a:pt x="103742" y="41037"/>
                    <a:pt x="103742" y="41037"/>
                    <a:pt x="103742" y="41037"/>
                  </a:cubicBezTo>
                  <a:cubicBezTo>
                    <a:pt x="103655" y="40928"/>
                    <a:pt x="103655" y="40928"/>
                    <a:pt x="103655" y="40928"/>
                  </a:cubicBezTo>
                  <a:cubicBezTo>
                    <a:pt x="103655" y="40177"/>
                    <a:pt x="103655" y="40177"/>
                    <a:pt x="103655" y="40177"/>
                  </a:cubicBezTo>
                  <a:cubicBezTo>
                    <a:pt x="104339" y="38880"/>
                    <a:pt x="104339" y="38880"/>
                    <a:pt x="104339" y="38880"/>
                  </a:cubicBezTo>
                  <a:cubicBezTo>
                    <a:pt x="104426" y="38238"/>
                    <a:pt x="104426" y="38238"/>
                    <a:pt x="104426" y="38238"/>
                  </a:cubicBezTo>
                  <a:cubicBezTo>
                    <a:pt x="105111" y="37910"/>
                    <a:pt x="105111" y="37910"/>
                    <a:pt x="105111" y="37910"/>
                  </a:cubicBezTo>
                  <a:cubicBezTo>
                    <a:pt x="105372" y="38238"/>
                    <a:pt x="105372" y="38238"/>
                    <a:pt x="105372" y="38238"/>
                  </a:cubicBezTo>
                  <a:cubicBezTo>
                    <a:pt x="105459" y="37692"/>
                    <a:pt x="105459" y="37692"/>
                    <a:pt x="105459" y="37692"/>
                  </a:cubicBezTo>
                  <a:cubicBezTo>
                    <a:pt x="106056" y="37255"/>
                    <a:pt x="106056" y="37255"/>
                    <a:pt x="106056" y="37255"/>
                  </a:cubicBezTo>
                  <a:cubicBezTo>
                    <a:pt x="105980" y="38347"/>
                    <a:pt x="105980" y="38347"/>
                    <a:pt x="105980" y="38347"/>
                  </a:cubicBezTo>
                  <a:cubicBezTo>
                    <a:pt x="107176" y="37050"/>
                    <a:pt x="107176" y="37050"/>
                    <a:pt x="107176" y="37050"/>
                  </a:cubicBezTo>
                  <a:cubicBezTo>
                    <a:pt x="107697" y="37050"/>
                    <a:pt x="107697" y="37050"/>
                    <a:pt x="107697" y="37050"/>
                  </a:cubicBezTo>
                  <a:cubicBezTo>
                    <a:pt x="108382" y="38129"/>
                    <a:pt x="108382" y="38129"/>
                    <a:pt x="108382" y="38129"/>
                  </a:cubicBezTo>
                  <a:cubicBezTo>
                    <a:pt x="108556" y="37377"/>
                    <a:pt x="108556" y="37377"/>
                    <a:pt x="108556" y="37377"/>
                  </a:cubicBezTo>
                  <a:cubicBezTo>
                    <a:pt x="109925" y="35971"/>
                    <a:pt x="109925" y="35971"/>
                    <a:pt x="109925" y="35971"/>
                  </a:cubicBezTo>
                  <a:cubicBezTo>
                    <a:pt x="112338" y="34127"/>
                    <a:pt x="112338" y="34127"/>
                    <a:pt x="112338" y="34127"/>
                  </a:cubicBezTo>
                  <a:cubicBezTo>
                    <a:pt x="113370" y="34455"/>
                    <a:pt x="113370" y="34455"/>
                    <a:pt x="113370" y="34455"/>
                  </a:cubicBezTo>
                  <a:cubicBezTo>
                    <a:pt x="113707" y="33704"/>
                    <a:pt x="113707" y="33704"/>
                    <a:pt x="113707" y="33704"/>
                  </a:cubicBezTo>
                  <a:lnTo>
                    <a:pt x="113707" y="33704"/>
                  </a:lnTo>
                  <a:cubicBezTo>
                    <a:pt x="113023" y="31109"/>
                    <a:pt x="113023" y="31109"/>
                    <a:pt x="113023" y="31109"/>
                  </a:cubicBezTo>
                  <a:lnTo>
                    <a:pt x="113023" y="31109"/>
                  </a:lnTo>
                  <a:cubicBezTo>
                    <a:pt x="112762" y="31218"/>
                    <a:pt x="112762" y="31218"/>
                    <a:pt x="112762" y="31218"/>
                  </a:cubicBezTo>
                  <a:cubicBezTo>
                    <a:pt x="112512" y="31000"/>
                    <a:pt x="112512" y="31000"/>
                    <a:pt x="112512" y="31000"/>
                  </a:cubicBezTo>
                  <a:cubicBezTo>
                    <a:pt x="112512" y="30454"/>
                    <a:pt x="112512" y="30454"/>
                    <a:pt x="112512" y="30454"/>
                  </a:cubicBezTo>
                  <a:cubicBezTo>
                    <a:pt x="113283" y="30672"/>
                    <a:pt x="113283" y="30672"/>
                    <a:pt x="113283" y="30672"/>
                  </a:cubicBezTo>
                  <a:lnTo>
                    <a:pt x="113283" y="30672"/>
                  </a:lnTo>
                  <a:cubicBezTo>
                    <a:pt x="113968" y="30235"/>
                    <a:pt x="113968" y="30235"/>
                    <a:pt x="113968" y="30235"/>
                  </a:cubicBezTo>
                  <a:lnTo>
                    <a:pt x="113968" y="30235"/>
                  </a:lnTo>
                  <a:cubicBezTo>
                    <a:pt x="114490" y="28842"/>
                    <a:pt x="114490" y="28842"/>
                    <a:pt x="114490" y="28842"/>
                  </a:cubicBezTo>
                  <a:lnTo>
                    <a:pt x="114490" y="28842"/>
                  </a:lnTo>
                  <a:cubicBezTo>
                    <a:pt x="114142" y="28405"/>
                    <a:pt x="114142" y="28405"/>
                    <a:pt x="114142" y="28405"/>
                  </a:cubicBezTo>
                  <a:cubicBezTo>
                    <a:pt x="114142" y="27968"/>
                    <a:pt x="114142" y="27968"/>
                    <a:pt x="114142" y="27968"/>
                  </a:cubicBezTo>
                  <a:cubicBezTo>
                    <a:pt x="114913" y="27763"/>
                    <a:pt x="114913" y="27763"/>
                    <a:pt x="114913" y="27763"/>
                  </a:cubicBezTo>
                  <a:cubicBezTo>
                    <a:pt x="114653" y="28187"/>
                    <a:pt x="114653" y="28187"/>
                    <a:pt x="114653" y="28187"/>
                  </a:cubicBezTo>
                  <a:cubicBezTo>
                    <a:pt x="115000" y="29047"/>
                    <a:pt x="115000" y="29047"/>
                    <a:pt x="115000" y="29047"/>
                  </a:cubicBezTo>
                  <a:cubicBezTo>
                    <a:pt x="116457" y="29170"/>
                    <a:pt x="116457" y="29170"/>
                    <a:pt x="116457" y="29170"/>
                  </a:cubicBezTo>
                  <a:cubicBezTo>
                    <a:pt x="116457" y="29812"/>
                    <a:pt x="116457" y="29812"/>
                    <a:pt x="116457" y="29812"/>
                  </a:cubicBezTo>
                  <a:lnTo>
                    <a:pt x="116457" y="29812"/>
                  </a:lnTo>
                  <a:cubicBezTo>
                    <a:pt x="118174" y="31218"/>
                    <a:pt x="118174" y="31218"/>
                    <a:pt x="118174" y="31218"/>
                  </a:cubicBezTo>
                  <a:cubicBezTo>
                    <a:pt x="118608" y="29812"/>
                    <a:pt x="118608" y="29812"/>
                    <a:pt x="118608" y="29812"/>
                  </a:cubicBezTo>
                  <a:cubicBezTo>
                    <a:pt x="118695" y="29047"/>
                    <a:pt x="118695" y="29047"/>
                    <a:pt x="118695" y="29047"/>
                  </a:cubicBezTo>
                  <a:cubicBezTo>
                    <a:pt x="119554" y="28842"/>
                    <a:pt x="119554" y="28842"/>
                    <a:pt x="119554" y="28842"/>
                  </a:cubicBezTo>
                  <a:lnTo>
                    <a:pt x="119554" y="28842"/>
                  </a:lnTo>
                  <a:cubicBezTo>
                    <a:pt x="119989" y="27872"/>
                    <a:pt x="119989" y="27872"/>
                    <a:pt x="119989" y="27872"/>
                  </a:cubicBezTo>
                  <a:lnTo>
                    <a:pt x="117489" y="26029"/>
                  </a:lnTo>
                  <a:close/>
                  <a:moveTo>
                    <a:pt x="38330" y="44711"/>
                  </a:moveTo>
                  <a:lnTo>
                    <a:pt x="38330" y="44711"/>
                  </a:lnTo>
                  <a:cubicBezTo>
                    <a:pt x="38590" y="44397"/>
                    <a:pt x="38590" y="44397"/>
                    <a:pt x="38590" y="44397"/>
                  </a:cubicBezTo>
                  <a:cubicBezTo>
                    <a:pt x="39199" y="44178"/>
                    <a:pt x="39199" y="44178"/>
                    <a:pt x="39199" y="44178"/>
                  </a:cubicBezTo>
                  <a:cubicBezTo>
                    <a:pt x="38590" y="44493"/>
                    <a:pt x="38590" y="44493"/>
                    <a:pt x="38590" y="44493"/>
                  </a:cubicBezTo>
                  <a:lnTo>
                    <a:pt x="38330" y="44711"/>
                  </a:lnTo>
                  <a:close/>
                  <a:moveTo>
                    <a:pt x="38080" y="45462"/>
                  </a:moveTo>
                  <a:lnTo>
                    <a:pt x="38080" y="45462"/>
                  </a:lnTo>
                  <a:lnTo>
                    <a:pt x="38080" y="45462"/>
                  </a:lnTo>
                  <a:cubicBezTo>
                    <a:pt x="38330" y="46008"/>
                    <a:pt x="38330" y="46008"/>
                    <a:pt x="38330" y="46008"/>
                  </a:cubicBezTo>
                  <a:cubicBezTo>
                    <a:pt x="38590" y="45899"/>
                    <a:pt x="38590" y="45899"/>
                    <a:pt x="38590" y="45899"/>
                  </a:cubicBezTo>
                  <a:cubicBezTo>
                    <a:pt x="38330" y="46445"/>
                    <a:pt x="38330" y="46445"/>
                    <a:pt x="38330" y="46445"/>
                  </a:cubicBezTo>
                  <a:cubicBezTo>
                    <a:pt x="38416" y="46664"/>
                    <a:pt x="38416" y="46664"/>
                    <a:pt x="38416" y="46664"/>
                  </a:cubicBezTo>
                  <a:cubicBezTo>
                    <a:pt x="38253" y="46555"/>
                    <a:pt x="38253" y="46555"/>
                    <a:pt x="38253" y="46555"/>
                  </a:cubicBezTo>
                  <a:cubicBezTo>
                    <a:pt x="38253" y="46008"/>
                    <a:pt x="38253" y="46008"/>
                    <a:pt x="38253" y="46008"/>
                  </a:cubicBezTo>
                  <a:lnTo>
                    <a:pt x="38253" y="46008"/>
                  </a:lnTo>
                  <a:cubicBezTo>
                    <a:pt x="37906" y="45681"/>
                    <a:pt x="37906" y="45681"/>
                    <a:pt x="37906" y="45681"/>
                  </a:cubicBezTo>
                  <a:cubicBezTo>
                    <a:pt x="38080" y="45148"/>
                    <a:pt x="38080" y="45148"/>
                    <a:pt x="38080" y="45148"/>
                  </a:cubicBezTo>
                  <a:cubicBezTo>
                    <a:pt x="38330" y="44711"/>
                    <a:pt x="38330" y="44711"/>
                    <a:pt x="38330" y="44711"/>
                  </a:cubicBezTo>
                  <a:cubicBezTo>
                    <a:pt x="38330" y="45039"/>
                    <a:pt x="38330" y="45039"/>
                    <a:pt x="38330" y="45039"/>
                  </a:cubicBezTo>
                  <a:lnTo>
                    <a:pt x="38080" y="45462"/>
                  </a:lnTo>
                  <a:close/>
                  <a:moveTo>
                    <a:pt x="38330" y="62533"/>
                  </a:moveTo>
                  <a:lnTo>
                    <a:pt x="38330" y="62533"/>
                  </a:lnTo>
                  <a:lnTo>
                    <a:pt x="38330" y="62533"/>
                  </a:lnTo>
                  <a:lnTo>
                    <a:pt x="38330" y="62533"/>
                  </a:lnTo>
                  <a:cubicBezTo>
                    <a:pt x="38253" y="61782"/>
                    <a:pt x="38253" y="61782"/>
                    <a:pt x="38253" y="61782"/>
                  </a:cubicBezTo>
                  <a:cubicBezTo>
                    <a:pt x="38503" y="62000"/>
                    <a:pt x="38503" y="62000"/>
                    <a:pt x="38503" y="62000"/>
                  </a:cubicBezTo>
                  <a:cubicBezTo>
                    <a:pt x="38851" y="60812"/>
                    <a:pt x="38851" y="60812"/>
                    <a:pt x="38851" y="60812"/>
                  </a:cubicBezTo>
                  <a:cubicBezTo>
                    <a:pt x="39112" y="60812"/>
                    <a:pt x="39112" y="60812"/>
                    <a:pt x="39112" y="60812"/>
                  </a:cubicBezTo>
                  <a:cubicBezTo>
                    <a:pt x="38938" y="60484"/>
                    <a:pt x="38938" y="60484"/>
                    <a:pt x="38938" y="60484"/>
                  </a:cubicBezTo>
                  <a:lnTo>
                    <a:pt x="38938" y="60484"/>
                  </a:lnTo>
                  <a:cubicBezTo>
                    <a:pt x="38677" y="60484"/>
                    <a:pt x="38677" y="60484"/>
                    <a:pt x="38677" y="60484"/>
                  </a:cubicBezTo>
                  <a:cubicBezTo>
                    <a:pt x="37993" y="59405"/>
                    <a:pt x="37993" y="59405"/>
                    <a:pt x="37993" y="59405"/>
                  </a:cubicBezTo>
                  <a:lnTo>
                    <a:pt x="37993" y="59405"/>
                  </a:lnTo>
                  <a:cubicBezTo>
                    <a:pt x="37819" y="59187"/>
                    <a:pt x="37819" y="59187"/>
                    <a:pt x="37819" y="59187"/>
                  </a:cubicBezTo>
                  <a:cubicBezTo>
                    <a:pt x="37482" y="58108"/>
                    <a:pt x="37482" y="58108"/>
                    <a:pt x="37482" y="58108"/>
                  </a:cubicBezTo>
                  <a:cubicBezTo>
                    <a:pt x="37558" y="57138"/>
                    <a:pt x="37558" y="57138"/>
                    <a:pt x="37558" y="57138"/>
                  </a:cubicBezTo>
                  <a:cubicBezTo>
                    <a:pt x="37384" y="57453"/>
                    <a:pt x="37384" y="57453"/>
                    <a:pt x="37384" y="57453"/>
                  </a:cubicBezTo>
                  <a:cubicBezTo>
                    <a:pt x="37221" y="56701"/>
                    <a:pt x="37221" y="56701"/>
                    <a:pt x="37221" y="56701"/>
                  </a:cubicBezTo>
                  <a:lnTo>
                    <a:pt x="37221" y="56701"/>
                  </a:lnTo>
                  <a:cubicBezTo>
                    <a:pt x="36960" y="56701"/>
                    <a:pt x="36960" y="56701"/>
                    <a:pt x="36960" y="56701"/>
                  </a:cubicBezTo>
                  <a:cubicBezTo>
                    <a:pt x="37558" y="55295"/>
                    <a:pt x="37558" y="55295"/>
                    <a:pt x="37558" y="55295"/>
                  </a:cubicBezTo>
                  <a:lnTo>
                    <a:pt x="37558" y="55295"/>
                  </a:lnTo>
                  <a:cubicBezTo>
                    <a:pt x="37482" y="54871"/>
                    <a:pt x="37482" y="54871"/>
                    <a:pt x="37482" y="54871"/>
                  </a:cubicBezTo>
                  <a:cubicBezTo>
                    <a:pt x="37906" y="55295"/>
                    <a:pt x="37906" y="55295"/>
                    <a:pt x="37906" y="55295"/>
                  </a:cubicBezTo>
                  <a:cubicBezTo>
                    <a:pt x="38166" y="54762"/>
                    <a:pt x="38166" y="54762"/>
                    <a:pt x="38166" y="54762"/>
                  </a:cubicBezTo>
                  <a:cubicBezTo>
                    <a:pt x="38253" y="54762"/>
                    <a:pt x="38253" y="54762"/>
                    <a:pt x="38253" y="54762"/>
                  </a:cubicBezTo>
                  <a:lnTo>
                    <a:pt x="38253" y="54762"/>
                  </a:lnTo>
                  <a:lnTo>
                    <a:pt x="38253" y="54762"/>
                  </a:lnTo>
                  <a:lnTo>
                    <a:pt x="38253" y="54762"/>
                  </a:lnTo>
                  <a:lnTo>
                    <a:pt x="38253" y="54762"/>
                  </a:lnTo>
                  <a:cubicBezTo>
                    <a:pt x="38416" y="54653"/>
                    <a:pt x="38416" y="54653"/>
                    <a:pt x="38416" y="54653"/>
                  </a:cubicBezTo>
                  <a:cubicBezTo>
                    <a:pt x="38253" y="54434"/>
                    <a:pt x="38253" y="54434"/>
                    <a:pt x="38253" y="54434"/>
                  </a:cubicBezTo>
                  <a:cubicBezTo>
                    <a:pt x="39199" y="54107"/>
                    <a:pt x="39199" y="54107"/>
                    <a:pt x="39199" y="54107"/>
                  </a:cubicBezTo>
                  <a:cubicBezTo>
                    <a:pt x="39536" y="53683"/>
                    <a:pt x="39536" y="53683"/>
                    <a:pt x="39536" y="53683"/>
                  </a:cubicBezTo>
                  <a:cubicBezTo>
                    <a:pt x="40568" y="53888"/>
                    <a:pt x="40568" y="53888"/>
                    <a:pt x="40568" y="53888"/>
                  </a:cubicBezTo>
                  <a:cubicBezTo>
                    <a:pt x="41166" y="55186"/>
                    <a:pt x="41166" y="55186"/>
                    <a:pt x="41166" y="55186"/>
                  </a:cubicBezTo>
                  <a:lnTo>
                    <a:pt x="41166" y="55186"/>
                  </a:lnTo>
                  <a:cubicBezTo>
                    <a:pt x="41340" y="55186"/>
                    <a:pt x="41340" y="55186"/>
                    <a:pt x="41340" y="55186"/>
                  </a:cubicBezTo>
                  <a:cubicBezTo>
                    <a:pt x="41688" y="55950"/>
                    <a:pt x="41688" y="55950"/>
                    <a:pt x="41688" y="55950"/>
                  </a:cubicBezTo>
                  <a:cubicBezTo>
                    <a:pt x="41003" y="55732"/>
                    <a:pt x="41003" y="55732"/>
                    <a:pt x="41003" y="55732"/>
                  </a:cubicBezTo>
                  <a:lnTo>
                    <a:pt x="41003" y="55732"/>
                  </a:lnTo>
                  <a:cubicBezTo>
                    <a:pt x="40655" y="55841"/>
                    <a:pt x="40655" y="55841"/>
                    <a:pt x="40655" y="55841"/>
                  </a:cubicBezTo>
                  <a:cubicBezTo>
                    <a:pt x="40231" y="55732"/>
                    <a:pt x="40231" y="55732"/>
                    <a:pt x="40231" y="55732"/>
                  </a:cubicBezTo>
                  <a:cubicBezTo>
                    <a:pt x="39884" y="55950"/>
                    <a:pt x="39884" y="55950"/>
                    <a:pt x="39884" y="55950"/>
                  </a:cubicBezTo>
                  <a:cubicBezTo>
                    <a:pt x="39710" y="55950"/>
                    <a:pt x="39710" y="55950"/>
                    <a:pt x="39710" y="55950"/>
                  </a:cubicBezTo>
                  <a:cubicBezTo>
                    <a:pt x="39710" y="56592"/>
                    <a:pt x="39710" y="56592"/>
                    <a:pt x="39710" y="56592"/>
                  </a:cubicBezTo>
                  <a:cubicBezTo>
                    <a:pt x="38938" y="56483"/>
                    <a:pt x="38938" y="56483"/>
                    <a:pt x="38938" y="56483"/>
                  </a:cubicBezTo>
                  <a:cubicBezTo>
                    <a:pt x="39623" y="57453"/>
                    <a:pt x="39623" y="57453"/>
                    <a:pt x="39623" y="57453"/>
                  </a:cubicBezTo>
                  <a:cubicBezTo>
                    <a:pt x="39623" y="58108"/>
                    <a:pt x="39623" y="58108"/>
                    <a:pt x="39623" y="58108"/>
                  </a:cubicBezTo>
                  <a:cubicBezTo>
                    <a:pt x="40481" y="58545"/>
                    <a:pt x="40481" y="58545"/>
                    <a:pt x="40481" y="58545"/>
                  </a:cubicBezTo>
                  <a:cubicBezTo>
                    <a:pt x="40307" y="58968"/>
                    <a:pt x="40307" y="58968"/>
                    <a:pt x="40307" y="58968"/>
                  </a:cubicBezTo>
                  <a:cubicBezTo>
                    <a:pt x="40394" y="59296"/>
                    <a:pt x="40394" y="59296"/>
                    <a:pt x="40394" y="59296"/>
                  </a:cubicBezTo>
                  <a:lnTo>
                    <a:pt x="40394" y="59296"/>
                  </a:lnTo>
                  <a:cubicBezTo>
                    <a:pt x="40481" y="59938"/>
                    <a:pt x="40481" y="59938"/>
                    <a:pt x="40481" y="59938"/>
                  </a:cubicBezTo>
                  <a:lnTo>
                    <a:pt x="40481" y="59938"/>
                  </a:lnTo>
                  <a:cubicBezTo>
                    <a:pt x="40568" y="60484"/>
                    <a:pt x="40568" y="60484"/>
                    <a:pt x="40568" y="60484"/>
                  </a:cubicBezTo>
                  <a:cubicBezTo>
                    <a:pt x="40481" y="60812"/>
                    <a:pt x="40481" y="60812"/>
                    <a:pt x="40481" y="60812"/>
                  </a:cubicBezTo>
                  <a:cubicBezTo>
                    <a:pt x="40655" y="61235"/>
                    <a:pt x="40655" y="61235"/>
                    <a:pt x="40655" y="61235"/>
                  </a:cubicBezTo>
                  <a:cubicBezTo>
                    <a:pt x="41166" y="61235"/>
                    <a:pt x="41166" y="61235"/>
                    <a:pt x="41166" y="61235"/>
                  </a:cubicBezTo>
                  <a:cubicBezTo>
                    <a:pt x="40829" y="61672"/>
                    <a:pt x="40829" y="61672"/>
                    <a:pt x="40829" y="61672"/>
                  </a:cubicBezTo>
                  <a:lnTo>
                    <a:pt x="40829" y="61672"/>
                  </a:lnTo>
                  <a:cubicBezTo>
                    <a:pt x="41166" y="62096"/>
                    <a:pt x="41166" y="62096"/>
                    <a:pt x="41166" y="62096"/>
                  </a:cubicBezTo>
                  <a:cubicBezTo>
                    <a:pt x="41090" y="62424"/>
                    <a:pt x="41090" y="62424"/>
                    <a:pt x="41090" y="62424"/>
                  </a:cubicBezTo>
                  <a:cubicBezTo>
                    <a:pt x="41166" y="63393"/>
                    <a:pt x="41166" y="63393"/>
                    <a:pt x="41166" y="63393"/>
                  </a:cubicBezTo>
                  <a:lnTo>
                    <a:pt x="41166" y="63393"/>
                  </a:lnTo>
                  <a:cubicBezTo>
                    <a:pt x="41253" y="63939"/>
                    <a:pt x="41253" y="63939"/>
                    <a:pt x="41253" y="63939"/>
                  </a:cubicBezTo>
                  <a:cubicBezTo>
                    <a:pt x="39971" y="64267"/>
                    <a:pt x="39971" y="64267"/>
                    <a:pt x="39971" y="64267"/>
                  </a:cubicBezTo>
                  <a:cubicBezTo>
                    <a:pt x="39199" y="63830"/>
                    <a:pt x="39199" y="63830"/>
                    <a:pt x="39199" y="63830"/>
                  </a:cubicBezTo>
                  <a:cubicBezTo>
                    <a:pt x="39025" y="63502"/>
                    <a:pt x="39025" y="63502"/>
                    <a:pt x="39025" y="63502"/>
                  </a:cubicBezTo>
                  <a:lnTo>
                    <a:pt x="39025" y="63502"/>
                  </a:lnTo>
                  <a:cubicBezTo>
                    <a:pt x="38330" y="63393"/>
                    <a:pt x="38330" y="63393"/>
                    <a:pt x="38330" y="63393"/>
                  </a:cubicBezTo>
                  <a:cubicBezTo>
                    <a:pt x="38330" y="62533"/>
                    <a:pt x="38330" y="62533"/>
                    <a:pt x="38330" y="62533"/>
                  </a:cubicBezTo>
                  <a:close/>
                  <a:moveTo>
                    <a:pt x="72454" y="46008"/>
                  </a:moveTo>
                  <a:lnTo>
                    <a:pt x="72454" y="46008"/>
                  </a:lnTo>
                  <a:cubicBezTo>
                    <a:pt x="73138" y="44178"/>
                    <a:pt x="73138" y="44178"/>
                    <a:pt x="73138" y="44178"/>
                  </a:cubicBezTo>
                  <a:cubicBezTo>
                    <a:pt x="73399" y="43960"/>
                    <a:pt x="73399" y="43960"/>
                    <a:pt x="73399" y="43960"/>
                  </a:cubicBezTo>
                  <a:cubicBezTo>
                    <a:pt x="73399" y="44069"/>
                    <a:pt x="73399" y="44069"/>
                    <a:pt x="73399" y="44069"/>
                  </a:cubicBezTo>
                  <a:cubicBezTo>
                    <a:pt x="73138" y="45585"/>
                    <a:pt x="73138" y="45585"/>
                    <a:pt x="73138" y="45585"/>
                  </a:cubicBezTo>
                  <a:cubicBezTo>
                    <a:pt x="73138" y="46118"/>
                    <a:pt x="73138" y="46118"/>
                    <a:pt x="73138" y="46118"/>
                  </a:cubicBezTo>
                  <a:cubicBezTo>
                    <a:pt x="72975" y="46445"/>
                    <a:pt x="72975" y="46445"/>
                    <a:pt x="72975" y="46445"/>
                  </a:cubicBezTo>
                  <a:cubicBezTo>
                    <a:pt x="72975" y="46336"/>
                    <a:pt x="72975" y="46336"/>
                    <a:pt x="72975" y="46336"/>
                  </a:cubicBezTo>
                  <a:cubicBezTo>
                    <a:pt x="72715" y="46664"/>
                    <a:pt x="72715" y="46664"/>
                    <a:pt x="72715" y="46664"/>
                  </a:cubicBezTo>
                  <a:cubicBezTo>
                    <a:pt x="72888" y="46759"/>
                    <a:pt x="72888" y="46759"/>
                    <a:pt x="72888" y="46759"/>
                  </a:cubicBezTo>
                  <a:cubicBezTo>
                    <a:pt x="72888" y="46869"/>
                    <a:pt x="72888" y="46869"/>
                    <a:pt x="72888" y="46869"/>
                  </a:cubicBezTo>
                  <a:cubicBezTo>
                    <a:pt x="72715" y="46978"/>
                    <a:pt x="72715" y="46978"/>
                    <a:pt x="72715" y="46978"/>
                  </a:cubicBezTo>
                  <a:cubicBezTo>
                    <a:pt x="72454" y="47524"/>
                    <a:pt x="72454" y="47524"/>
                    <a:pt x="72454" y="47524"/>
                  </a:cubicBezTo>
                  <a:cubicBezTo>
                    <a:pt x="71856" y="47852"/>
                    <a:pt x="71856" y="47852"/>
                    <a:pt x="71856" y="47852"/>
                  </a:cubicBezTo>
                  <a:lnTo>
                    <a:pt x="71856" y="47852"/>
                  </a:lnTo>
                  <a:cubicBezTo>
                    <a:pt x="71682" y="48057"/>
                    <a:pt x="71682" y="48057"/>
                    <a:pt x="71682" y="48057"/>
                  </a:cubicBezTo>
                  <a:cubicBezTo>
                    <a:pt x="71421" y="48057"/>
                    <a:pt x="71421" y="48057"/>
                    <a:pt x="71421" y="48057"/>
                  </a:cubicBezTo>
                  <a:cubicBezTo>
                    <a:pt x="71084" y="48931"/>
                    <a:pt x="71084" y="48931"/>
                    <a:pt x="71084" y="48931"/>
                  </a:cubicBezTo>
                  <a:cubicBezTo>
                    <a:pt x="70389" y="49245"/>
                    <a:pt x="70389" y="49245"/>
                    <a:pt x="70389" y="49245"/>
                  </a:cubicBezTo>
                  <a:cubicBezTo>
                    <a:pt x="70052" y="49040"/>
                    <a:pt x="70052" y="49040"/>
                    <a:pt x="70052" y="49040"/>
                  </a:cubicBezTo>
                  <a:cubicBezTo>
                    <a:pt x="69965" y="48931"/>
                    <a:pt x="69965" y="48931"/>
                    <a:pt x="69965" y="48931"/>
                  </a:cubicBezTo>
                  <a:cubicBezTo>
                    <a:pt x="70824" y="48603"/>
                    <a:pt x="70824" y="48603"/>
                    <a:pt x="70824" y="48603"/>
                  </a:cubicBezTo>
                  <a:lnTo>
                    <a:pt x="70824" y="48603"/>
                  </a:lnTo>
                  <a:cubicBezTo>
                    <a:pt x="71171" y="47948"/>
                    <a:pt x="71171" y="47948"/>
                    <a:pt x="71171" y="47948"/>
                  </a:cubicBezTo>
                  <a:cubicBezTo>
                    <a:pt x="72280" y="46869"/>
                    <a:pt x="72280" y="46869"/>
                    <a:pt x="72280" y="46869"/>
                  </a:cubicBezTo>
                  <a:lnTo>
                    <a:pt x="72280" y="46869"/>
                  </a:lnTo>
                  <a:cubicBezTo>
                    <a:pt x="71856" y="47196"/>
                    <a:pt x="71856" y="47196"/>
                    <a:pt x="71856" y="47196"/>
                  </a:cubicBezTo>
                  <a:lnTo>
                    <a:pt x="72454" y="46008"/>
                  </a:lnTo>
                  <a:close/>
                  <a:moveTo>
                    <a:pt x="43915" y="55513"/>
                  </a:moveTo>
                  <a:lnTo>
                    <a:pt x="43915" y="55513"/>
                  </a:lnTo>
                  <a:cubicBezTo>
                    <a:pt x="44013" y="55186"/>
                    <a:pt x="44013" y="55186"/>
                    <a:pt x="44013" y="55186"/>
                  </a:cubicBezTo>
                  <a:cubicBezTo>
                    <a:pt x="44350" y="55090"/>
                    <a:pt x="44350" y="55090"/>
                    <a:pt x="44350" y="55090"/>
                  </a:cubicBezTo>
                  <a:cubicBezTo>
                    <a:pt x="44263" y="55295"/>
                    <a:pt x="44263" y="55295"/>
                    <a:pt x="44263" y="55295"/>
                  </a:cubicBezTo>
                  <a:cubicBezTo>
                    <a:pt x="44524" y="55090"/>
                    <a:pt x="44524" y="55090"/>
                    <a:pt x="44524" y="55090"/>
                  </a:cubicBezTo>
                  <a:cubicBezTo>
                    <a:pt x="44524" y="54762"/>
                    <a:pt x="44524" y="54762"/>
                    <a:pt x="44524" y="54762"/>
                  </a:cubicBezTo>
                  <a:cubicBezTo>
                    <a:pt x="44698" y="54967"/>
                    <a:pt x="44698" y="54967"/>
                    <a:pt x="44698" y="54967"/>
                  </a:cubicBezTo>
                  <a:cubicBezTo>
                    <a:pt x="44872" y="54762"/>
                    <a:pt x="44872" y="54762"/>
                    <a:pt x="44872" y="54762"/>
                  </a:cubicBezTo>
                  <a:cubicBezTo>
                    <a:pt x="44785" y="54653"/>
                    <a:pt x="44785" y="54653"/>
                    <a:pt x="44785" y="54653"/>
                  </a:cubicBezTo>
                  <a:cubicBezTo>
                    <a:pt x="44872" y="54434"/>
                    <a:pt x="44872" y="54434"/>
                    <a:pt x="44872" y="54434"/>
                  </a:cubicBezTo>
                  <a:cubicBezTo>
                    <a:pt x="44948" y="54544"/>
                    <a:pt x="44948" y="54544"/>
                    <a:pt x="44948" y="54544"/>
                  </a:cubicBezTo>
                  <a:cubicBezTo>
                    <a:pt x="45122" y="54325"/>
                    <a:pt x="45122" y="54325"/>
                    <a:pt x="45122" y="54325"/>
                  </a:cubicBezTo>
                  <a:cubicBezTo>
                    <a:pt x="45209" y="54544"/>
                    <a:pt x="45209" y="54544"/>
                    <a:pt x="45209" y="54544"/>
                  </a:cubicBezTo>
                  <a:cubicBezTo>
                    <a:pt x="45643" y="54325"/>
                    <a:pt x="45643" y="54325"/>
                    <a:pt x="45643" y="54325"/>
                  </a:cubicBezTo>
                  <a:cubicBezTo>
                    <a:pt x="45296" y="54967"/>
                    <a:pt x="45296" y="54967"/>
                    <a:pt x="45296" y="54967"/>
                  </a:cubicBezTo>
                  <a:cubicBezTo>
                    <a:pt x="45383" y="55404"/>
                    <a:pt x="45383" y="55404"/>
                    <a:pt x="45383" y="55404"/>
                  </a:cubicBezTo>
                  <a:cubicBezTo>
                    <a:pt x="45383" y="55513"/>
                    <a:pt x="45383" y="55513"/>
                    <a:pt x="45383" y="55513"/>
                  </a:cubicBezTo>
                  <a:cubicBezTo>
                    <a:pt x="45643" y="55841"/>
                    <a:pt x="45643" y="55841"/>
                    <a:pt x="45643" y="55841"/>
                  </a:cubicBezTo>
                  <a:cubicBezTo>
                    <a:pt x="45730" y="56264"/>
                    <a:pt x="45730" y="56264"/>
                    <a:pt x="45730" y="56264"/>
                  </a:cubicBezTo>
                  <a:cubicBezTo>
                    <a:pt x="45296" y="56483"/>
                    <a:pt x="45296" y="56483"/>
                    <a:pt x="45296" y="56483"/>
                  </a:cubicBezTo>
                  <a:cubicBezTo>
                    <a:pt x="45296" y="56920"/>
                    <a:pt x="45296" y="56920"/>
                    <a:pt x="45296" y="56920"/>
                  </a:cubicBezTo>
                  <a:cubicBezTo>
                    <a:pt x="45209" y="56920"/>
                    <a:pt x="45209" y="56920"/>
                    <a:pt x="45209" y="56920"/>
                  </a:cubicBezTo>
                  <a:lnTo>
                    <a:pt x="45209" y="56920"/>
                  </a:lnTo>
                  <a:cubicBezTo>
                    <a:pt x="45035" y="57138"/>
                    <a:pt x="45035" y="57138"/>
                    <a:pt x="45035" y="57138"/>
                  </a:cubicBezTo>
                  <a:cubicBezTo>
                    <a:pt x="44948" y="57453"/>
                    <a:pt x="44948" y="57453"/>
                    <a:pt x="44948" y="57453"/>
                  </a:cubicBezTo>
                  <a:cubicBezTo>
                    <a:pt x="44611" y="57562"/>
                    <a:pt x="44611" y="57562"/>
                    <a:pt x="44611" y="57562"/>
                  </a:cubicBezTo>
                  <a:cubicBezTo>
                    <a:pt x="44350" y="57357"/>
                    <a:pt x="44350" y="57357"/>
                    <a:pt x="44350" y="57357"/>
                  </a:cubicBezTo>
                  <a:cubicBezTo>
                    <a:pt x="44263" y="57453"/>
                    <a:pt x="44263" y="57453"/>
                    <a:pt x="44263" y="57453"/>
                  </a:cubicBezTo>
                  <a:cubicBezTo>
                    <a:pt x="44013" y="57357"/>
                    <a:pt x="44013" y="57357"/>
                    <a:pt x="44013" y="57357"/>
                  </a:cubicBezTo>
                  <a:cubicBezTo>
                    <a:pt x="43839" y="57453"/>
                    <a:pt x="43839" y="57453"/>
                    <a:pt x="43839" y="57453"/>
                  </a:cubicBezTo>
                  <a:cubicBezTo>
                    <a:pt x="43752" y="57453"/>
                    <a:pt x="43752" y="57453"/>
                    <a:pt x="43752" y="57453"/>
                  </a:cubicBezTo>
                  <a:cubicBezTo>
                    <a:pt x="43666" y="56264"/>
                    <a:pt x="43666" y="56264"/>
                    <a:pt x="43666" y="56264"/>
                  </a:cubicBezTo>
                  <a:cubicBezTo>
                    <a:pt x="43839" y="55841"/>
                    <a:pt x="43839" y="55841"/>
                    <a:pt x="43839" y="55841"/>
                  </a:cubicBezTo>
                  <a:cubicBezTo>
                    <a:pt x="43915" y="55513"/>
                    <a:pt x="43915" y="55513"/>
                    <a:pt x="43915" y="55513"/>
                  </a:cubicBezTo>
                  <a:close/>
                  <a:moveTo>
                    <a:pt x="55011" y="54434"/>
                  </a:moveTo>
                  <a:lnTo>
                    <a:pt x="55011" y="54434"/>
                  </a:lnTo>
                  <a:cubicBezTo>
                    <a:pt x="55261" y="54544"/>
                    <a:pt x="55261" y="54544"/>
                    <a:pt x="55261" y="54544"/>
                  </a:cubicBezTo>
                  <a:cubicBezTo>
                    <a:pt x="55522" y="54325"/>
                    <a:pt x="55522" y="54325"/>
                    <a:pt x="55522" y="54325"/>
                  </a:cubicBezTo>
                  <a:cubicBezTo>
                    <a:pt x="55696" y="54325"/>
                    <a:pt x="55696" y="54325"/>
                    <a:pt x="55696" y="54325"/>
                  </a:cubicBezTo>
                  <a:cubicBezTo>
                    <a:pt x="55696" y="54544"/>
                    <a:pt x="55696" y="54544"/>
                    <a:pt x="55696" y="54544"/>
                  </a:cubicBezTo>
                  <a:cubicBezTo>
                    <a:pt x="55522" y="54762"/>
                    <a:pt x="55522" y="54762"/>
                    <a:pt x="55522" y="54762"/>
                  </a:cubicBezTo>
                  <a:cubicBezTo>
                    <a:pt x="55435" y="54653"/>
                    <a:pt x="55435" y="54653"/>
                    <a:pt x="55435" y="54653"/>
                  </a:cubicBezTo>
                  <a:cubicBezTo>
                    <a:pt x="55098" y="54762"/>
                    <a:pt x="55098" y="54762"/>
                    <a:pt x="55098" y="54762"/>
                  </a:cubicBezTo>
                  <a:cubicBezTo>
                    <a:pt x="54750" y="54544"/>
                    <a:pt x="54750" y="54544"/>
                    <a:pt x="54750" y="54544"/>
                  </a:cubicBezTo>
                  <a:cubicBezTo>
                    <a:pt x="54153" y="54544"/>
                    <a:pt x="54153" y="54544"/>
                    <a:pt x="54153" y="54544"/>
                  </a:cubicBezTo>
                  <a:cubicBezTo>
                    <a:pt x="53631" y="54544"/>
                    <a:pt x="53631" y="54544"/>
                    <a:pt x="53631" y="54544"/>
                  </a:cubicBezTo>
                  <a:cubicBezTo>
                    <a:pt x="53544" y="54325"/>
                    <a:pt x="53544" y="54325"/>
                    <a:pt x="53544" y="54325"/>
                  </a:cubicBezTo>
                  <a:cubicBezTo>
                    <a:pt x="53457" y="54653"/>
                    <a:pt x="53457" y="54653"/>
                    <a:pt x="53457" y="54653"/>
                  </a:cubicBezTo>
                  <a:cubicBezTo>
                    <a:pt x="53294" y="54762"/>
                    <a:pt x="53294" y="54762"/>
                    <a:pt x="53294" y="54762"/>
                  </a:cubicBezTo>
                  <a:cubicBezTo>
                    <a:pt x="53120" y="54967"/>
                    <a:pt x="53120" y="54967"/>
                    <a:pt x="53120" y="54967"/>
                  </a:cubicBezTo>
                  <a:cubicBezTo>
                    <a:pt x="52946" y="55090"/>
                    <a:pt x="52946" y="55090"/>
                    <a:pt x="52946" y="55090"/>
                  </a:cubicBezTo>
                  <a:cubicBezTo>
                    <a:pt x="52773" y="55732"/>
                    <a:pt x="52773" y="55732"/>
                    <a:pt x="52773" y="55732"/>
                  </a:cubicBezTo>
                  <a:lnTo>
                    <a:pt x="52773" y="55732"/>
                  </a:lnTo>
                  <a:cubicBezTo>
                    <a:pt x="52946" y="56374"/>
                    <a:pt x="52946" y="56374"/>
                    <a:pt x="52946" y="56374"/>
                  </a:cubicBezTo>
                  <a:cubicBezTo>
                    <a:pt x="52859" y="56374"/>
                    <a:pt x="52859" y="56374"/>
                    <a:pt x="52859" y="56374"/>
                  </a:cubicBezTo>
                  <a:cubicBezTo>
                    <a:pt x="52599" y="55732"/>
                    <a:pt x="52599" y="55732"/>
                    <a:pt x="52599" y="55732"/>
                  </a:cubicBezTo>
                  <a:cubicBezTo>
                    <a:pt x="52425" y="55623"/>
                    <a:pt x="52425" y="55623"/>
                    <a:pt x="52425" y="55623"/>
                  </a:cubicBezTo>
                  <a:cubicBezTo>
                    <a:pt x="52512" y="54967"/>
                    <a:pt x="52512" y="54967"/>
                    <a:pt x="52512" y="54967"/>
                  </a:cubicBezTo>
                  <a:cubicBezTo>
                    <a:pt x="52686" y="54967"/>
                    <a:pt x="52686" y="54967"/>
                    <a:pt x="52686" y="54967"/>
                  </a:cubicBezTo>
                  <a:cubicBezTo>
                    <a:pt x="53207" y="54216"/>
                    <a:pt x="53207" y="54216"/>
                    <a:pt x="53207" y="54216"/>
                  </a:cubicBezTo>
                  <a:cubicBezTo>
                    <a:pt x="53457" y="54325"/>
                    <a:pt x="53457" y="54325"/>
                    <a:pt x="53457" y="54325"/>
                  </a:cubicBezTo>
                  <a:cubicBezTo>
                    <a:pt x="53805" y="54325"/>
                    <a:pt x="53805" y="54325"/>
                    <a:pt x="53805" y="54325"/>
                  </a:cubicBezTo>
                  <a:cubicBezTo>
                    <a:pt x="54664" y="54544"/>
                    <a:pt x="54664" y="54544"/>
                    <a:pt x="54664" y="54544"/>
                  </a:cubicBezTo>
                  <a:lnTo>
                    <a:pt x="55011" y="54434"/>
                  </a:lnTo>
                  <a:close/>
                  <a:moveTo>
                    <a:pt x="58358" y="51840"/>
                  </a:moveTo>
                  <a:lnTo>
                    <a:pt x="58358" y="51840"/>
                  </a:lnTo>
                  <a:cubicBezTo>
                    <a:pt x="58619" y="51621"/>
                    <a:pt x="58619" y="51621"/>
                    <a:pt x="58619" y="51621"/>
                  </a:cubicBezTo>
                  <a:cubicBezTo>
                    <a:pt x="58185" y="51198"/>
                    <a:pt x="58185" y="51198"/>
                    <a:pt x="58185" y="51198"/>
                  </a:cubicBezTo>
                  <a:cubicBezTo>
                    <a:pt x="58445" y="51198"/>
                    <a:pt x="58445" y="51198"/>
                    <a:pt x="58445" y="51198"/>
                  </a:cubicBezTo>
                  <a:cubicBezTo>
                    <a:pt x="58619" y="51621"/>
                    <a:pt x="58619" y="51621"/>
                    <a:pt x="58619" y="51621"/>
                  </a:cubicBezTo>
                  <a:cubicBezTo>
                    <a:pt x="58793" y="51730"/>
                    <a:pt x="58793" y="51730"/>
                    <a:pt x="58793" y="51730"/>
                  </a:cubicBezTo>
                  <a:cubicBezTo>
                    <a:pt x="58358" y="51949"/>
                    <a:pt x="58358" y="51949"/>
                    <a:pt x="58358" y="51949"/>
                  </a:cubicBezTo>
                  <a:cubicBezTo>
                    <a:pt x="58272" y="52277"/>
                    <a:pt x="58272" y="52277"/>
                    <a:pt x="58272" y="52277"/>
                  </a:cubicBezTo>
                  <a:cubicBezTo>
                    <a:pt x="58358" y="52495"/>
                    <a:pt x="58358" y="52495"/>
                    <a:pt x="58358" y="52495"/>
                  </a:cubicBezTo>
                  <a:cubicBezTo>
                    <a:pt x="58532" y="52604"/>
                    <a:pt x="58532" y="52604"/>
                    <a:pt x="58532" y="52604"/>
                  </a:cubicBezTo>
                  <a:cubicBezTo>
                    <a:pt x="58272" y="52700"/>
                    <a:pt x="58272" y="52700"/>
                    <a:pt x="58272" y="52700"/>
                  </a:cubicBezTo>
                  <a:cubicBezTo>
                    <a:pt x="58619" y="52919"/>
                    <a:pt x="58619" y="52919"/>
                    <a:pt x="58619" y="52919"/>
                  </a:cubicBezTo>
                  <a:lnTo>
                    <a:pt x="58619" y="52919"/>
                  </a:lnTo>
                  <a:cubicBezTo>
                    <a:pt x="58793" y="52919"/>
                    <a:pt x="58793" y="52919"/>
                    <a:pt x="58793" y="52919"/>
                  </a:cubicBezTo>
                  <a:cubicBezTo>
                    <a:pt x="58880" y="53137"/>
                    <a:pt x="58880" y="53137"/>
                    <a:pt x="58880" y="53137"/>
                  </a:cubicBezTo>
                  <a:cubicBezTo>
                    <a:pt x="58793" y="53137"/>
                    <a:pt x="58793" y="53137"/>
                    <a:pt x="58793" y="53137"/>
                  </a:cubicBezTo>
                  <a:cubicBezTo>
                    <a:pt x="58706" y="53246"/>
                    <a:pt x="58706" y="53246"/>
                    <a:pt x="58706" y="53246"/>
                  </a:cubicBezTo>
                  <a:cubicBezTo>
                    <a:pt x="58358" y="52919"/>
                    <a:pt x="58358" y="52919"/>
                    <a:pt x="58358" y="52919"/>
                  </a:cubicBezTo>
                  <a:cubicBezTo>
                    <a:pt x="58098" y="52919"/>
                    <a:pt x="58098" y="52919"/>
                    <a:pt x="58098" y="52919"/>
                  </a:cubicBezTo>
                  <a:cubicBezTo>
                    <a:pt x="58011" y="52700"/>
                    <a:pt x="58011" y="52700"/>
                    <a:pt x="58011" y="52700"/>
                  </a:cubicBezTo>
                  <a:cubicBezTo>
                    <a:pt x="58272" y="52604"/>
                    <a:pt x="58272" y="52604"/>
                    <a:pt x="58272" y="52604"/>
                  </a:cubicBezTo>
                  <a:cubicBezTo>
                    <a:pt x="58185" y="52386"/>
                    <a:pt x="58185" y="52386"/>
                    <a:pt x="58185" y="52386"/>
                  </a:cubicBezTo>
                  <a:lnTo>
                    <a:pt x="58358" y="51840"/>
                  </a:lnTo>
                  <a:close/>
                  <a:moveTo>
                    <a:pt x="40568" y="59515"/>
                  </a:moveTo>
                  <a:lnTo>
                    <a:pt x="40568" y="59515"/>
                  </a:lnTo>
                  <a:cubicBezTo>
                    <a:pt x="41003" y="59078"/>
                    <a:pt x="41003" y="59078"/>
                    <a:pt x="41003" y="59078"/>
                  </a:cubicBezTo>
                  <a:cubicBezTo>
                    <a:pt x="41340" y="59720"/>
                    <a:pt x="41340" y="59720"/>
                    <a:pt x="41340" y="59720"/>
                  </a:cubicBezTo>
                  <a:cubicBezTo>
                    <a:pt x="41601" y="59938"/>
                    <a:pt x="41601" y="59938"/>
                    <a:pt x="41601" y="59938"/>
                  </a:cubicBezTo>
                  <a:cubicBezTo>
                    <a:pt x="41427" y="60484"/>
                    <a:pt x="41427" y="60484"/>
                    <a:pt x="41427" y="60484"/>
                  </a:cubicBezTo>
                  <a:cubicBezTo>
                    <a:pt x="40655" y="60266"/>
                    <a:pt x="40655" y="60266"/>
                    <a:pt x="40655" y="60266"/>
                  </a:cubicBezTo>
                  <a:cubicBezTo>
                    <a:pt x="40481" y="59938"/>
                    <a:pt x="40481" y="59938"/>
                    <a:pt x="40481" y="59938"/>
                  </a:cubicBezTo>
                  <a:lnTo>
                    <a:pt x="40568" y="59515"/>
                  </a:lnTo>
                  <a:close/>
                  <a:moveTo>
                    <a:pt x="19431" y="37582"/>
                  </a:moveTo>
                  <a:lnTo>
                    <a:pt x="19431" y="37582"/>
                  </a:lnTo>
                  <a:cubicBezTo>
                    <a:pt x="19855" y="37377"/>
                    <a:pt x="19855" y="37377"/>
                    <a:pt x="19855" y="37377"/>
                  </a:cubicBezTo>
                  <a:cubicBezTo>
                    <a:pt x="20028" y="36940"/>
                    <a:pt x="20028" y="36940"/>
                    <a:pt x="20028" y="36940"/>
                  </a:cubicBezTo>
                  <a:cubicBezTo>
                    <a:pt x="20115" y="37159"/>
                    <a:pt x="20115" y="37159"/>
                    <a:pt x="20115" y="37159"/>
                  </a:cubicBezTo>
                  <a:cubicBezTo>
                    <a:pt x="19768" y="37582"/>
                    <a:pt x="19768" y="37582"/>
                    <a:pt x="19768" y="37582"/>
                  </a:cubicBezTo>
                  <a:cubicBezTo>
                    <a:pt x="19507" y="37582"/>
                    <a:pt x="19507" y="37582"/>
                    <a:pt x="19507" y="37582"/>
                  </a:cubicBezTo>
                  <a:lnTo>
                    <a:pt x="19431" y="37582"/>
                  </a:lnTo>
                  <a:close/>
                  <a:moveTo>
                    <a:pt x="18485" y="40177"/>
                  </a:moveTo>
                  <a:lnTo>
                    <a:pt x="18485" y="40177"/>
                  </a:lnTo>
                  <a:cubicBezTo>
                    <a:pt x="18311" y="40396"/>
                    <a:pt x="18311" y="40396"/>
                    <a:pt x="18311" y="40396"/>
                  </a:cubicBezTo>
                  <a:lnTo>
                    <a:pt x="18311" y="40396"/>
                  </a:lnTo>
                  <a:cubicBezTo>
                    <a:pt x="18224" y="41147"/>
                    <a:pt x="18224" y="41147"/>
                    <a:pt x="18224" y="41147"/>
                  </a:cubicBezTo>
                  <a:cubicBezTo>
                    <a:pt x="18138" y="41256"/>
                    <a:pt x="18138" y="41256"/>
                    <a:pt x="18138" y="41256"/>
                  </a:cubicBezTo>
                  <a:cubicBezTo>
                    <a:pt x="18311" y="40286"/>
                    <a:pt x="18311" y="40286"/>
                    <a:pt x="18311" y="40286"/>
                  </a:cubicBezTo>
                  <a:cubicBezTo>
                    <a:pt x="18224" y="39959"/>
                    <a:pt x="18224" y="39959"/>
                    <a:pt x="18224" y="39959"/>
                  </a:cubicBezTo>
                  <a:cubicBezTo>
                    <a:pt x="18311" y="40068"/>
                    <a:pt x="18311" y="40068"/>
                    <a:pt x="18311" y="40068"/>
                  </a:cubicBezTo>
                  <a:cubicBezTo>
                    <a:pt x="18572" y="39644"/>
                    <a:pt x="18572" y="39644"/>
                    <a:pt x="18572" y="39644"/>
                  </a:cubicBezTo>
                  <a:lnTo>
                    <a:pt x="18485" y="40177"/>
                  </a:lnTo>
                  <a:close/>
                  <a:moveTo>
                    <a:pt x="17366" y="39740"/>
                  </a:moveTo>
                  <a:lnTo>
                    <a:pt x="17366" y="39740"/>
                  </a:lnTo>
                  <a:cubicBezTo>
                    <a:pt x="17279" y="39426"/>
                    <a:pt x="17279" y="39426"/>
                    <a:pt x="17279" y="39426"/>
                  </a:cubicBezTo>
                  <a:cubicBezTo>
                    <a:pt x="17366" y="39317"/>
                    <a:pt x="17366" y="39317"/>
                    <a:pt x="17366" y="39317"/>
                  </a:cubicBezTo>
                  <a:cubicBezTo>
                    <a:pt x="17453" y="38989"/>
                    <a:pt x="17453" y="38989"/>
                    <a:pt x="17453" y="38989"/>
                  </a:cubicBezTo>
                  <a:cubicBezTo>
                    <a:pt x="17540" y="38989"/>
                    <a:pt x="17540" y="38989"/>
                    <a:pt x="17540" y="38989"/>
                  </a:cubicBezTo>
                  <a:cubicBezTo>
                    <a:pt x="17703" y="39426"/>
                    <a:pt x="17703" y="39426"/>
                    <a:pt x="17703" y="39426"/>
                  </a:cubicBezTo>
                  <a:cubicBezTo>
                    <a:pt x="17627" y="38456"/>
                    <a:pt x="17627" y="38456"/>
                    <a:pt x="17627" y="38456"/>
                  </a:cubicBezTo>
                  <a:cubicBezTo>
                    <a:pt x="18051" y="38661"/>
                    <a:pt x="18051" y="38661"/>
                    <a:pt x="18051" y="38661"/>
                  </a:cubicBezTo>
                  <a:cubicBezTo>
                    <a:pt x="17877" y="39849"/>
                    <a:pt x="17877" y="39849"/>
                    <a:pt x="17877" y="39849"/>
                  </a:cubicBezTo>
                  <a:cubicBezTo>
                    <a:pt x="17790" y="39740"/>
                    <a:pt x="17790" y="39740"/>
                    <a:pt x="17790" y="39740"/>
                  </a:cubicBezTo>
                  <a:cubicBezTo>
                    <a:pt x="17540" y="40068"/>
                    <a:pt x="17540" y="40068"/>
                    <a:pt x="17540" y="40068"/>
                  </a:cubicBezTo>
                  <a:cubicBezTo>
                    <a:pt x="17540" y="39959"/>
                    <a:pt x="17540" y="39959"/>
                    <a:pt x="17540" y="39959"/>
                  </a:cubicBezTo>
                  <a:cubicBezTo>
                    <a:pt x="17192" y="40177"/>
                    <a:pt x="17192" y="40177"/>
                    <a:pt x="17192" y="40177"/>
                  </a:cubicBezTo>
                  <a:lnTo>
                    <a:pt x="17366" y="39740"/>
                  </a:lnTo>
                  <a:close/>
                  <a:moveTo>
                    <a:pt x="24930" y="36285"/>
                  </a:moveTo>
                  <a:lnTo>
                    <a:pt x="24930" y="36285"/>
                  </a:lnTo>
                  <a:cubicBezTo>
                    <a:pt x="24843" y="35206"/>
                    <a:pt x="24843" y="35206"/>
                    <a:pt x="24843" y="35206"/>
                  </a:cubicBezTo>
                  <a:cubicBezTo>
                    <a:pt x="24930" y="35097"/>
                    <a:pt x="24930" y="35097"/>
                    <a:pt x="24930" y="35097"/>
                  </a:cubicBezTo>
                  <a:cubicBezTo>
                    <a:pt x="24930" y="34988"/>
                    <a:pt x="24930" y="34988"/>
                    <a:pt x="24930" y="34988"/>
                  </a:cubicBezTo>
                  <a:cubicBezTo>
                    <a:pt x="25017" y="34455"/>
                    <a:pt x="25017" y="34455"/>
                    <a:pt x="25017" y="34455"/>
                  </a:cubicBezTo>
                  <a:cubicBezTo>
                    <a:pt x="25017" y="34892"/>
                    <a:pt x="25017" y="34892"/>
                    <a:pt x="25017" y="34892"/>
                  </a:cubicBezTo>
                  <a:cubicBezTo>
                    <a:pt x="25017" y="35862"/>
                    <a:pt x="25017" y="35862"/>
                    <a:pt x="25017" y="35862"/>
                  </a:cubicBezTo>
                  <a:cubicBezTo>
                    <a:pt x="25104" y="36285"/>
                    <a:pt x="25104" y="36285"/>
                    <a:pt x="25104" y="36285"/>
                  </a:cubicBezTo>
                  <a:lnTo>
                    <a:pt x="24930" y="36285"/>
                  </a:lnTo>
                  <a:close/>
                  <a:moveTo>
                    <a:pt x="26136" y="39959"/>
                  </a:moveTo>
                  <a:lnTo>
                    <a:pt x="26136" y="39959"/>
                  </a:lnTo>
                  <a:cubicBezTo>
                    <a:pt x="25962" y="40505"/>
                    <a:pt x="25962" y="40505"/>
                    <a:pt x="25962" y="40505"/>
                  </a:cubicBezTo>
                  <a:cubicBezTo>
                    <a:pt x="26212" y="40505"/>
                    <a:pt x="26212" y="40505"/>
                    <a:pt x="26212" y="40505"/>
                  </a:cubicBezTo>
                  <a:cubicBezTo>
                    <a:pt x="26299" y="40928"/>
                    <a:pt x="26299" y="40928"/>
                    <a:pt x="26299" y="40928"/>
                  </a:cubicBezTo>
                  <a:cubicBezTo>
                    <a:pt x="26038" y="40723"/>
                    <a:pt x="26038" y="40723"/>
                    <a:pt x="26038" y="40723"/>
                  </a:cubicBezTo>
                  <a:cubicBezTo>
                    <a:pt x="25962" y="40614"/>
                    <a:pt x="25962" y="40614"/>
                    <a:pt x="25962" y="40614"/>
                  </a:cubicBezTo>
                  <a:cubicBezTo>
                    <a:pt x="25614" y="39535"/>
                    <a:pt x="25614" y="39535"/>
                    <a:pt x="25614" y="39535"/>
                  </a:cubicBezTo>
                  <a:cubicBezTo>
                    <a:pt x="25788" y="39317"/>
                    <a:pt x="25788" y="39317"/>
                    <a:pt x="25788" y="39317"/>
                  </a:cubicBezTo>
                  <a:cubicBezTo>
                    <a:pt x="26038" y="39426"/>
                    <a:pt x="26038" y="39426"/>
                    <a:pt x="26038" y="39426"/>
                  </a:cubicBezTo>
                  <a:lnTo>
                    <a:pt x="26038" y="39426"/>
                  </a:lnTo>
                  <a:lnTo>
                    <a:pt x="26038" y="39426"/>
                  </a:lnTo>
                  <a:lnTo>
                    <a:pt x="26136" y="39959"/>
                  </a:lnTo>
                  <a:close/>
                  <a:moveTo>
                    <a:pt x="28103" y="40068"/>
                  </a:moveTo>
                  <a:lnTo>
                    <a:pt x="28103" y="40068"/>
                  </a:lnTo>
                  <a:cubicBezTo>
                    <a:pt x="28364" y="40177"/>
                    <a:pt x="28364" y="40177"/>
                    <a:pt x="28364" y="40177"/>
                  </a:cubicBezTo>
                  <a:cubicBezTo>
                    <a:pt x="28364" y="40505"/>
                    <a:pt x="28364" y="40505"/>
                    <a:pt x="28364" y="40505"/>
                  </a:cubicBezTo>
                  <a:cubicBezTo>
                    <a:pt x="28277" y="40396"/>
                    <a:pt x="28277" y="40396"/>
                    <a:pt x="28277" y="40396"/>
                  </a:cubicBezTo>
                  <a:cubicBezTo>
                    <a:pt x="28103" y="40505"/>
                    <a:pt x="28103" y="40505"/>
                    <a:pt x="28103" y="40505"/>
                  </a:cubicBezTo>
                  <a:cubicBezTo>
                    <a:pt x="27853" y="40396"/>
                    <a:pt x="27853" y="40396"/>
                    <a:pt x="27853" y="40396"/>
                  </a:cubicBezTo>
                  <a:lnTo>
                    <a:pt x="28103" y="40068"/>
                  </a:lnTo>
                  <a:close/>
                  <a:moveTo>
                    <a:pt x="28712" y="37692"/>
                  </a:moveTo>
                  <a:lnTo>
                    <a:pt x="28712" y="37692"/>
                  </a:lnTo>
                  <a:cubicBezTo>
                    <a:pt x="28451" y="37473"/>
                    <a:pt x="28451" y="37473"/>
                    <a:pt x="28451" y="37473"/>
                  </a:cubicBezTo>
                  <a:cubicBezTo>
                    <a:pt x="28277" y="37582"/>
                    <a:pt x="28277" y="37582"/>
                    <a:pt x="28277" y="37582"/>
                  </a:cubicBezTo>
                  <a:cubicBezTo>
                    <a:pt x="28190" y="37910"/>
                    <a:pt x="28190" y="37910"/>
                    <a:pt x="28190" y="37910"/>
                  </a:cubicBezTo>
                  <a:cubicBezTo>
                    <a:pt x="27940" y="37910"/>
                    <a:pt x="27940" y="37910"/>
                    <a:pt x="27940" y="37910"/>
                  </a:cubicBezTo>
                  <a:cubicBezTo>
                    <a:pt x="27940" y="37159"/>
                    <a:pt x="27940" y="37159"/>
                    <a:pt x="27940" y="37159"/>
                  </a:cubicBezTo>
                  <a:cubicBezTo>
                    <a:pt x="27592" y="36831"/>
                    <a:pt x="27592" y="36831"/>
                    <a:pt x="27592" y="36831"/>
                  </a:cubicBezTo>
                  <a:cubicBezTo>
                    <a:pt x="27679" y="36613"/>
                    <a:pt x="27679" y="36613"/>
                    <a:pt x="27679" y="36613"/>
                  </a:cubicBezTo>
                  <a:cubicBezTo>
                    <a:pt x="27505" y="36285"/>
                    <a:pt x="27505" y="36285"/>
                    <a:pt x="27505" y="36285"/>
                  </a:cubicBezTo>
                  <a:lnTo>
                    <a:pt x="27505" y="36285"/>
                  </a:lnTo>
                  <a:cubicBezTo>
                    <a:pt x="27418" y="36189"/>
                    <a:pt x="27418" y="36189"/>
                    <a:pt x="27418" y="36189"/>
                  </a:cubicBezTo>
                  <a:cubicBezTo>
                    <a:pt x="27418" y="35862"/>
                    <a:pt x="27418" y="35862"/>
                    <a:pt x="27418" y="35862"/>
                  </a:cubicBezTo>
                  <a:cubicBezTo>
                    <a:pt x="27766" y="35315"/>
                    <a:pt x="27766" y="35315"/>
                    <a:pt x="27766" y="35315"/>
                  </a:cubicBezTo>
                  <a:cubicBezTo>
                    <a:pt x="28016" y="35315"/>
                    <a:pt x="28016" y="35315"/>
                    <a:pt x="28016" y="35315"/>
                  </a:cubicBezTo>
                  <a:cubicBezTo>
                    <a:pt x="28364" y="35862"/>
                    <a:pt x="28364" y="35862"/>
                    <a:pt x="28364" y="35862"/>
                  </a:cubicBezTo>
                  <a:cubicBezTo>
                    <a:pt x="28799" y="36080"/>
                    <a:pt x="28799" y="36080"/>
                    <a:pt x="28799" y="36080"/>
                  </a:cubicBezTo>
                  <a:cubicBezTo>
                    <a:pt x="28886" y="36613"/>
                    <a:pt x="28886" y="36613"/>
                    <a:pt x="28886" y="36613"/>
                  </a:cubicBezTo>
                  <a:cubicBezTo>
                    <a:pt x="28962" y="36613"/>
                    <a:pt x="28962" y="36613"/>
                    <a:pt x="28962" y="36613"/>
                  </a:cubicBezTo>
                  <a:cubicBezTo>
                    <a:pt x="28962" y="37050"/>
                    <a:pt x="28962" y="37050"/>
                    <a:pt x="28962" y="37050"/>
                  </a:cubicBezTo>
                  <a:lnTo>
                    <a:pt x="28712" y="37692"/>
                  </a:lnTo>
                  <a:close/>
                  <a:moveTo>
                    <a:pt x="26473" y="35315"/>
                  </a:moveTo>
                  <a:lnTo>
                    <a:pt x="26473" y="35315"/>
                  </a:lnTo>
                  <a:cubicBezTo>
                    <a:pt x="26560" y="34892"/>
                    <a:pt x="26560" y="34892"/>
                    <a:pt x="26560" y="34892"/>
                  </a:cubicBezTo>
                  <a:cubicBezTo>
                    <a:pt x="26560" y="35097"/>
                    <a:pt x="26560" y="35097"/>
                    <a:pt x="26560" y="35097"/>
                  </a:cubicBezTo>
                  <a:cubicBezTo>
                    <a:pt x="26734" y="34673"/>
                    <a:pt x="26734" y="34673"/>
                    <a:pt x="26734" y="34673"/>
                  </a:cubicBezTo>
                  <a:cubicBezTo>
                    <a:pt x="26821" y="34564"/>
                    <a:pt x="26821" y="34564"/>
                    <a:pt x="26821" y="34564"/>
                  </a:cubicBezTo>
                  <a:cubicBezTo>
                    <a:pt x="26473" y="34127"/>
                    <a:pt x="26473" y="34127"/>
                    <a:pt x="26473" y="34127"/>
                  </a:cubicBezTo>
                  <a:cubicBezTo>
                    <a:pt x="26473" y="33595"/>
                    <a:pt x="26473" y="33595"/>
                    <a:pt x="26473" y="33595"/>
                  </a:cubicBezTo>
                  <a:cubicBezTo>
                    <a:pt x="26908" y="34018"/>
                    <a:pt x="26908" y="34018"/>
                    <a:pt x="26908" y="34018"/>
                  </a:cubicBezTo>
                  <a:cubicBezTo>
                    <a:pt x="26995" y="33267"/>
                    <a:pt x="26995" y="33267"/>
                    <a:pt x="26995" y="33267"/>
                  </a:cubicBezTo>
                  <a:cubicBezTo>
                    <a:pt x="26995" y="33799"/>
                    <a:pt x="26995" y="33799"/>
                    <a:pt x="26995" y="33799"/>
                  </a:cubicBezTo>
                  <a:cubicBezTo>
                    <a:pt x="27158" y="34673"/>
                    <a:pt x="27158" y="34673"/>
                    <a:pt x="27158" y="34673"/>
                  </a:cubicBezTo>
                  <a:cubicBezTo>
                    <a:pt x="26995" y="34455"/>
                    <a:pt x="26995" y="34455"/>
                    <a:pt x="26995" y="34455"/>
                  </a:cubicBezTo>
                  <a:cubicBezTo>
                    <a:pt x="26647" y="35315"/>
                    <a:pt x="26647" y="35315"/>
                    <a:pt x="26647" y="35315"/>
                  </a:cubicBezTo>
                  <a:cubicBezTo>
                    <a:pt x="26821" y="35643"/>
                    <a:pt x="26821" y="35643"/>
                    <a:pt x="26821" y="35643"/>
                  </a:cubicBezTo>
                  <a:cubicBezTo>
                    <a:pt x="26560" y="35971"/>
                    <a:pt x="26560" y="35971"/>
                    <a:pt x="26560" y="35971"/>
                  </a:cubicBezTo>
                  <a:cubicBezTo>
                    <a:pt x="26386" y="35206"/>
                    <a:pt x="26386" y="35206"/>
                    <a:pt x="26386" y="35206"/>
                  </a:cubicBezTo>
                  <a:lnTo>
                    <a:pt x="26473" y="35315"/>
                  </a:lnTo>
                  <a:close/>
                  <a:moveTo>
                    <a:pt x="30342" y="34783"/>
                  </a:moveTo>
                  <a:lnTo>
                    <a:pt x="30342" y="34783"/>
                  </a:lnTo>
                  <a:cubicBezTo>
                    <a:pt x="30342" y="34455"/>
                    <a:pt x="30342" y="34455"/>
                    <a:pt x="30342" y="34455"/>
                  </a:cubicBezTo>
                  <a:cubicBezTo>
                    <a:pt x="30516" y="34564"/>
                    <a:pt x="30516" y="34564"/>
                    <a:pt x="30516" y="34564"/>
                  </a:cubicBezTo>
                  <a:cubicBezTo>
                    <a:pt x="30603" y="34455"/>
                    <a:pt x="30603" y="34455"/>
                    <a:pt x="30603" y="34455"/>
                  </a:cubicBezTo>
                  <a:cubicBezTo>
                    <a:pt x="30429" y="34018"/>
                    <a:pt x="30429" y="34018"/>
                    <a:pt x="30429" y="34018"/>
                  </a:cubicBezTo>
                  <a:cubicBezTo>
                    <a:pt x="30168" y="33799"/>
                    <a:pt x="30168" y="33799"/>
                    <a:pt x="30168" y="33799"/>
                  </a:cubicBezTo>
                  <a:cubicBezTo>
                    <a:pt x="29994" y="33485"/>
                    <a:pt x="29994" y="33485"/>
                    <a:pt x="29994" y="33485"/>
                  </a:cubicBezTo>
                  <a:cubicBezTo>
                    <a:pt x="30255" y="33704"/>
                    <a:pt x="30255" y="33704"/>
                    <a:pt x="30255" y="33704"/>
                  </a:cubicBezTo>
                  <a:cubicBezTo>
                    <a:pt x="30690" y="34018"/>
                    <a:pt x="30690" y="34018"/>
                    <a:pt x="30690" y="34018"/>
                  </a:cubicBezTo>
                  <a:cubicBezTo>
                    <a:pt x="30603" y="34673"/>
                    <a:pt x="30603" y="34673"/>
                    <a:pt x="30603" y="34673"/>
                  </a:cubicBezTo>
                  <a:lnTo>
                    <a:pt x="30603" y="34673"/>
                  </a:lnTo>
                  <a:cubicBezTo>
                    <a:pt x="31113" y="35752"/>
                    <a:pt x="31113" y="35752"/>
                    <a:pt x="31113" y="35752"/>
                  </a:cubicBezTo>
                  <a:cubicBezTo>
                    <a:pt x="31113" y="36080"/>
                    <a:pt x="31113" y="36080"/>
                    <a:pt x="31113" y="36080"/>
                  </a:cubicBezTo>
                  <a:cubicBezTo>
                    <a:pt x="30853" y="36285"/>
                    <a:pt x="30853" y="36285"/>
                    <a:pt x="30853" y="36285"/>
                  </a:cubicBezTo>
                  <a:cubicBezTo>
                    <a:pt x="30777" y="36503"/>
                    <a:pt x="30777" y="36503"/>
                    <a:pt x="30777" y="36503"/>
                  </a:cubicBezTo>
                  <a:cubicBezTo>
                    <a:pt x="30603" y="36394"/>
                    <a:pt x="30603" y="36394"/>
                    <a:pt x="30603" y="36394"/>
                  </a:cubicBezTo>
                  <a:cubicBezTo>
                    <a:pt x="30690" y="36080"/>
                    <a:pt x="30690" y="36080"/>
                    <a:pt x="30690" y="36080"/>
                  </a:cubicBezTo>
                  <a:cubicBezTo>
                    <a:pt x="30429" y="35643"/>
                    <a:pt x="30429" y="35643"/>
                    <a:pt x="30429" y="35643"/>
                  </a:cubicBezTo>
                  <a:cubicBezTo>
                    <a:pt x="29994" y="35425"/>
                    <a:pt x="29994" y="35425"/>
                    <a:pt x="29994" y="35425"/>
                  </a:cubicBezTo>
                  <a:cubicBezTo>
                    <a:pt x="29820" y="34988"/>
                    <a:pt x="29820" y="34988"/>
                    <a:pt x="29820" y="34988"/>
                  </a:cubicBezTo>
                  <a:cubicBezTo>
                    <a:pt x="30081" y="35097"/>
                    <a:pt x="30081" y="35097"/>
                    <a:pt x="30081" y="35097"/>
                  </a:cubicBezTo>
                  <a:cubicBezTo>
                    <a:pt x="29918" y="34564"/>
                    <a:pt x="29918" y="34564"/>
                    <a:pt x="29918" y="34564"/>
                  </a:cubicBezTo>
                  <a:cubicBezTo>
                    <a:pt x="30168" y="34783"/>
                    <a:pt x="30168" y="34783"/>
                    <a:pt x="30168" y="34783"/>
                  </a:cubicBezTo>
                  <a:cubicBezTo>
                    <a:pt x="29918" y="34018"/>
                    <a:pt x="29918" y="34018"/>
                    <a:pt x="29918" y="34018"/>
                  </a:cubicBezTo>
                  <a:cubicBezTo>
                    <a:pt x="29994" y="33922"/>
                    <a:pt x="29994" y="33922"/>
                    <a:pt x="29994" y="33922"/>
                  </a:cubicBezTo>
                  <a:cubicBezTo>
                    <a:pt x="30168" y="34236"/>
                    <a:pt x="30168" y="34236"/>
                    <a:pt x="30168" y="34236"/>
                  </a:cubicBezTo>
                  <a:cubicBezTo>
                    <a:pt x="30168" y="34673"/>
                    <a:pt x="30168" y="34673"/>
                    <a:pt x="30168" y="34673"/>
                  </a:cubicBezTo>
                  <a:lnTo>
                    <a:pt x="30342" y="34783"/>
                  </a:lnTo>
                  <a:close/>
                  <a:moveTo>
                    <a:pt x="31972" y="39535"/>
                  </a:moveTo>
                  <a:lnTo>
                    <a:pt x="31972" y="39535"/>
                  </a:lnTo>
                  <a:cubicBezTo>
                    <a:pt x="31798" y="39317"/>
                    <a:pt x="31798" y="39317"/>
                    <a:pt x="31798" y="39317"/>
                  </a:cubicBezTo>
                  <a:cubicBezTo>
                    <a:pt x="31972" y="39317"/>
                    <a:pt x="31972" y="39317"/>
                    <a:pt x="31972" y="39317"/>
                  </a:cubicBezTo>
                  <a:cubicBezTo>
                    <a:pt x="32407" y="39959"/>
                    <a:pt x="32407" y="39959"/>
                    <a:pt x="32407" y="39959"/>
                  </a:cubicBezTo>
                  <a:lnTo>
                    <a:pt x="32407" y="39959"/>
                  </a:lnTo>
                  <a:cubicBezTo>
                    <a:pt x="32581" y="39959"/>
                    <a:pt x="32581" y="39959"/>
                    <a:pt x="32581" y="39959"/>
                  </a:cubicBezTo>
                  <a:cubicBezTo>
                    <a:pt x="32581" y="40177"/>
                    <a:pt x="32581" y="40177"/>
                    <a:pt x="32581" y="40177"/>
                  </a:cubicBezTo>
                  <a:cubicBezTo>
                    <a:pt x="32233" y="40723"/>
                    <a:pt x="32233" y="40723"/>
                    <a:pt x="32233" y="40723"/>
                  </a:cubicBezTo>
                  <a:cubicBezTo>
                    <a:pt x="32146" y="40286"/>
                    <a:pt x="32146" y="40286"/>
                    <a:pt x="32146" y="40286"/>
                  </a:cubicBezTo>
                  <a:cubicBezTo>
                    <a:pt x="31972" y="40286"/>
                    <a:pt x="31972" y="40286"/>
                    <a:pt x="31972" y="40286"/>
                  </a:cubicBezTo>
                  <a:cubicBezTo>
                    <a:pt x="31461" y="39740"/>
                    <a:pt x="31461" y="39740"/>
                    <a:pt x="31461" y="39740"/>
                  </a:cubicBezTo>
                  <a:cubicBezTo>
                    <a:pt x="31635" y="39644"/>
                    <a:pt x="31635" y="39644"/>
                    <a:pt x="31635" y="39644"/>
                  </a:cubicBezTo>
                  <a:cubicBezTo>
                    <a:pt x="32059" y="40068"/>
                    <a:pt x="32059" y="40068"/>
                    <a:pt x="32059" y="40068"/>
                  </a:cubicBezTo>
                  <a:cubicBezTo>
                    <a:pt x="31972" y="39535"/>
                    <a:pt x="31972" y="39535"/>
                    <a:pt x="31972" y="39535"/>
                  </a:cubicBezTo>
                  <a:close/>
                  <a:moveTo>
                    <a:pt x="31972" y="37801"/>
                  </a:moveTo>
                  <a:lnTo>
                    <a:pt x="31972" y="37801"/>
                  </a:lnTo>
                  <a:cubicBezTo>
                    <a:pt x="31722" y="37801"/>
                    <a:pt x="31722" y="37801"/>
                    <a:pt x="31722" y="37801"/>
                  </a:cubicBezTo>
                  <a:cubicBezTo>
                    <a:pt x="31548" y="37582"/>
                    <a:pt x="31548" y="37582"/>
                    <a:pt x="31548" y="37582"/>
                  </a:cubicBezTo>
                  <a:cubicBezTo>
                    <a:pt x="31635" y="37473"/>
                    <a:pt x="31635" y="37473"/>
                    <a:pt x="31635" y="37473"/>
                  </a:cubicBezTo>
                  <a:cubicBezTo>
                    <a:pt x="31885" y="37377"/>
                    <a:pt x="31885" y="37377"/>
                    <a:pt x="31885" y="37377"/>
                  </a:cubicBezTo>
                  <a:cubicBezTo>
                    <a:pt x="31972" y="37473"/>
                    <a:pt x="31972" y="37473"/>
                    <a:pt x="31972" y="37473"/>
                  </a:cubicBezTo>
                  <a:cubicBezTo>
                    <a:pt x="32059" y="37692"/>
                    <a:pt x="32059" y="37692"/>
                    <a:pt x="32059" y="37692"/>
                  </a:cubicBezTo>
                  <a:lnTo>
                    <a:pt x="31972" y="37801"/>
                  </a:lnTo>
                  <a:close/>
                  <a:moveTo>
                    <a:pt x="29657" y="93533"/>
                  </a:moveTo>
                  <a:lnTo>
                    <a:pt x="29657" y="93533"/>
                  </a:lnTo>
                  <a:lnTo>
                    <a:pt x="29657" y="93533"/>
                  </a:lnTo>
                  <a:lnTo>
                    <a:pt x="29657" y="93533"/>
                  </a:lnTo>
                  <a:lnTo>
                    <a:pt x="29657" y="93533"/>
                  </a:lnTo>
                  <a:cubicBezTo>
                    <a:pt x="29222" y="94393"/>
                    <a:pt x="29222" y="94393"/>
                    <a:pt x="29222" y="94393"/>
                  </a:cubicBezTo>
                  <a:lnTo>
                    <a:pt x="29222" y="94393"/>
                  </a:lnTo>
                  <a:cubicBezTo>
                    <a:pt x="29483" y="94503"/>
                    <a:pt x="29483" y="94503"/>
                    <a:pt x="29483" y="94503"/>
                  </a:cubicBezTo>
                  <a:cubicBezTo>
                    <a:pt x="28962" y="95035"/>
                    <a:pt x="28962" y="95035"/>
                    <a:pt x="28962" y="95035"/>
                  </a:cubicBezTo>
                  <a:cubicBezTo>
                    <a:pt x="28962" y="94831"/>
                    <a:pt x="28962" y="94831"/>
                    <a:pt x="28962" y="94831"/>
                  </a:cubicBezTo>
                  <a:cubicBezTo>
                    <a:pt x="28625" y="94612"/>
                    <a:pt x="28625" y="94612"/>
                    <a:pt x="28625" y="94612"/>
                  </a:cubicBezTo>
                  <a:cubicBezTo>
                    <a:pt x="28364" y="94940"/>
                    <a:pt x="28364" y="94940"/>
                    <a:pt x="28364" y="94940"/>
                  </a:cubicBezTo>
                  <a:cubicBezTo>
                    <a:pt x="28277" y="94393"/>
                    <a:pt x="28277" y="94393"/>
                    <a:pt x="28277" y="94393"/>
                  </a:cubicBezTo>
                  <a:cubicBezTo>
                    <a:pt x="28364" y="93642"/>
                    <a:pt x="28364" y="93642"/>
                    <a:pt x="28364" y="93642"/>
                  </a:cubicBezTo>
                  <a:cubicBezTo>
                    <a:pt x="28451" y="93096"/>
                    <a:pt x="28451" y="93096"/>
                    <a:pt x="28451" y="93096"/>
                  </a:cubicBezTo>
                  <a:cubicBezTo>
                    <a:pt x="29049" y="92987"/>
                    <a:pt x="29049" y="92987"/>
                    <a:pt x="29049" y="92987"/>
                  </a:cubicBezTo>
                  <a:lnTo>
                    <a:pt x="29049" y="92987"/>
                  </a:lnTo>
                  <a:cubicBezTo>
                    <a:pt x="29222" y="92768"/>
                    <a:pt x="29222" y="92768"/>
                    <a:pt x="29222" y="92768"/>
                  </a:cubicBezTo>
                  <a:cubicBezTo>
                    <a:pt x="29570" y="92878"/>
                    <a:pt x="29570" y="92878"/>
                    <a:pt x="29570" y="92878"/>
                  </a:cubicBezTo>
                  <a:lnTo>
                    <a:pt x="29570" y="92878"/>
                  </a:lnTo>
                  <a:cubicBezTo>
                    <a:pt x="29657" y="92878"/>
                    <a:pt x="29657" y="92878"/>
                    <a:pt x="29657" y="92878"/>
                  </a:cubicBezTo>
                  <a:cubicBezTo>
                    <a:pt x="29657" y="93205"/>
                    <a:pt x="29657" y="93205"/>
                    <a:pt x="29657" y="93205"/>
                  </a:cubicBezTo>
                  <a:cubicBezTo>
                    <a:pt x="29994" y="93205"/>
                    <a:pt x="29994" y="93205"/>
                    <a:pt x="29994" y="93205"/>
                  </a:cubicBezTo>
                  <a:cubicBezTo>
                    <a:pt x="29657" y="93424"/>
                    <a:pt x="29657" y="93424"/>
                    <a:pt x="29657" y="93424"/>
                  </a:cubicBezTo>
                  <a:cubicBezTo>
                    <a:pt x="29657" y="93533"/>
                    <a:pt x="29657" y="93533"/>
                    <a:pt x="29657" y="93533"/>
                  </a:cubicBezTo>
                  <a:close/>
                  <a:moveTo>
                    <a:pt x="27766" y="104540"/>
                  </a:moveTo>
                  <a:lnTo>
                    <a:pt x="27766" y="104540"/>
                  </a:lnTo>
                  <a:cubicBezTo>
                    <a:pt x="27766" y="104445"/>
                    <a:pt x="27766" y="104445"/>
                    <a:pt x="27766" y="104445"/>
                  </a:cubicBezTo>
                  <a:cubicBezTo>
                    <a:pt x="28016" y="104540"/>
                    <a:pt x="28016" y="104540"/>
                    <a:pt x="28016" y="104540"/>
                  </a:cubicBezTo>
                  <a:lnTo>
                    <a:pt x="28016" y="104540"/>
                  </a:lnTo>
                  <a:cubicBezTo>
                    <a:pt x="28451" y="104540"/>
                    <a:pt x="28451" y="104540"/>
                    <a:pt x="28451" y="104540"/>
                  </a:cubicBezTo>
                  <a:cubicBezTo>
                    <a:pt x="28016" y="104650"/>
                    <a:pt x="28016" y="104650"/>
                    <a:pt x="28016" y="104650"/>
                  </a:cubicBezTo>
                  <a:lnTo>
                    <a:pt x="27766" y="104540"/>
                  </a:lnTo>
                  <a:close/>
                  <a:moveTo>
                    <a:pt x="30853" y="90829"/>
                  </a:moveTo>
                  <a:lnTo>
                    <a:pt x="30853" y="90829"/>
                  </a:lnTo>
                  <a:cubicBezTo>
                    <a:pt x="30690" y="90078"/>
                    <a:pt x="30690" y="90078"/>
                    <a:pt x="30690" y="90078"/>
                  </a:cubicBezTo>
                  <a:cubicBezTo>
                    <a:pt x="30777" y="89750"/>
                    <a:pt x="30777" y="89750"/>
                    <a:pt x="30777" y="89750"/>
                  </a:cubicBezTo>
                  <a:cubicBezTo>
                    <a:pt x="30940" y="89860"/>
                    <a:pt x="30940" y="89860"/>
                    <a:pt x="30940" y="89860"/>
                  </a:cubicBezTo>
                  <a:cubicBezTo>
                    <a:pt x="30940" y="90720"/>
                    <a:pt x="30940" y="90720"/>
                    <a:pt x="30940" y="90720"/>
                  </a:cubicBezTo>
                  <a:cubicBezTo>
                    <a:pt x="31113" y="91157"/>
                    <a:pt x="31113" y="91157"/>
                    <a:pt x="31113" y="91157"/>
                  </a:cubicBezTo>
                  <a:lnTo>
                    <a:pt x="30853" y="90829"/>
                  </a:lnTo>
                  <a:close/>
                  <a:moveTo>
                    <a:pt x="24669" y="108105"/>
                  </a:moveTo>
                  <a:lnTo>
                    <a:pt x="24669" y="108105"/>
                  </a:lnTo>
                  <a:lnTo>
                    <a:pt x="24669" y="108105"/>
                  </a:lnTo>
                  <a:cubicBezTo>
                    <a:pt x="24756" y="108542"/>
                    <a:pt x="24756" y="108542"/>
                    <a:pt x="24756" y="108542"/>
                  </a:cubicBezTo>
                  <a:cubicBezTo>
                    <a:pt x="24930" y="108105"/>
                    <a:pt x="24930" y="108105"/>
                    <a:pt x="24930" y="108105"/>
                  </a:cubicBezTo>
                  <a:cubicBezTo>
                    <a:pt x="24930" y="108432"/>
                    <a:pt x="24930" y="108432"/>
                    <a:pt x="24930" y="108432"/>
                  </a:cubicBezTo>
                  <a:cubicBezTo>
                    <a:pt x="25104" y="108651"/>
                    <a:pt x="25104" y="108651"/>
                    <a:pt x="25104" y="108651"/>
                  </a:cubicBezTo>
                  <a:cubicBezTo>
                    <a:pt x="24930" y="108760"/>
                    <a:pt x="24930" y="108760"/>
                    <a:pt x="24930" y="108760"/>
                  </a:cubicBezTo>
                  <a:cubicBezTo>
                    <a:pt x="24756" y="108542"/>
                    <a:pt x="24756" y="108542"/>
                    <a:pt x="24756" y="108542"/>
                  </a:cubicBezTo>
                  <a:lnTo>
                    <a:pt x="24756" y="108542"/>
                  </a:lnTo>
                  <a:cubicBezTo>
                    <a:pt x="24321" y="108542"/>
                    <a:pt x="24321" y="108542"/>
                    <a:pt x="24321" y="108542"/>
                  </a:cubicBezTo>
                  <a:cubicBezTo>
                    <a:pt x="24321" y="108214"/>
                    <a:pt x="24321" y="108214"/>
                    <a:pt x="24321" y="108214"/>
                  </a:cubicBezTo>
                  <a:cubicBezTo>
                    <a:pt x="24582" y="108214"/>
                    <a:pt x="24582" y="108214"/>
                    <a:pt x="24582" y="108214"/>
                  </a:cubicBezTo>
                  <a:lnTo>
                    <a:pt x="24582" y="108214"/>
                  </a:lnTo>
                  <a:cubicBezTo>
                    <a:pt x="24756" y="107900"/>
                    <a:pt x="24756" y="107900"/>
                    <a:pt x="24756" y="107900"/>
                  </a:cubicBezTo>
                  <a:lnTo>
                    <a:pt x="24669" y="108105"/>
                  </a:lnTo>
                  <a:close/>
                  <a:moveTo>
                    <a:pt x="27853" y="99364"/>
                  </a:moveTo>
                  <a:lnTo>
                    <a:pt x="27853" y="99364"/>
                  </a:lnTo>
                  <a:cubicBezTo>
                    <a:pt x="27679" y="99255"/>
                    <a:pt x="27679" y="99255"/>
                    <a:pt x="27679" y="99255"/>
                  </a:cubicBezTo>
                  <a:cubicBezTo>
                    <a:pt x="27592" y="98927"/>
                    <a:pt x="27592" y="98927"/>
                    <a:pt x="27592" y="98927"/>
                  </a:cubicBezTo>
                  <a:cubicBezTo>
                    <a:pt x="27505" y="98286"/>
                    <a:pt x="27505" y="98286"/>
                    <a:pt x="27505" y="98286"/>
                  </a:cubicBezTo>
                  <a:cubicBezTo>
                    <a:pt x="27158" y="98176"/>
                    <a:pt x="27158" y="98176"/>
                    <a:pt x="27158" y="98176"/>
                  </a:cubicBezTo>
                  <a:cubicBezTo>
                    <a:pt x="26908" y="97425"/>
                    <a:pt x="26908" y="97425"/>
                    <a:pt x="26908" y="97425"/>
                  </a:cubicBezTo>
                  <a:cubicBezTo>
                    <a:pt x="26908" y="97097"/>
                    <a:pt x="26908" y="97097"/>
                    <a:pt x="26908" y="97097"/>
                  </a:cubicBezTo>
                  <a:cubicBezTo>
                    <a:pt x="26821" y="96660"/>
                    <a:pt x="26821" y="96660"/>
                    <a:pt x="26821" y="96660"/>
                  </a:cubicBezTo>
                  <a:cubicBezTo>
                    <a:pt x="26821" y="96333"/>
                    <a:pt x="26821" y="96333"/>
                    <a:pt x="26821" y="96333"/>
                  </a:cubicBezTo>
                  <a:cubicBezTo>
                    <a:pt x="26908" y="96128"/>
                    <a:pt x="26908" y="96128"/>
                    <a:pt x="26908" y="96128"/>
                  </a:cubicBezTo>
                  <a:cubicBezTo>
                    <a:pt x="26821" y="96019"/>
                    <a:pt x="26821" y="96019"/>
                    <a:pt x="26821" y="96019"/>
                  </a:cubicBezTo>
                  <a:cubicBezTo>
                    <a:pt x="26821" y="95254"/>
                    <a:pt x="26821" y="95254"/>
                    <a:pt x="26821" y="95254"/>
                  </a:cubicBezTo>
                  <a:cubicBezTo>
                    <a:pt x="26995" y="96128"/>
                    <a:pt x="26995" y="96128"/>
                    <a:pt x="26995" y="96128"/>
                  </a:cubicBezTo>
                  <a:lnTo>
                    <a:pt x="26995" y="96128"/>
                  </a:lnTo>
                  <a:cubicBezTo>
                    <a:pt x="27158" y="96223"/>
                    <a:pt x="27158" y="96223"/>
                    <a:pt x="27158" y="96223"/>
                  </a:cubicBezTo>
                  <a:lnTo>
                    <a:pt x="27158" y="96223"/>
                  </a:lnTo>
                  <a:cubicBezTo>
                    <a:pt x="27245" y="97302"/>
                    <a:pt x="27245" y="97302"/>
                    <a:pt x="27245" y="97302"/>
                  </a:cubicBezTo>
                  <a:cubicBezTo>
                    <a:pt x="27158" y="97521"/>
                    <a:pt x="27158" y="97521"/>
                    <a:pt x="27158" y="97521"/>
                  </a:cubicBezTo>
                  <a:cubicBezTo>
                    <a:pt x="27679" y="98067"/>
                    <a:pt x="27679" y="98067"/>
                    <a:pt x="27679" y="98067"/>
                  </a:cubicBezTo>
                  <a:cubicBezTo>
                    <a:pt x="27592" y="98395"/>
                    <a:pt x="27592" y="98395"/>
                    <a:pt x="27592" y="98395"/>
                  </a:cubicBezTo>
                  <a:cubicBezTo>
                    <a:pt x="27853" y="99037"/>
                    <a:pt x="27853" y="99037"/>
                    <a:pt x="27853" y="99037"/>
                  </a:cubicBezTo>
                  <a:cubicBezTo>
                    <a:pt x="27940" y="99255"/>
                    <a:pt x="27940" y="99255"/>
                    <a:pt x="27940" y="99255"/>
                  </a:cubicBezTo>
                  <a:lnTo>
                    <a:pt x="27853" y="99364"/>
                  </a:lnTo>
                  <a:close/>
                  <a:moveTo>
                    <a:pt x="26734" y="99692"/>
                  </a:moveTo>
                  <a:lnTo>
                    <a:pt x="26734" y="99692"/>
                  </a:lnTo>
                  <a:cubicBezTo>
                    <a:pt x="26647" y="99692"/>
                    <a:pt x="26647" y="99692"/>
                    <a:pt x="26647" y="99692"/>
                  </a:cubicBezTo>
                  <a:cubicBezTo>
                    <a:pt x="26560" y="99692"/>
                    <a:pt x="26560" y="99692"/>
                    <a:pt x="26560" y="99692"/>
                  </a:cubicBezTo>
                  <a:cubicBezTo>
                    <a:pt x="26560" y="99583"/>
                    <a:pt x="26560" y="99583"/>
                    <a:pt x="26560" y="99583"/>
                  </a:cubicBezTo>
                  <a:lnTo>
                    <a:pt x="26560" y="99583"/>
                  </a:lnTo>
                  <a:cubicBezTo>
                    <a:pt x="26647" y="99474"/>
                    <a:pt x="26647" y="99474"/>
                    <a:pt x="26647" y="99474"/>
                  </a:cubicBezTo>
                  <a:lnTo>
                    <a:pt x="26647" y="99474"/>
                  </a:lnTo>
                  <a:lnTo>
                    <a:pt x="26647" y="99474"/>
                  </a:lnTo>
                  <a:cubicBezTo>
                    <a:pt x="26734" y="99255"/>
                    <a:pt x="26734" y="99255"/>
                    <a:pt x="26734" y="99255"/>
                  </a:cubicBezTo>
                  <a:lnTo>
                    <a:pt x="26734" y="99255"/>
                  </a:lnTo>
                  <a:lnTo>
                    <a:pt x="26734" y="99255"/>
                  </a:lnTo>
                  <a:lnTo>
                    <a:pt x="26734" y="99255"/>
                  </a:lnTo>
                  <a:cubicBezTo>
                    <a:pt x="26821" y="99364"/>
                    <a:pt x="26821" y="99364"/>
                    <a:pt x="26821" y="99364"/>
                  </a:cubicBezTo>
                  <a:lnTo>
                    <a:pt x="26734" y="99692"/>
                  </a:lnTo>
                  <a:close/>
                  <a:moveTo>
                    <a:pt x="26821" y="94284"/>
                  </a:moveTo>
                  <a:lnTo>
                    <a:pt x="26821" y="94284"/>
                  </a:lnTo>
                  <a:lnTo>
                    <a:pt x="26821" y="94284"/>
                  </a:lnTo>
                  <a:lnTo>
                    <a:pt x="26821" y="94284"/>
                  </a:lnTo>
                  <a:lnTo>
                    <a:pt x="26821" y="94284"/>
                  </a:lnTo>
                  <a:lnTo>
                    <a:pt x="26821" y="94284"/>
                  </a:lnTo>
                  <a:lnTo>
                    <a:pt x="26821" y="94284"/>
                  </a:lnTo>
                  <a:cubicBezTo>
                    <a:pt x="26821" y="94503"/>
                    <a:pt x="26821" y="94503"/>
                    <a:pt x="26821" y="94503"/>
                  </a:cubicBezTo>
                  <a:lnTo>
                    <a:pt x="26821" y="94503"/>
                  </a:lnTo>
                  <a:lnTo>
                    <a:pt x="26821" y="94503"/>
                  </a:lnTo>
                  <a:cubicBezTo>
                    <a:pt x="26821" y="94612"/>
                    <a:pt x="26821" y="94612"/>
                    <a:pt x="26821" y="94612"/>
                  </a:cubicBezTo>
                  <a:lnTo>
                    <a:pt x="26821" y="94612"/>
                  </a:lnTo>
                  <a:lnTo>
                    <a:pt x="26821" y="94612"/>
                  </a:lnTo>
                  <a:cubicBezTo>
                    <a:pt x="26647" y="94721"/>
                    <a:pt x="26647" y="94721"/>
                    <a:pt x="26647" y="94721"/>
                  </a:cubicBezTo>
                  <a:cubicBezTo>
                    <a:pt x="26647" y="94393"/>
                    <a:pt x="26647" y="94393"/>
                    <a:pt x="26647" y="94393"/>
                  </a:cubicBezTo>
                  <a:cubicBezTo>
                    <a:pt x="26821" y="94066"/>
                    <a:pt x="26821" y="94066"/>
                    <a:pt x="26821" y="94066"/>
                  </a:cubicBezTo>
                  <a:lnTo>
                    <a:pt x="26821" y="94284"/>
                  </a:lnTo>
                  <a:close/>
                  <a:moveTo>
                    <a:pt x="27071" y="93096"/>
                  </a:moveTo>
                  <a:lnTo>
                    <a:pt x="27071" y="93096"/>
                  </a:lnTo>
                  <a:cubicBezTo>
                    <a:pt x="27071" y="92987"/>
                    <a:pt x="27071" y="92987"/>
                    <a:pt x="27071" y="92987"/>
                  </a:cubicBezTo>
                  <a:cubicBezTo>
                    <a:pt x="27158" y="93315"/>
                    <a:pt x="27158" y="93315"/>
                    <a:pt x="27158" y="93315"/>
                  </a:cubicBezTo>
                  <a:cubicBezTo>
                    <a:pt x="27071" y="93315"/>
                    <a:pt x="27071" y="93315"/>
                    <a:pt x="27071" y="93315"/>
                  </a:cubicBezTo>
                  <a:lnTo>
                    <a:pt x="27071" y="93315"/>
                  </a:lnTo>
                  <a:cubicBezTo>
                    <a:pt x="26908" y="93424"/>
                    <a:pt x="26908" y="93424"/>
                    <a:pt x="26908" y="93424"/>
                  </a:cubicBezTo>
                  <a:cubicBezTo>
                    <a:pt x="27071" y="93096"/>
                    <a:pt x="27071" y="93096"/>
                    <a:pt x="27071" y="93096"/>
                  </a:cubicBezTo>
                  <a:close/>
                  <a:moveTo>
                    <a:pt x="28103" y="91689"/>
                  </a:moveTo>
                  <a:lnTo>
                    <a:pt x="28103" y="91689"/>
                  </a:lnTo>
                  <a:cubicBezTo>
                    <a:pt x="27853" y="91799"/>
                    <a:pt x="27853" y="91799"/>
                    <a:pt x="27853" y="91799"/>
                  </a:cubicBezTo>
                  <a:lnTo>
                    <a:pt x="27853" y="91799"/>
                  </a:lnTo>
                  <a:cubicBezTo>
                    <a:pt x="27679" y="92127"/>
                    <a:pt x="27679" y="92127"/>
                    <a:pt x="27679" y="92127"/>
                  </a:cubicBezTo>
                  <a:cubicBezTo>
                    <a:pt x="27505" y="92236"/>
                    <a:pt x="27505" y="92236"/>
                    <a:pt x="27505" y="92236"/>
                  </a:cubicBezTo>
                  <a:cubicBezTo>
                    <a:pt x="27505" y="92127"/>
                    <a:pt x="27505" y="92127"/>
                    <a:pt x="27505" y="92127"/>
                  </a:cubicBezTo>
                  <a:lnTo>
                    <a:pt x="27505" y="92127"/>
                  </a:lnTo>
                  <a:lnTo>
                    <a:pt x="27505" y="92127"/>
                  </a:lnTo>
                  <a:cubicBezTo>
                    <a:pt x="27505" y="92017"/>
                    <a:pt x="27505" y="92017"/>
                    <a:pt x="27505" y="92017"/>
                  </a:cubicBezTo>
                  <a:lnTo>
                    <a:pt x="27505" y="92017"/>
                  </a:lnTo>
                  <a:cubicBezTo>
                    <a:pt x="27592" y="91908"/>
                    <a:pt x="27592" y="91908"/>
                    <a:pt x="27592" y="91908"/>
                  </a:cubicBezTo>
                  <a:cubicBezTo>
                    <a:pt x="28016" y="91375"/>
                    <a:pt x="28016" y="91375"/>
                    <a:pt x="28016" y="91375"/>
                  </a:cubicBezTo>
                  <a:lnTo>
                    <a:pt x="28016" y="91375"/>
                  </a:lnTo>
                  <a:cubicBezTo>
                    <a:pt x="28103" y="91266"/>
                    <a:pt x="28103" y="91266"/>
                    <a:pt x="28103" y="91266"/>
                  </a:cubicBezTo>
                  <a:lnTo>
                    <a:pt x="28103" y="91689"/>
                  </a:lnTo>
                  <a:close/>
                  <a:moveTo>
                    <a:pt x="26212" y="105414"/>
                  </a:moveTo>
                  <a:lnTo>
                    <a:pt x="26212" y="105414"/>
                  </a:lnTo>
                  <a:cubicBezTo>
                    <a:pt x="26038" y="105633"/>
                    <a:pt x="26038" y="105633"/>
                    <a:pt x="26038" y="105633"/>
                  </a:cubicBezTo>
                  <a:cubicBezTo>
                    <a:pt x="25962" y="105633"/>
                    <a:pt x="25962" y="105633"/>
                    <a:pt x="25962" y="105633"/>
                  </a:cubicBezTo>
                  <a:cubicBezTo>
                    <a:pt x="25614" y="106165"/>
                    <a:pt x="25614" y="106165"/>
                    <a:pt x="25614" y="106165"/>
                  </a:cubicBezTo>
                  <a:cubicBezTo>
                    <a:pt x="25527" y="106165"/>
                    <a:pt x="25527" y="106165"/>
                    <a:pt x="25527" y="106165"/>
                  </a:cubicBezTo>
                  <a:lnTo>
                    <a:pt x="25527" y="106165"/>
                  </a:lnTo>
                  <a:lnTo>
                    <a:pt x="25527" y="106165"/>
                  </a:lnTo>
                  <a:cubicBezTo>
                    <a:pt x="25962" y="105414"/>
                    <a:pt x="25962" y="105414"/>
                    <a:pt x="25962" y="105414"/>
                  </a:cubicBezTo>
                  <a:cubicBezTo>
                    <a:pt x="26038" y="105414"/>
                    <a:pt x="26038" y="105414"/>
                    <a:pt x="26038" y="105414"/>
                  </a:cubicBezTo>
                  <a:cubicBezTo>
                    <a:pt x="26212" y="105196"/>
                    <a:pt x="26212" y="105196"/>
                    <a:pt x="26212" y="105196"/>
                  </a:cubicBezTo>
                  <a:cubicBezTo>
                    <a:pt x="26473" y="105305"/>
                    <a:pt x="26473" y="105305"/>
                    <a:pt x="26473" y="105305"/>
                  </a:cubicBezTo>
                  <a:lnTo>
                    <a:pt x="26473" y="105305"/>
                  </a:lnTo>
                  <a:cubicBezTo>
                    <a:pt x="26560" y="105305"/>
                    <a:pt x="26560" y="105305"/>
                    <a:pt x="26560" y="105305"/>
                  </a:cubicBezTo>
                  <a:lnTo>
                    <a:pt x="26212" y="105414"/>
                  </a:lnTo>
                  <a:close/>
                  <a:moveTo>
                    <a:pt x="17627" y="82403"/>
                  </a:moveTo>
                  <a:lnTo>
                    <a:pt x="17627" y="82403"/>
                  </a:lnTo>
                  <a:cubicBezTo>
                    <a:pt x="17703" y="82403"/>
                    <a:pt x="17703" y="82403"/>
                    <a:pt x="17703" y="82403"/>
                  </a:cubicBezTo>
                  <a:lnTo>
                    <a:pt x="17703" y="82403"/>
                  </a:lnTo>
                  <a:lnTo>
                    <a:pt x="17703" y="82403"/>
                  </a:lnTo>
                  <a:lnTo>
                    <a:pt x="17703" y="82403"/>
                  </a:lnTo>
                  <a:lnTo>
                    <a:pt x="17703" y="82403"/>
                  </a:lnTo>
                  <a:cubicBezTo>
                    <a:pt x="18051" y="82512"/>
                    <a:pt x="18051" y="82512"/>
                    <a:pt x="18051" y="82512"/>
                  </a:cubicBezTo>
                  <a:cubicBezTo>
                    <a:pt x="18138" y="82949"/>
                    <a:pt x="18138" y="82949"/>
                    <a:pt x="18138" y="82949"/>
                  </a:cubicBezTo>
                  <a:cubicBezTo>
                    <a:pt x="18648" y="83059"/>
                    <a:pt x="18648" y="83059"/>
                    <a:pt x="18648" y="83059"/>
                  </a:cubicBezTo>
                  <a:cubicBezTo>
                    <a:pt x="18735" y="83373"/>
                    <a:pt x="18735" y="83373"/>
                    <a:pt x="18735" y="83373"/>
                  </a:cubicBezTo>
                  <a:cubicBezTo>
                    <a:pt x="18398" y="83482"/>
                    <a:pt x="18398" y="83482"/>
                    <a:pt x="18398" y="83482"/>
                  </a:cubicBezTo>
                  <a:cubicBezTo>
                    <a:pt x="18311" y="83482"/>
                    <a:pt x="18311" y="83482"/>
                    <a:pt x="18311" y="83482"/>
                  </a:cubicBezTo>
                  <a:cubicBezTo>
                    <a:pt x="18224" y="83700"/>
                    <a:pt x="18224" y="83700"/>
                    <a:pt x="18224" y="83700"/>
                  </a:cubicBezTo>
                  <a:cubicBezTo>
                    <a:pt x="18138" y="83810"/>
                    <a:pt x="18138" y="83810"/>
                    <a:pt x="18138" y="83810"/>
                  </a:cubicBezTo>
                  <a:cubicBezTo>
                    <a:pt x="17964" y="83277"/>
                    <a:pt x="17964" y="83277"/>
                    <a:pt x="17964" y="83277"/>
                  </a:cubicBezTo>
                  <a:lnTo>
                    <a:pt x="17964" y="83277"/>
                  </a:lnTo>
                  <a:cubicBezTo>
                    <a:pt x="17790" y="83168"/>
                    <a:pt x="17790" y="83168"/>
                    <a:pt x="17790" y="83168"/>
                  </a:cubicBezTo>
                  <a:cubicBezTo>
                    <a:pt x="17703" y="83059"/>
                    <a:pt x="17703" y="83059"/>
                    <a:pt x="17703" y="83059"/>
                  </a:cubicBezTo>
                  <a:lnTo>
                    <a:pt x="17703" y="83059"/>
                  </a:lnTo>
                  <a:cubicBezTo>
                    <a:pt x="17540" y="82512"/>
                    <a:pt x="17540" y="82512"/>
                    <a:pt x="17540" y="82512"/>
                  </a:cubicBezTo>
                  <a:lnTo>
                    <a:pt x="17627" y="82403"/>
                  </a:lnTo>
                  <a:close/>
                  <a:moveTo>
                    <a:pt x="28190" y="76353"/>
                  </a:moveTo>
                  <a:lnTo>
                    <a:pt x="28190" y="76353"/>
                  </a:lnTo>
                  <a:cubicBezTo>
                    <a:pt x="28190" y="76462"/>
                    <a:pt x="28190" y="76462"/>
                    <a:pt x="28190" y="76462"/>
                  </a:cubicBezTo>
                  <a:lnTo>
                    <a:pt x="28190" y="76462"/>
                  </a:lnTo>
                  <a:lnTo>
                    <a:pt x="28190" y="76462"/>
                  </a:lnTo>
                  <a:lnTo>
                    <a:pt x="28190" y="76462"/>
                  </a:lnTo>
                  <a:lnTo>
                    <a:pt x="28190" y="76462"/>
                  </a:lnTo>
                  <a:cubicBezTo>
                    <a:pt x="28190" y="76572"/>
                    <a:pt x="28190" y="76572"/>
                    <a:pt x="28190" y="76572"/>
                  </a:cubicBezTo>
                  <a:cubicBezTo>
                    <a:pt x="27940" y="76790"/>
                    <a:pt x="27940" y="76790"/>
                    <a:pt x="27940" y="76790"/>
                  </a:cubicBezTo>
                  <a:cubicBezTo>
                    <a:pt x="28016" y="76462"/>
                    <a:pt x="28016" y="76462"/>
                    <a:pt x="28016" y="76462"/>
                  </a:cubicBezTo>
                  <a:lnTo>
                    <a:pt x="28016" y="76462"/>
                  </a:lnTo>
                  <a:lnTo>
                    <a:pt x="28016" y="76462"/>
                  </a:lnTo>
                  <a:cubicBezTo>
                    <a:pt x="28103" y="76462"/>
                    <a:pt x="28103" y="76462"/>
                    <a:pt x="28103" y="76462"/>
                  </a:cubicBezTo>
                  <a:lnTo>
                    <a:pt x="28103" y="76462"/>
                  </a:lnTo>
                  <a:cubicBezTo>
                    <a:pt x="28190" y="76135"/>
                    <a:pt x="28190" y="76135"/>
                    <a:pt x="28190" y="76135"/>
                  </a:cubicBezTo>
                  <a:cubicBezTo>
                    <a:pt x="28538" y="75711"/>
                    <a:pt x="28538" y="75711"/>
                    <a:pt x="28538" y="75711"/>
                  </a:cubicBezTo>
                  <a:cubicBezTo>
                    <a:pt x="28799" y="75711"/>
                    <a:pt x="28799" y="75711"/>
                    <a:pt x="28799" y="75711"/>
                  </a:cubicBezTo>
                  <a:cubicBezTo>
                    <a:pt x="28962" y="75384"/>
                    <a:pt x="28962" y="75384"/>
                    <a:pt x="28962" y="75384"/>
                  </a:cubicBezTo>
                  <a:cubicBezTo>
                    <a:pt x="28886" y="75384"/>
                    <a:pt x="28886" y="75384"/>
                    <a:pt x="28886" y="75384"/>
                  </a:cubicBezTo>
                  <a:cubicBezTo>
                    <a:pt x="28962" y="75165"/>
                    <a:pt x="28962" y="75165"/>
                    <a:pt x="28962" y="75165"/>
                  </a:cubicBezTo>
                  <a:cubicBezTo>
                    <a:pt x="28962" y="74851"/>
                    <a:pt x="28962" y="74851"/>
                    <a:pt x="28962" y="74851"/>
                  </a:cubicBezTo>
                  <a:cubicBezTo>
                    <a:pt x="29049" y="75493"/>
                    <a:pt x="29049" y="75493"/>
                    <a:pt x="29049" y="75493"/>
                  </a:cubicBezTo>
                  <a:cubicBezTo>
                    <a:pt x="29049" y="75711"/>
                    <a:pt x="29049" y="75711"/>
                    <a:pt x="29049" y="75711"/>
                  </a:cubicBezTo>
                  <a:cubicBezTo>
                    <a:pt x="28886" y="75711"/>
                    <a:pt x="28886" y="75711"/>
                    <a:pt x="28886" y="75711"/>
                  </a:cubicBezTo>
                  <a:cubicBezTo>
                    <a:pt x="28712" y="75930"/>
                    <a:pt x="28712" y="75930"/>
                    <a:pt x="28712" y="75930"/>
                  </a:cubicBezTo>
                  <a:cubicBezTo>
                    <a:pt x="28538" y="75930"/>
                    <a:pt x="28538" y="75930"/>
                    <a:pt x="28538" y="75930"/>
                  </a:cubicBezTo>
                  <a:cubicBezTo>
                    <a:pt x="28190" y="76353"/>
                    <a:pt x="28190" y="76353"/>
                    <a:pt x="28190" y="76353"/>
                  </a:cubicBezTo>
                  <a:close/>
                  <a:moveTo>
                    <a:pt x="29918" y="102055"/>
                  </a:moveTo>
                  <a:lnTo>
                    <a:pt x="29918" y="102055"/>
                  </a:lnTo>
                  <a:lnTo>
                    <a:pt x="29918" y="102055"/>
                  </a:lnTo>
                  <a:cubicBezTo>
                    <a:pt x="29994" y="102929"/>
                    <a:pt x="29994" y="102929"/>
                    <a:pt x="29994" y="102929"/>
                  </a:cubicBezTo>
                  <a:lnTo>
                    <a:pt x="29994" y="102929"/>
                  </a:lnTo>
                  <a:lnTo>
                    <a:pt x="29994" y="102929"/>
                  </a:lnTo>
                  <a:lnTo>
                    <a:pt x="29994" y="102929"/>
                  </a:lnTo>
                  <a:lnTo>
                    <a:pt x="29994" y="102929"/>
                  </a:lnTo>
                  <a:lnTo>
                    <a:pt x="29994" y="102929"/>
                  </a:lnTo>
                  <a:cubicBezTo>
                    <a:pt x="30081" y="103038"/>
                    <a:pt x="30081" y="103038"/>
                    <a:pt x="30081" y="103038"/>
                  </a:cubicBezTo>
                  <a:cubicBezTo>
                    <a:pt x="30255" y="103352"/>
                    <a:pt x="30255" y="103352"/>
                    <a:pt x="30255" y="103352"/>
                  </a:cubicBezTo>
                  <a:cubicBezTo>
                    <a:pt x="30255" y="103571"/>
                    <a:pt x="30255" y="103571"/>
                    <a:pt x="30255" y="103571"/>
                  </a:cubicBezTo>
                  <a:cubicBezTo>
                    <a:pt x="30081" y="103352"/>
                    <a:pt x="30081" y="103352"/>
                    <a:pt x="30081" y="103352"/>
                  </a:cubicBezTo>
                  <a:lnTo>
                    <a:pt x="30081" y="103352"/>
                  </a:lnTo>
                  <a:cubicBezTo>
                    <a:pt x="29918" y="103461"/>
                    <a:pt x="29918" y="103461"/>
                    <a:pt x="29918" y="103461"/>
                  </a:cubicBezTo>
                  <a:cubicBezTo>
                    <a:pt x="29744" y="102178"/>
                    <a:pt x="29744" y="102178"/>
                    <a:pt x="29744" y="102178"/>
                  </a:cubicBezTo>
                  <a:cubicBezTo>
                    <a:pt x="29657" y="102178"/>
                    <a:pt x="29657" y="102178"/>
                    <a:pt x="29657" y="102178"/>
                  </a:cubicBezTo>
                  <a:cubicBezTo>
                    <a:pt x="29483" y="101959"/>
                    <a:pt x="29483" y="101959"/>
                    <a:pt x="29483" y="101959"/>
                  </a:cubicBezTo>
                  <a:cubicBezTo>
                    <a:pt x="29657" y="101522"/>
                    <a:pt x="29657" y="101522"/>
                    <a:pt x="29657" y="101522"/>
                  </a:cubicBezTo>
                  <a:cubicBezTo>
                    <a:pt x="29657" y="100662"/>
                    <a:pt x="29657" y="100662"/>
                    <a:pt x="29657" y="100662"/>
                  </a:cubicBezTo>
                  <a:lnTo>
                    <a:pt x="29657" y="100662"/>
                  </a:lnTo>
                  <a:cubicBezTo>
                    <a:pt x="29744" y="100443"/>
                    <a:pt x="29744" y="100443"/>
                    <a:pt x="29744" y="100443"/>
                  </a:cubicBezTo>
                  <a:cubicBezTo>
                    <a:pt x="29657" y="100334"/>
                    <a:pt x="29657" y="100334"/>
                    <a:pt x="29657" y="100334"/>
                  </a:cubicBezTo>
                  <a:cubicBezTo>
                    <a:pt x="29657" y="100443"/>
                    <a:pt x="29657" y="100443"/>
                    <a:pt x="29657" y="100443"/>
                  </a:cubicBezTo>
                  <a:cubicBezTo>
                    <a:pt x="29570" y="100225"/>
                    <a:pt x="29570" y="100225"/>
                    <a:pt x="29570" y="100225"/>
                  </a:cubicBezTo>
                  <a:cubicBezTo>
                    <a:pt x="29570" y="100006"/>
                    <a:pt x="29570" y="100006"/>
                    <a:pt x="29570" y="100006"/>
                  </a:cubicBezTo>
                  <a:lnTo>
                    <a:pt x="29570" y="100006"/>
                  </a:lnTo>
                  <a:lnTo>
                    <a:pt x="29570" y="100006"/>
                  </a:lnTo>
                  <a:lnTo>
                    <a:pt x="29570" y="100006"/>
                  </a:lnTo>
                  <a:lnTo>
                    <a:pt x="29570" y="100006"/>
                  </a:lnTo>
                  <a:cubicBezTo>
                    <a:pt x="29570" y="99897"/>
                    <a:pt x="29570" y="99897"/>
                    <a:pt x="29570" y="99897"/>
                  </a:cubicBezTo>
                  <a:cubicBezTo>
                    <a:pt x="29820" y="100225"/>
                    <a:pt x="29820" y="100225"/>
                    <a:pt x="29820" y="100225"/>
                  </a:cubicBezTo>
                  <a:cubicBezTo>
                    <a:pt x="29918" y="100976"/>
                    <a:pt x="29918" y="100976"/>
                    <a:pt x="29918" y="100976"/>
                  </a:cubicBezTo>
                  <a:cubicBezTo>
                    <a:pt x="30168" y="101413"/>
                    <a:pt x="30168" y="101413"/>
                    <a:pt x="30168" y="101413"/>
                  </a:cubicBezTo>
                  <a:cubicBezTo>
                    <a:pt x="30168" y="101522"/>
                    <a:pt x="30168" y="101522"/>
                    <a:pt x="30168" y="101522"/>
                  </a:cubicBezTo>
                  <a:lnTo>
                    <a:pt x="29918" y="102055"/>
                  </a:lnTo>
                  <a:close/>
                  <a:moveTo>
                    <a:pt x="9976" y="88125"/>
                  </a:moveTo>
                  <a:lnTo>
                    <a:pt x="9976" y="88125"/>
                  </a:lnTo>
                  <a:lnTo>
                    <a:pt x="9976" y="88125"/>
                  </a:lnTo>
                  <a:cubicBezTo>
                    <a:pt x="10139" y="87702"/>
                    <a:pt x="10139" y="87702"/>
                    <a:pt x="10139" y="87702"/>
                  </a:cubicBezTo>
                  <a:cubicBezTo>
                    <a:pt x="9976" y="87374"/>
                    <a:pt x="9976" y="87374"/>
                    <a:pt x="9976" y="87374"/>
                  </a:cubicBezTo>
                  <a:cubicBezTo>
                    <a:pt x="9802" y="87483"/>
                    <a:pt x="9802" y="87483"/>
                    <a:pt x="9802" y="87483"/>
                  </a:cubicBezTo>
                  <a:cubicBezTo>
                    <a:pt x="9889" y="87265"/>
                    <a:pt x="9889" y="87265"/>
                    <a:pt x="9889" y="87265"/>
                  </a:cubicBezTo>
                  <a:cubicBezTo>
                    <a:pt x="9715" y="87046"/>
                    <a:pt x="9715" y="87046"/>
                    <a:pt x="9715" y="87046"/>
                  </a:cubicBezTo>
                  <a:lnTo>
                    <a:pt x="9715" y="87046"/>
                  </a:lnTo>
                  <a:cubicBezTo>
                    <a:pt x="9541" y="87156"/>
                    <a:pt x="9541" y="87156"/>
                    <a:pt x="9541" y="87156"/>
                  </a:cubicBezTo>
                  <a:cubicBezTo>
                    <a:pt x="9454" y="86732"/>
                    <a:pt x="9454" y="86732"/>
                    <a:pt x="9454" y="86732"/>
                  </a:cubicBezTo>
                  <a:cubicBezTo>
                    <a:pt x="9030" y="86623"/>
                    <a:pt x="9030" y="86623"/>
                    <a:pt x="9030" y="86623"/>
                  </a:cubicBezTo>
                  <a:cubicBezTo>
                    <a:pt x="9367" y="86514"/>
                    <a:pt x="9367" y="86514"/>
                    <a:pt x="9367" y="86514"/>
                  </a:cubicBezTo>
                  <a:cubicBezTo>
                    <a:pt x="9367" y="86295"/>
                    <a:pt x="9367" y="86295"/>
                    <a:pt x="9367" y="86295"/>
                  </a:cubicBezTo>
                  <a:cubicBezTo>
                    <a:pt x="9454" y="86623"/>
                    <a:pt x="9454" y="86623"/>
                    <a:pt x="9454" y="86623"/>
                  </a:cubicBezTo>
                  <a:cubicBezTo>
                    <a:pt x="10063" y="87265"/>
                    <a:pt x="10063" y="87265"/>
                    <a:pt x="10063" y="87265"/>
                  </a:cubicBezTo>
                  <a:cubicBezTo>
                    <a:pt x="10139" y="86732"/>
                    <a:pt x="10139" y="86732"/>
                    <a:pt x="10139" y="86732"/>
                  </a:cubicBezTo>
                  <a:cubicBezTo>
                    <a:pt x="10139" y="87702"/>
                    <a:pt x="10139" y="87702"/>
                    <a:pt x="10139" y="87702"/>
                  </a:cubicBezTo>
                  <a:cubicBezTo>
                    <a:pt x="10063" y="88344"/>
                    <a:pt x="10063" y="88344"/>
                    <a:pt x="10063" y="88344"/>
                  </a:cubicBezTo>
                  <a:cubicBezTo>
                    <a:pt x="9628" y="88016"/>
                    <a:pt x="9628" y="88016"/>
                    <a:pt x="9628" y="88016"/>
                  </a:cubicBezTo>
                  <a:lnTo>
                    <a:pt x="9976" y="88125"/>
                  </a:lnTo>
                  <a:close/>
                  <a:moveTo>
                    <a:pt x="19170" y="106712"/>
                  </a:moveTo>
                  <a:lnTo>
                    <a:pt x="19170" y="106712"/>
                  </a:lnTo>
                  <a:cubicBezTo>
                    <a:pt x="19257" y="106807"/>
                    <a:pt x="19257" y="106807"/>
                    <a:pt x="19257" y="106807"/>
                  </a:cubicBezTo>
                  <a:cubicBezTo>
                    <a:pt x="19507" y="106602"/>
                    <a:pt x="19507" y="106602"/>
                    <a:pt x="19507" y="106602"/>
                  </a:cubicBezTo>
                  <a:cubicBezTo>
                    <a:pt x="19768" y="106807"/>
                    <a:pt x="19768" y="106807"/>
                    <a:pt x="19768" y="106807"/>
                  </a:cubicBezTo>
                  <a:cubicBezTo>
                    <a:pt x="19344" y="106917"/>
                    <a:pt x="19344" y="106917"/>
                    <a:pt x="19344" y="106917"/>
                  </a:cubicBezTo>
                  <a:cubicBezTo>
                    <a:pt x="19170" y="107135"/>
                    <a:pt x="19170" y="107135"/>
                    <a:pt x="19170" y="107135"/>
                  </a:cubicBezTo>
                  <a:cubicBezTo>
                    <a:pt x="19083" y="107026"/>
                    <a:pt x="19083" y="107026"/>
                    <a:pt x="19083" y="107026"/>
                  </a:cubicBezTo>
                  <a:lnTo>
                    <a:pt x="19170" y="106712"/>
                  </a:ln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5423700" y="812545"/>
              <a:ext cx="285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936" y="0"/>
                  </a:moveTo>
                  <a:lnTo>
                    <a:pt x="10632" y="65454"/>
                  </a:lnTo>
                  <a:lnTo>
                    <a:pt x="0" y="65454"/>
                  </a:lnTo>
                  <a:lnTo>
                    <a:pt x="107848" y="118636"/>
                  </a:lnTo>
                  <a:lnTo>
                    <a:pt x="118481" y="54545"/>
                  </a:lnTo>
                  <a:lnTo>
                    <a:pt x="118481" y="54545"/>
                  </a:lnTo>
                  <a:lnTo>
                    <a:pt x="34936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5315750" y="733194"/>
              <a:ext cx="88800" cy="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829" y="119111"/>
                  </a:moveTo>
                  <a:lnTo>
                    <a:pt x="58048" y="91555"/>
                  </a:lnTo>
                  <a:lnTo>
                    <a:pt x="73170" y="27555"/>
                  </a:lnTo>
                  <a:lnTo>
                    <a:pt x="119512" y="7111"/>
                  </a:lnTo>
                  <a:lnTo>
                    <a:pt x="58048" y="0"/>
                  </a:lnTo>
                  <a:lnTo>
                    <a:pt x="58048" y="0"/>
                  </a:lnTo>
                  <a:lnTo>
                    <a:pt x="0" y="77333"/>
                  </a:lnTo>
                  <a:lnTo>
                    <a:pt x="0" y="77333"/>
                  </a:lnTo>
                  <a:lnTo>
                    <a:pt x="26829" y="11911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5458625" y="1515591"/>
              <a:ext cx="20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842" y="0"/>
                  </a:moveTo>
                  <a:lnTo>
                    <a:pt x="0" y="10909"/>
                  </a:lnTo>
                  <a:lnTo>
                    <a:pt x="50526" y="43636"/>
                  </a:lnTo>
                  <a:lnTo>
                    <a:pt x="101052" y="118636"/>
                  </a:lnTo>
                  <a:lnTo>
                    <a:pt x="117894" y="43636"/>
                  </a:lnTo>
                  <a:lnTo>
                    <a:pt x="117894" y="43636"/>
                  </a:lnTo>
                  <a:lnTo>
                    <a:pt x="50526" y="10909"/>
                  </a:lnTo>
                  <a:lnTo>
                    <a:pt x="16842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5498312" y="768108"/>
              <a:ext cx="255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33" y="45000"/>
                  </a:moveTo>
                  <a:lnTo>
                    <a:pt x="26666" y="0"/>
                  </a:lnTo>
                  <a:lnTo>
                    <a:pt x="0" y="45000"/>
                  </a:lnTo>
                  <a:lnTo>
                    <a:pt x="13333" y="117000"/>
                  </a:lnTo>
                  <a:lnTo>
                    <a:pt x="118333" y="45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5441162" y="1388630"/>
              <a:ext cx="120600" cy="1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899"/>
                  </a:moveTo>
                  <a:lnTo>
                    <a:pt x="0" y="60899"/>
                  </a:lnTo>
                  <a:lnTo>
                    <a:pt x="5765" y="85310"/>
                  </a:lnTo>
                  <a:lnTo>
                    <a:pt x="5765" y="85310"/>
                  </a:lnTo>
                  <a:lnTo>
                    <a:pt x="28468" y="83254"/>
                  </a:lnTo>
                  <a:lnTo>
                    <a:pt x="45405" y="115631"/>
                  </a:lnTo>
                  <a:lnTo>
                    <a:pt x="45405" y="115631"/>
                  </a:lnTo>
                  <a:lnTo>
                    <a:pt x="110990" y="119743"/>
                  </a:lnTo>
                  <a:lnTo>
                    <a:pt x="110990" y="119743"/>
                  </a:lnTo>
                  <a:lnTo>
                    <a:pt x="119639" y="117687"/>
                  </a:lnTo>
                  <a:lnTo>
                    <a:pt x="96936" y="109721"/>
                  </a:lnTo>
                  <a:lnTo>
                    <a:pt x="74234" y="66809"/>
                  </a:lnTo>
                  <a:lnTo>
                    <a:pt x="94054" y="12077"/>
                  </a:lnTo>
                  <a:lnTo>
                    <a:pt x="94054" y="10021"/>
                  </a:lnTo>
                  <a:lnTo>
                    <a:pt x="68468" y="0"/>
                  </a:lnTo>
                  <a:lnTo>
                    <a:pt x="19819" y="22355"/>
                  </a:lnTo>
                  <a:lnTo>
                    <a:pt x="16936" y="22355"/>
                  </a:lnTo>
                  <a:lnTo>
                    <a:pt x="28468" y="36488"/>
                  </a:lnTo>
                  <a:lnTo>
                    <a:pt x="0" y="6089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7892262" y="1499721"/>
              <a:ext cx="93600" cy="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832" y="119111"/>
                  </a:moveTo>
                  <a:lnTo>
                    <a:pt x="90687" y="91555"/>
                  </a:lnTo>
                  <a:lnTo>
                    <a:pt x="119541" y="56000"/>
                  </a:lnTo>
                  <a:lnTo>
                    <a:pt x="101679" y="7111"/>
                  </a:lnTo>
                  <a:lnTo>
                    <a:pt x="65496" y="0"/>
                  </a:lnTo>
                  <a:lnTo>
                    <a:pt x="65496" y="0"/>
                  </a:lnTo>
                  <a:lnTo>
                    <a:pt x="3664" y="70222"/>
                  </a:lnTo>
                  <a:lnTo>
                    <a:pt x="3664" y="70222"/>
                  </a:lnTo>
                  <a:lnTo>
                    <a:pt x="0" y="119111"/>
                  </a:lnTo>
                  <a:lnTo>
                    <a:pt x="47175" y="98666"/>
                  </a:lnTo>
                  <a:lnTo>
                    <a:pt x="61832" y="11911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5376075" y="1621922"/>
              <a:ext cx="45900" cy="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62" y="0"/>
                  </a:moveTo>
                  <a:lnTo>
                    <a:pt x="22500" y="6713"/>
                  </a:lnTo>
                  <a:lnTo>
                    <a:pt x="0" y="93146"/>
                  </a:lnTo>
                  <a:lnTo>
                    <a:pt x="0" y="93146"/>
                  </a:lnTo>
                  <a:lnTo>
                    <a:pt x="37500" y="119160"/>
                  </a:lnTo>
                  <a:lnTo>
                    <a:pt x="37500" y="119160"/>
                  </a:lnTo>
                  <a:lnTo>
                    <a:pt x="111562" y="52867"/>
                  </a:lnTo>
                  <a:lnTo>
                    <a:pt x="119062" y="52867"/>
                  </a:lnTo>
                  <a:lnTo>
                    <a:pt x="51562" y="6713"/>
                  </a:lnTo>
                  <a:lnTo>
                    <a:pt x="51562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5369725" y="747477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04" y="30134"/>
                  </a:moveTo>
                  <a:lnTo>
                    <a:pt x="4304" y="30134"/>
                  </a:lnTo>
                  <a:cubicBezTo>
                    <a:pt x="0" y="38206"/>
                    <a:pt x="0" y="76412"/>
                    <a:pt x="0" y="76412"/>
                  </a:cubicBezTo>
                  <a:lnTo>
                    <a:pt x="0" y="76412"/>
                  </a:lnTo>
                  <a:cubicBezTo>
                    <a:pt x="33901" y="119461"/>
                    <a:pt x="33901" y="119461"/>
                    <a:pt x="33901" y="119461"/>
                  </a:cubicBezTo>
                  <a:cubicBezTo>
                    <a:pt x="59730" y="68340"/>
                    <a:pt x="59730" y="68340"/>
                    <a:pt x="59730" y="68340"/>
                  </a:cubicBezTo>
                  <a:cubicBezTo>
                    <a:pt x="93632" y="68340"/>
                    <a:pt x="93632" y="68340"/>
                    <a:pt x="93632" y="68340"/>
                  </a:cubicBezTo>
                  <a:cubicBezTo>
                    <a:pt x="81255" y="51121"/>
                    <a:pt x="81255" y="51121"/>
                    <a:pt x="81255" y="51121"/>
                  </a:cubicBezTo>
                  <a:cubicBezTo>
                    <a:pt x="119461" y="17219"/>
                    <a:pt x="119461" y="17219"/>
                    <a:pt x="119461" y="17219"/>
                  </a:cubicBezTo>
                  <a:lnTo>
                    <a:pt x="119461" y="17219"/>
                  </a:lnTo>
                  <a:cubicBezTo>
                    <a:pt x="93632" y="0"/>
                    <a:pt x="93632" y="0"/>
                    <a:pt x="93632" y="0"/>
                  </a:cubicBezTo>
                  <a:cubicBezTo>
                    <a:pt x="59730" y="30134"/>
                    <a:pt x="59730" y="30134"/>
                    <a:pt x="59730" y="30134"/>
                  </a:cubicBezTo>
                  <a:cubicBezTo>
                    <a:pt x="55426" y="30134"/>
                    <a:pt x="12914" y="30134"/>
                    <a:pt x="8609" y="30134"/>
                  </a:cubicBezTo>
                  <a:lnTo>
                    <a:pt x="4304" y="3013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7123912" y="1350542"/>
              <a:ext cx="795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459" y="119205"/>
                  </a:moveTo>
                  <a:lnTo>
                    <a:pt x="85405" y="0"/>
                  </a:lnTo>
                  <a:lnTo>
                    <a:pt x="38378" y="11920"/>
                  </a:lnTo>
                  <a:lnTo>
                    <a:pt x="38378" y="11920"/>
                  </a:lnTo>
                  <a:lnTo>
                    <a:pt x="25405" y="62781"/>
                  </a:lnTo>
                  <a:lnTo>
                    <a:pt x="0" y="75496"/>
                  </a:lnTo>
                  <a:lnTo>
                    <a:pt x="8648" y="87417"/>
                  </a:lnTo>
                  <a:lnTo>
                    <a:pt x="34054" y="75496"/>
                  </a:lnTo>
                  <a:lnTo>
                    <a:pt x="119459" y="11920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7750975" y="2301164"/>
              <a:ext cx="174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8181"/>
                  </a:moveTo>
                  <a:lnTo>
                    <a:pt x="77500" y="116363"/>
                  </a:lnTo>
                  <a:lnTo>
                    <a:pt x="117500" y="29090"/>
                  </a:lnTo>
                  <a:lnTo>
                    <a:pt x="40000" y="0"/>
                  </a:lnTo>
                  <a:lnTo>
                    <a:pt x="0" y="5818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7160425" y="1188666"/>
              <a:ext cx="77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327" y="99831"/>
                  </a:moveTo>
                  <a:lnTo>
                    <a:pt x="35327" y="99831"/>
                  </a:lnTo>
                  <a:lnTo>
                    <a:pt x="70654" y="119495"/>
                  </a:lnTo>
                  <a:lnTo>
                    <a:pt x="102056" y="95798"/>
                  </a:lnTo>
                  <a:lnTo>
                    <a:pt x="102056" y="95798"/>
                  </a:lnTo>
                  <a:lnTo>
                    <a:pt x="97570" y="79663"/>
                  </a:lnTo>
                  <a:lnTo>
                    <a:pt x="119439" y="67563"/>
                  </a:lnTo>
                  <a:lnTo>
                    <a:pt x="61682" y="23697"/>
                  </a:lnTo>
                  <a:lnTo>
                    <a:pt x="0" y="0"/>
                  </a:lnTo>
                  <a:lnTo>
                    <a:pt x="39813" y="43865"/>
                  </a:lnTo>
                  <a:lnTo>
                    <a:pt x="35327" y="9983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7252500" y="1234690"/>
              <a:ext cx="999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942" y="119340"/>
                  </a:moveTo>
                  <a:lnTo>
                    <a:pt x="119568" y="67252"/>
                  </a:lnTo>
                  <a:lnTo>
                    <a:pt x="119568" y="67252"/>
                  </a:lnTo>
                  <a:lnTo>
                    <a:pt x="57841" y="20439"/>
                  </a:lnTo>
                  <a:lnTo>
                    <a:pt x="57841" y="20439"/>
                  </a:lnTo>
                  <a:lnTo>
                    <a:pt x="23741" y="25714"/>
                  </a:lnTo>
                  <a:lnTo>
                    <a:pt x="0" y="0"/>
                  </a:lnTo>
                  <a:lnTo>
                    <a:pt x="30647" y="83076"/>
                  </a:lnTo>
                  <a:lnTo>
                    <a:pt x="91942" y="11934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7625562" y="2228161"/>
              <a:ext cx="174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00" y="0"/>
                  </a:moveTo>
                  <a:lnTo>
                    <a:pt x="0" y="0"/>
                  </a:lnTo>
                  <a:lnTo>
                    <a:pt x="117500" y="118481"/>
                  </a:lnTo>
                  <a:lnTo>
                    <a:pt x="775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5549112" y="3896113"/>
              <a:ext cx="78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500"/>
                  </a:moveTo>
                  <a:lnTo>
                    <a:pt x="115000" y="97500"/>
                  </a:lnTo>
                  <a:lnTo>
                    <a:pt x="75000" y="0"/>
                  </a:lnTo>
                  <a:lnTo>
                    <a:pt x="0" y="117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5504662" y="3918331"/>
              <a:ext cx="17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7500" y="117073"/>
                  </a:lnTo>
                  <a:lnTo>
                    <a:pt x="97500" y="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5766600" y="4578529"/>
              <a:ext cx="11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250" y="0"/>
                  </a:moveTo>
                  <a:lnTo>
                    <a:pt x="0" y="48000"/>
                  </a:lnTo>
                  <a:lnTo>
                    <a:pt x="0" y="48000"/>
                  </a:lnTo>
                  <a:lnTo>
                    <a:pt x="26250" y="117000"/>
                  </a:lnTo>
                  <a:lnTo>
                    <a:pt x="116250" y="69000"/>
                  </a:lnTo>
                  <a:lnTo>
                    <a:pt x="5625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5768187" y="4589638"/>
              <a:ext cx="348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29538"/>
                  </a:moveTo>
                  <a:lnTo>
                    <a:pt x="20000" y="29538"/>
                  </a:lnTo>
                  <a:cubicBezTo>
                    <a:pt x="20000" y="29538"/>
                    <a:pt x="10000" y="73846"/>
                    <a:pt x="0" y="103384"/>
                  </a:cubicBezTo>
                  <a:lnTo>
                    <a:pt x="0" y="103384"/>
                  </a:lnTo>
                  <a:cubicBezTo>
                    <a:pt x="30000" y="88615"/>
                    <a:pt x="30000" y="88615"/>
                    <a:pt x="30000" y="88615"/>
                  </a:cubicBezTo>
                  <a:cubicBezTo>
                    <a:pt x="40000" y="118153"/>
                    <a:pt x="40000" y="118153"/>
                    <a:pt x="40000" y="118153"/>
                  </a:cubicBezTo>
                  <a:cubicBezTo>
                    <a:pt x="60000" y="88615"/>
                    <a:pt x="60000" y="88615"/>
                    <a:pt x="60000" y="88615"/>
                  </a:cubicBezTo>
                  <a:cubicBezTo>
                    <a:pt x="80000" y="103384"/>
                    <a:pt x="80000" y="103384"/>
                    <a:pt x="80000" y="103384"/>
                  </a:cubicBezTo>
                  <a:cubicBezTo>
                    <a:pt x="70000" y="73846"/>
                    <a:pt x="70000" y="73846"/>
                    <a:pt x="70000" y="73846"/>
                  </a:cubicBezTo>
                  <a:cubicBezTo>
                    <a:pt x="100000" y="73846"/>
                    <a:pt x="100000" y="73846"/>
                    <a:pt x="100000" y="73846"/>
                  </a:cubicBezTo>
                  <a:cubicBezTo>
                    <a:pt x="118750" y="0"/>
                    <a:pt x="118750" y="0"/>
                    <a:pt x="118750" y="0"/>
                  </a:cubicBezTo>
                  <a:lnTo>
                    <a:pt x="118750" y="0"/>
                  </a:lnTo>
                  <a:cubicBezTo>
                    <a:pt x="118750" y="0"/>
                    <a:pt x="30000" y="29538"/>
                    <a:pt x="20000" y="29538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7835112" y="3846915"/>
              <a:ext cx="285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500" y="0"/>
                  </a:moveTo>
                  <a:lnTo>
                    <a:pt x="0" y="67368"/>
                  </a:lnTo>
                  <a:lnTo>
                    <a:pt x="48000" y="117894"/>
                  </a:lnTo>
                  <a:lnTo>
                    <a:pt x="118500" y="84210"/>
                  </a:lnTo>
                  <a:lnTo>
                    <a:pt x="945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7852575" y="3821523"/>
              <a:ext cx="381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80000"/>
                  </a:moveTo>
                  <a:lnTo>
                    <a:pt x="46153" y="117500"/>
                  </a:lnTo>
                  <a:lnTo>
                    <a:pt x="118846" y="0"/>
                  </a:lnTo>
                  <a:lnTo>
                    <a:pt x="27692" y="60000"/>
                  </a:lnTo>
                  <a:lnTo>
                    <a:pt x="0" y="8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7585875" y="3907222"/>
              <a:ext cx="65100" cy="4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803" y="48000"/>
                  </a:moveTo>
                  <a:lnTo>
                    <a:pt x="26229" y="0"/>
                  </a:lnTo>
                  <a:lnTo>
                    <a:pt x="26229" y="0"/>
                  </a:lnTo>
                  <a:lnTo>
                    <a:pt x="0" y="0"/>
                  </a:lnTo>
                  <a:lnTo>
                    <a:pt x="46557" y="87000"/>
                  </a:lnTo>
                  <a:lnTo>
                    <a:pt x="46557" y="87000"/>
                  </a:lnTo>
                  <a:lnTo>
                    <a:pt x="119344" y="119000"/>
                  </a:lnTo>
                  <a:lnTo>
                    <a:pt x="51803" y="48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7525550" y="3670757"/>
              <a:ext cx="207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26666"/>
                  </a:moveTo>
                  <a:lnTo>
                    <a:pt x="0" y="0"/>
                  </a:lnTo>
                  <a:lnTo>
                    <a:pt x="117857" y="118333"/>
                  </a:lnTo>
                  <a:lnTo>
                    <a:pt x="85714" y="2666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7536662" y="3704084"/>
              <a:ext cx="255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333" y="40000"/>
                  </a:moveTo>
                  <a:lnTo>
                    <a:pt x="0" y="0"/>
                  </a:lnTo>
                  <a:lnTo>
                    <a:pt x="118333" y="117500"/>
                  </a:lnTo>
                  <a:lnTo>
                    <a:pt x="78333" y="4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7504912" y="3685040"/>
              <a:ext cx="255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8333" y="117500"/>
                  </a:lnTo>
                  <a:lnTo>
                    <a:pt x="118333" y="97500"/>
                  </a:lnTo>
                  <a:lnTo>
                    <a:pt x="65000" y="175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7485862" y="3656474"/>
              <a:ext cx="285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0"/>
                  </a:moveTo>
                  <a:lnTo>
                    <a:pt x="48000" y="0"/>
                  </a:lnTo>
                  <a:lnTo>
                    <a:pt x="0" y="0"/>
                  </a:lnTo>
                  <a:lnTo>
                    <a:pt x="118500" y="117073"/>
                  </a:lnTo>
                  <a:lnTo>
                    <a:pt x="48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7446175" y="3634256"/>
              <a:ext cx="174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7551" y="117551"/>
                  </a:lnTo>
                  <a:lnTo>
                    <a:pt x="117551" y="58775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7414425" y="3610450"/>
              <a:ext cx="255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666" y="70500"/>
                  </a:moveTo>
                  <a:lnTo>
                    <a:pt x="0" y="0"/>
                  </a:lnTo>
                  <a:lnTo>
                    <a:pt x="51666" y="118500"/>
                  </a:lnTo>
                  <a:lnTo>
                    <a:pt x="118333" y="118500"/>
                  </a:lnTo>
                  <a:lnTo>
                    <a:pt x="91666" y="70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7636675" y="3799305"/>
              <a:ext cx="11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72000"/>
                  </a:moveTo>
                  <a:lnTo>
                    <a:pt x="0" y="0"/>
                  </a:lnTo>
                  <a:lnTo>
                    <a:pt x="29090" y="117000"/>
                  </a:lnTo>
                  <a:lnTo>
                    <a:pt x="116363" y="72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7650962" y="3818349"/>
              <a:ext cx="96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116363"/>
                  </a:moveTo>
                  <a:lnTo>
                    <a:pt x="0" y="0"/>
                  </a:lnTo>
                  <a:lnTo>
                    <a:pt x="0" y="116363"/>
                  </a:lnTo>
                  <a:lnTo>
                    <a:pt x="115200" y="11636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7235037" y="2551912"/>
              <a:ext cx="237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333"/>
                  </a:moveTo>
                  <a:lnTo>
                    <a:pt x="103384" y="40000"/>
                  </a:lnTo>
                  <a:lnTo>
                    <a:pt x="118153" y="40000"/>
                  </a:lnTo>
                  <a:lnTo>
                    <a:pt x="103384" y="0"/>
                  </a:lnTo>
                  <a:lnTo>
                    <a:pt x="0" y="1183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7266787" y="2526520"/>
              <a:ext cx="396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142" y="21818"/>
                  </a:moveTo>
                  <a:lnTo>
                    <a:pt x="51428" y="10909"/>
                  </a:lnTo>
                  <a:lnTo>
                    <a:pt x="0" y="96818"/>
                  </a:lnTo>
                  <a:lnTo>
                    <a:pt x="17142" y="118636"/>
                  </a:lnTo>
                  <a:lnTo>
                    <a:pt x="51428" y="64090"/>
                  </a:lnTo>
                  <a:lnTo>
                    <a:pt x="118928" y="0"/>
                  </a:lnTo>
                  <a:lnTo>
                    <a:pt x="118928" y="0"/>
                  </a:lnTo>
                  <a:lnTo>
                    <a:pt x="77142" y="2181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6961987" y="2637611"/>
              <a:ext cx="214200" cy="19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040" y="61669"/>
                  </a:moveTo>
                  <a:lnTo>
                    <a:pt x="52727" y="79257"/>
                  </a:lnTo>
                  <a:lnTo>
                    <a:pt x="49494" y="89944"/>
                  </a:lnTo>
                  <a:lnTo>
                    <a:pt x="43232" y="82820"/>
                  </a:lnTo>
                  <a:lnTo>
                    <a:pt x="43232" y="82820"/>
                  </a:lnTo>
                  <a:lnTo>
                    <a:pt x="17575" y="88163"/>
                  </a:lnTo>
                  <a:lnTo>
                    <a:pt x="17575" y="88163"/>
                  </a:lnTo>
                  <a:lnTo>
                    <a:pt x="0" y="109313"/>
                  </a:lnTo>
                  <a:lnTo>
                    <a:pt x="46262" y="100408"/>
                  </a:lnTo>
                  <a:lnTo>
                    <a:pt x="51111" y="119777"/>
                  </a:lnTo>
                  <a:lnTo>
                    <a:pt x="64040" y="95064"/>
                  </a:lnTo>
                  <a:lnTo>
                    <a:pt x="84646" y="98627"/>
                  </a:lnTo>
                  <a:lnTo>
                    <a:pt x="84646" y="98627"/>
                  </a:lnTo>
                  <a:lnTo>
                    <a:pt x="95959" y="88163"/>
                  </a:lnTo>
                  <a:lnTo>
                    <a:pt x="98989" y="96846"/>
                  </a:lnTo>
                  <a:lnTo>
                    <a:pt x="105454" y="82820"/>
                  </a:lnTo>
                  <a:lnTo>
                    <a:pt x="108686" y="49424"/>
                  </a:lnTo>
                  <a:lnTo>
                    <a:pt x="115151" y="45862"/>
                  </a:lnTo>
                  <a:lnTo>
                    <a:pt x="119797" y="28274"/>
                  </a:lnTo>
                  <a:lnTo>
                    <a:pt x="119797" y="28274"/>
                  </a:lnTo>
                  <a:lnTo>
                    <a:pt x="110303" y="0"/>
                  </a:lnTo>
                  <a:lnTo>
                    <a:pt x="108686" y="0"/>
                  </a:lnTo>
                  <a:lnTo>
                    <a:pt x="97575" y="10686"/>
                  </a:lnTo>
                  <a:lnTo>
                    <a:pt x="97575" y="30055"/>
                  </a:lnTo>
                  <a:lnTo>
                    <a:pt x="73535" y="67012"/>
                  </a:lnTo>
                  <a:lnTo>
                    <a:pt x="64040" y="6166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6933412" y="2813769"/>
              <a:ext cx="507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580" y="0"/>
                  </a:moveTo>
                  <a:lnTo>
                    <a:pt x="0" y="30989"/>
                  </a:lnTo>
                  <a:lnTo>
                    <a:pt x="0" y="30989"/>
                  </a:lnTo>
                  <a:lnTo>
                    <a:pt x="6713" y="57362"/>
                  </a:lnTo>
                  <a:lnTo>
                    <a:pt x="40279" y="36263"/>
                  </a:lnTo>
                  <a:lnTo>
                    <a:pt x="33566" y="119340"/>
                  </a:lnTo>
                  <a:lnTo>
                    <a:pt x="66293" y="119340"/>
                  </a:lnTo>
                  <a:lnTo>
                    <a:pt x="119160" y="41538"/>
                  </a:lnTo>
                  <a:lnTo>
                    <a:pt x="66293" y="0"/>
                  </a:lnTo>
                  <a:lnTo>
                    <a:pt x="5958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7360450" y="2475735"/>
              <a:ext cx="11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000"/>
                  </a:moveTo>
                  <a:lnTo>
                    <a:pt x="29090" y="93000"/>
                  </a:lnTo>
                  <a:lnTo>
                    <a:pt x="116363" y="0"/>
                  </a:lnTo>
                  <a:lnTo>
                    <a:pt x="0" y="117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6893725" y="2970884"/>
              <a:ext cx="144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658" y="97500"/>
                  </a:moveTo>
                  <a:lnTo>
                    <a:pt x="117073" y="0"/>
                  </a:lnTo>
                  <a:lnTo>
                    <a:pt x="0" y="117500"/>
                  </a:lnTo>
                  <a:lnTo>
                    <a:pt x="93658" y="97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6981037" y="2809008"/>
              <a:ext cx="459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062" y="78750"/>
                  </a:moveTo>
                  <a:lnTo>
                    <a:pt x="119062" y="0"/>
                  </a:lnTo>
                  <a:lnTo>
                    <a:pt x="7500" y="58750"/>
                  </a:lnTo>
                  <a:lnTo>
                    <a:pt x="0" y="58750"/>
                  </a:lnTo>
                  <a:lnTo>
                    <a:pt x="45000" y="118750"/>
                  </a:lnTo>
                  <a:lnTo>
                    <a:pt x="67500" y="68750"/>
                  </a:lnTo>
                  <a:lnTo>
                    <a:pt x="104062" y="787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6865150" y="2821704"/>
              <a:ext cx="20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0243"/>
                  </a:moveTo>
                  <a:lnTo>
                    <a:pt x="67368" y="117073"/>
                  </a:lnTo>
                  <a:lnTo>
                    <a:pt x="67368" y="117073"/>
                  </a:lnTo>
                  <a:lnTo>
                    <a:pt x="117894" y="46829"/>
                  </a:lnTo>
                  <a:lnTo>
                    <a:pt x="84210" y="0"/>
                  </a:lnTo>
                  <a:lnTo>
                    <a:pt x="0" y="7024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7314412" y="2504302"/>
              <a:ext cx="237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25" y="0"/>
                  </a:moveTo>
                  <a:lnTo>
                    <a:pt x="58125" y="30000"/>
                  </a:lnTo>
                  <a:lnTo>
                    <a:pt x="0" y="118125"/>
                  </a:lnTo>
                  <a:lnTo>
                    <a:pt x="73125" y="73125"/>
                  </a:lnTo>
                  <a:lnTo>
                    <a:pt x="118125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7130262" y="2526520"/>
              <a:ext cx="117600" cy="10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46" y="62990"/>
                  </a:moveTo>
                  <a:lnTo>
                    <a:pt x="0" y="94485"/>
                  </a:lnTo>
                  <a:lnTo>
                    <a:pt x="0" y="94485"/>
                  </a:lnTo>
                  <a:lnTo>
                    <a:pt x="5907" y="104053"/>
                  </a:lnTo>
                  <a:lnTo>
                    <a:pt x="2953" y="119601"/>
                  </a:lnTo>
                  <a:lnTo>
                    <a:pt x="26215" y="110431"/>
                  </a:lnTo>
                  <a:lnTo>
                    <a:pt x="17353" y="88106"/>
                  </a:lnTo>
                  <a:lnTo>
                    <a:pt x="70153" y="107242"/>
                  </a:lnTo>
                  <a:lnTo>
                    <a:pt x="70153" y="107242"/>
                  </a:lnTo>
                  <a:lnTo>
                    <a:pt x="84553" y="78538"/>
                  </a:lnTo>
                  <a:lnTo>
                    <a:pt x="119630" y="62990"/>
                  </a:lnTo>
                  <a:lnTo>
                    <a:pt x="105230" y="56611"/>
                  </a:lnTo>
                  <a:lnTo>
                    <a:pt x="110769" y="34684"/>
                  </a:lnTo>
                  <a:lnTo>
                    <a:pt x="87507" y="44252"/>
                  </a:lnTo>
                  <a:lnTo>
                    <a:pt x="38030" y="0"/>
                  </a:lnTo>
                  <a:lnTo>
                    <a:pt x="32123" y="66179"/>
                  </a:lnTo>
                  <a:lnTo>
                    <a:pt x="11446" y="6299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6744500" y="3143868"/>
              <a:ext cx="825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695" y="80586"/>
                  </a:moveTo>
                  <a:lnTo>
                    <a:pt x="16695" y="83401"/>
                  </a:lnTo>
                  <a:lnTo>
                    <a:pt x="32869" y="77771"/>
                  </a:lnTo>
                  <a:lnTo>
                    <a:pt x="20869" y="86217"/>
                  </a:lnTo>
                  <a:lnTo>
                    <a:pt x="37043" y="100293"/>
                  </a:lnTo>
                  <a:lnTo>
                    <a:pt x="53739" y="94662"/>
                  </a:lnTo>
                  <a:lnTo>
                    <a:pt x="78260" y="105923"/>
                  </a:lnTo>
                  <a:lnTo>
                    <a:pt x="74086" y="91847"/>
                  </a:lnTo>
                  <a:lnTo>
                    <a:pt x="111652" y="119648"/>
                  </a:lnTo>
                  <a:lnTo>
                    <a:pt x="111652" y="119648"/>
                  </a:lnTo>
                  <a:lnTo>
                    <a:pt x="119478" y="114017"/>
                  </a:lnTo>
                  <a:lnTo>
                    <a:pt x="103304" y="97478"/>
                  </a:lnTo>
                  <a:lnTo>
                    <a:pt x="111652" y="94662"/>
                  </a:lnTo>
                  <a:lnTo>
                    <a:pt x="82434" y="86217"/>
                  </a:lnTo>
                  <a:lnTo>
                    <a:pt x="82434" y="86217"/>
                  </a:lnTo>
                  <a:lnTo>
                    <a:pt x="62086" y="91847"/>
                  </a:lnTo>
                  <a:lnTo>
                    <a:pt x="45391" y="69677"/>
                  </a:lnTo>
                  <a:lnTo>
                    <a:pt x="66260" y="47155"/>
                  </a:lnTo>
                  <a:lnTo>
                    <a:pt x="74086" y="33431"/>
                  </a:lnTo>
                  <a:lnTo>
                    <a:pt x="66260" y="0"/>
                  </a:lnTo>
                  <a:lnTo>
                    <a:pt x="53739" y="8445"/>
                  </a:lnTo>
                  <a:lnTo>
                    <a:pt x="20869" y="2815"/>
                  </a:lnTo>
                  <a:lnTo>
                    <a:pt x="8347" y="49970"/>
                  </a:lnTo>
                  <a:lnTo>
                    <a:pt x="0" y="47155"/>
                  </a:lnTo>
                  <a:lnTo>
                    <a:pt x="16695" y="8058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6782600" y="3247024"/>
              <a:ext cx="6300" cy="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0"/>
                  </a:moveTo>
                  <a:lnTo>
                    <a:pt x="0" y="40000"/>
                  </a:lnTo>
                  <a:lnTo>
                    <a:pt x="112941" y="115000"/>
                  </a:lnTo>
                  <a:lnTo>
                    <a:pt x="112941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6830225" y="3286699"/>
              <a:ext cx="207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94" y="108000"/>
                  </a:moveTo>
                  <a:lnTo>
                    <a:pt x="50526" y="12000"/>
                  </a:lnTo>
                  <a:lnTo>
                    <a:pt x="50526" y="12000"/>
                  </a:lnTo>
                  <a:lnTo>
                    <a:pt x="0" y="0"/>
                  </a:lnTo>
                  <a:lnTo>
                    <a:pt x="50526" y="84000"/>
                  </a:lnTo>
                  <a:lnTo>
                    <a:pt x="33684" y="118500"/>
                  </a:lnTo>
                  <a:lnTo>
                    <a:pt x="117894" y="108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6830225" y="3262894"/>
              <a:ext cx="285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0" y="21818"/>
                  </a:lnTo>
                  <a:lnTo>
                    <a:pt x="60000" y="76363"/>
                  </a:lnTo>
                  <a:lnTo>
                    <a:pt x="72000" y="107727"/>
                  </a:lnTo>
                  <a:lnTo>
                    <a:pt x="118500" y="118636"/>
                  </a:lnTo>
                  <a:lnTo>
                    <a:pt x="96000" y="54545"/>
                  </a:lnTo>
                  <a:lnTo>
                    <a:pt x="60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6782600" y="3320027"/>
              <a:ext cx="921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543" y="21524"/>
                  </a:moveTo>
                  <a:lnTo>
                    <a:pt x="48661" y="46816"/>
                  </a:lnTo>
                  <a:lnTo>
                    <a:pt x="44881" y="30134"/>
                  </a:lnTo>
                  <a:lnTo>
                    <a:pt x="14645" y="46816"/>
                  </a:lnTo>
                  <a:lnTo>
                    <a:pt x="14645" y="46816"/>
                  </a:lnTo>
                  <a:lnTo>
                    <a:pt x="0" y="81255"/>
                  </a:lnTo>
                  <a:lnTo>
                    <a:pt x="18425" y="55426"/>
                  </a:lnTo>
                  <a:lnTo>
                    <a:pt x="25984" y="64035"/>
                  </a:lnTo>
                  <a:lnTo>
                    <a:pt x="25984" y="64035"/>
                  </a:lnTo>
                  <a:lnTo>
                    <a:pt x="63307" y="64035"/>
                  </a:lnTo>
                  <a:lnTo>
                    <a:pt x="52440" y="81255"/>
                  </a:lnTo>
                  <a:lnTo>
                    <a:pt x="52440" y="81255"/>
                  </a:lnTo>
                  <a:lnTo>
                    <a:pt x="63307" y="102242"/>
                  </a:lnTo>
                  <a:lnTo>
                    <a:pt x="63307" y="102242"/>
                  </a:lnTo>
                  <a:lnTo>
                    <a:pt x="85984" y="106547"/>
                  </a:lnTo>
                  <a:lnTo>
                    <a:pt x="89763" y="119461"/>
                  </a:lnTo>
                  <a:lnTo>
                    <a:pt x="104409" y="76950"/>
                  </a:lnTo>
                  <a:lnTo>
                    <a:pt x="111968" y="93632"/>
                  </a:lnTo>
                  <a:lnTo>
                    <a:pt x="119527" y="68340"/>
                  </a:lnTo>
                  <a:lnTo>
                    <a:pt x="119527" y="68340"/>
                  </a:lnTo>
                  <a:lnTo>
                    <a:pt x="93543" y="0"/>
                  </a:lnTo>
                  <a:lnTo>
                    <a:pt x="93543" y="2152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6782600" y="3280351"/>
              <a:ext cx="285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518"/>
                  </a:moveTo>
                  <a:lnTo>
                    <a:pt x="0" y="118518"/>
                  </a:lnTo>
                  <a:cubicBezTo>
                    <a:pt x="58500" y="106666"/>
                    <a:pt x="58500" y="106666"/>
                    <a:pt x="58500" y="106666"/>
                  </a:cubicBezTo>
                  <a:cubicBezTo>
                    <a:pt x="118500" y="23703"/>
                    <a:pt x="118500" y="23703"/>
                    <a:pt x="118500" y="23703"/>
                  </a:cubicBezTo>
                  <a:cubicBezTo>
                    <a:pt x="12000" y="0"/>
                    <a:pt x="12000" y="0"/>
                    <a:pt x="12000" y="0"/>
                  </a:cubicBezTo>
                  <a:lnTo>
                    <a:pt x="12000" y="0"/>
                  </a:lnTo>
                  <a:lnTo>
                    <a:pt x="12000" y="0"/>
                  </a:lnTo>
                  <a:cubicBezTo>
                    <a:pt x="12000" y="0"/>
                    <a:pt x="0" y="106666"/>
                    <a:pt x="0" y="118518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6790537" y="3297809"/>
              <a:ext cx="237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125" y="54230"/>
                  </a:moveTo>
                  <a:lnTo>
                    <a:pt x="0" y="63461"/>
                  </a:lnTo>
                  <a:lnTo>
                    <a:pt x="88125" y="118846"/>
                  </a:lnTo>
                  <a:lnTo>
                    <a:pt x="118125" y="9230"/>
                  </a:lnTo>
                  <a:lnTo>
                    <a:pt x="118125" y="9230"/>
                  </a:lnTo>
                  <a:lnTo>
                    <a:pt x="88125" y="0"/>
                  </a:lnTo>
                  <a:lnTo>
                    <a:pt x="43125" y="5423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6822287" y="3312091"/>
              <a:ext cx="144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000" y="116250"/>
                  </a:moveTo>
                  <a:lnTo>
                    <a:pt x="117000" y="116250"/>
                  </a:lnTo>
                  <a:lnTo>
                    <a:pt x="117000" y="0"/>
                  </a:lnTo>
                  <a:lnTo>
                    <a:pt x="0" y="86250"/>
                  </a:lnTo>
                  <a:lnTo>
                    <a:pt x="45000" y="1162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6688937" y="3283525"/>
              <a:ext cx="50700" cy="6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447" y="0"/>
                  </a:moveTo>
                  <a:lnTo>
                    <a:pt x="99860" y="43448"/>
                  </a:lnTo>
                  <a:lnTo>
                    <a:pt x="0" y="119310"/>
                  </a:lnTo>
                  <a:lnTo>
                    <a:pt x="32727" y="119310"/>
                  </a:lnTo>
                  <a:lnTo>
                    <a:pt x="119160" y="48965"/>
                  </a:lnTo>
                  <a:lnTo>
                    <a:pt x="112447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6811175" y="3286699"/>
              <a:ext cx="14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928"/>
                  </a:moveTo>
                  <a:lnTo>
                    <a:pt x="0" y="118928"/>
                  </a:lnTo>
                  <a:cubicBezTo>
                    <a:pt x="117073" y="68571"/>
                    <a:pt x="117073" y="68571"/>
                    <a:pt x="117073" y="68571"/>
                  </a:cubicBezTo>
                  <a:lnTo>
                    <a:pt x="117073" y="68571"/>
                  </a:lnTo>
                  <a:cubicBezTo>
                    <a:pt x="93658" y="0"/>
                    <a:pt x="93658" y="0"/>
                    <a:pt x="93658" y="0"/>
                  </a:cubicBezTo>
                  <a:cubicBezTo>
                    <a:pt x="93658" y="8571"/>
                    <a:pt x="93658" y="8571"/>
                    <a:pt x="93658" y="8571"/>
                  </a:cubicBezTo>
                  <a:lnTo>
                    <a:pt x="23414" y="110357"/>
                  </a:lnTo>
                  <a:lnTo>
                    <a:pt x="0" y="11892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6754025" y="3247024"/>
              <a:ext cx="255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000" y="91666"/>
                  </a:moveTo>
                  <a:lnTo>
                    <a:pt x="78333" y="118333"/>
                  </a:lnTo>
                  <a:lnTo>
                    <a:pt x="118333" y="91666"/>
                  </a:lnTo>
                  <a:lnTo>
                    <a:pt x="105000" y="38333"/>
                  </a:lnTo>
                  <a:lnTo>
                    <a:pt x="0" y="0"/>
                  </a:lnTo>
                  <a:lnTo>
                    <a:pt x="65000" y="9166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6808000" y="3262894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84210"/>
                  </a:moveTo>
                  <a:lnTo>
                    <a:pt x="51428" y="67368"/>
                  </a:lnTo>
                  <a:lnTo>
                    <a:pt x="117857" y="117894"/>
                  </a:lnTo>
                  <a:lnTo>
                    <a:pt x="17142" y="0"/>
                  </a:lnTo>
                  <a:lnTo>
                    <a:pt x="0" y="8421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7292187" y="3588232"/>
              <a:ext cx="747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7086"/>
                  </a:moveTo>
                  <a:lnTo>
                    <a:pt x="46019" y="119055"/>
                  </a:lnTo>
                  <a:lnTo>
                    <a:pt x="46019" y="119055"/>
                  </a:lnTo>
                  <a:lnTo>
                    <a:pt x="119417" y="59527"/>
                  </a:lnTo>
                  <a:lnTo>
                    <a:pt x="119417" y="59527"/>
                  </a:lnTo>
                  <a:lnTo>
                    <a:pt x="119417" y="0"/>
                  </a:lnTo>
                  <a:lnTo>
                    <a:pt x="100776" y="7559"/>
                  </a:lnTo>
                  <a:lnTo>
                    <a:pt x="100776" y="7559"/>
                  </a:lnTo>
                  <a:lnTo>
                    <a:pt x="73398" y="67086"/>
                  </a:lnTo>
                  <a:lnTo>
                    <a:pt x="54757" y="51968"/>
                  </a:lnTo>
                  <a:lnTo>
                    <a:pt x="32038" y="67086"/>
                  </a:lnTo>
                  <a:lnTo>
                    <a:pt x="0" y="6708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7331875" y="3688214"/>
              <a:ext cx="111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29090"/>
                  </a:moveTo>
                  <a:lnTo>
                    <a:pt x="0" y="0"/>
                  </a:lnTo>
                  <a:lnTo>
                    <a:pt x="87272" y="116363"/>
                  </a:lnTo>
                  <a:lnTo>
                    <a:pt x="116363" y="2909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6958812" y="3513643"/>
              <a:ext cx="382500" cy="2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462" y="53925"/>
                  </a:moveTo>
                  <a:lnTo>
                    <a:pt x="89462" y="53925"/>
                  </a:lnTo>
                  <a:lnTo>
                    <a:pt x="80527" y="38792"/>
                  </a:lnTo>
                  <a:lnTo>
                    <a:pt x="60848" y="25364"/>
                  </a:lnTo>
                  <a:lnTo>
                    <a:pt x="60848" y="25364"/>
                  </a:lnTo>
                  <a:lnTo>
                    <a:pt x="60848" y="25364"/>
                  </a:lnTo>
                  <a:lnTo>
                    <a:pt x="60848" y="25364"/>
                  </a:lnTo>
                  <a:lnTo>
                    <a:pt x="59943" y="25364"/>
                  </a:lnTo>
                  <a:lnTo>
                    <a:pt x="59943" y="25364"/>
                  </a:lnTo>
                  <a:lnTo>
                    <a:pt x="41168" y="13428"/>
                  </a:lnTo>
                  <a:lnTo>
                    <a:pt x="41168" y="13428"/>
                  </a:lnTo>
                  <a:lnTo>
                    <a:pt x="36757" y="16838"/>
                  </a:lnTo>
                  <a:lnTo>
                    <a:pt x="36757" y="16838"/>
                  </a:lnTo>
                  <a:lnTo>
                    <a:pt x="36757" y="21953"/>
                  </a:lnTo>
                  <a:lnTo>
                    <a:pt x="33138" y="23658"/>
                  </a:lnTo>
                  <a:lnTo>
                    <a:pt x="33138" y="23658"/>
                  </a:lnTo>
                  <a:lnTo>
                    <a:pt x="27709" y="33676"/>
                  </a:lnTo>
                  <a:lnTo>
                    <a:pt x="24203" y="35381"/>
                  </a:lnTo>
                  <a:lnTo>
                    <a:pt x="22393" y="25364"/>
                  </a:lnTo>
                  <a:lnTo>
                    <a:pt x="20584" y="28561"/>
                  </a:lnTo>
                  <a:lnTo>
                    <a:pt x="18774" y="20248"/>
                  </a:lnTo>
                  <a:lnTo>
                    <a:pt x="19679" y="15133"/>
                  </a:lnTo>
                  <a:lnTo>
                    <a:pt x="17869" y="5115"/>
                  </a:lnTo>
                  <a:lnTo>
                    <a:pt x="14363" y="6820"/>
                  </a:lnTo>
                  <a:lnTo>
                    <a:pt x="8030" y="0"/>
                  </a:lnTo>
                  <a:lnTo>
                    <a:pt x="8030" y="0"/>
                  </a:lnTo>
                  <a:lnTo>
                    <a:pt x="5428" y="6820"/>
                  </a:lnTo>
                  <a:lnTo>
                    <a:pt x="1809" y="6820"/>
                  </a:lnTo>
                  <a:lnTo>
                    <a:pt x="0" y="13428"/>
                  </a:lnTo>
                  <a:lnTo>
                    <a:pt x="5428" y="21953"/>
                  </a:lnTo>
                  <a:lnTo>
                    <a:pt x="5428" y="21953"/>
                  </a:lnTo>
                  <a:lnTo>
                    <a:pt x="16173" y="21953"/>
                  </a:lnTo>
                  <a:lnTo>
                    <a:pt x="6220" y="27069"/>
                  </a:lnTo>
                  <a:lnTo>
                    <a:pt x="11649" y="47104"/>
                  </a:lnTo>
                  <a:lnTo>
                    <a:pt x="16173" y="31971"/>
                  </a:lnTo>
                  <a:lnTo>
                    <a:pt x="20584" y="45612"/>
                  </a:lnTo>
                  <a:lnTo>
                    <a:pt x="20584" y="45612"/>
                  </a:lnTo>
                  <a:lnTo>
                    <a:pt x="42978" y="59040"/>
                  </a:lnTo>
                  <a:lnTo>
                    <a:pt x="47389" y="79289"/>
                  </a:lnTo>
                  <a:lnTo>
                    <a:pt x="39359" y="92717"/>
                  </a:lnTo>
                  <a:lnTo>
                    <a:pt x="54627" y="89307"/>
                  </a:lnTo>
                  <a:lnTo>
                    <a:pt x="61753" y="101243"/>
                  </a:lnTo>
                  <a:lnTo>
                    <a:pt x="61753" y="101243"/>
                  </a:lnTo>
                  <a:lnTo>
                    <a:pt x="62657" y="102735"/>
                  </a:lnTo>
                  <a:lnTo>
                    <a:pt x="75212" y="99538"/>
                  </a:lnTo>
                  <a:lnTo>
                    <a:pt x="73402" y="94422"/>
                  </a:lnTo>
                  <a:lnTo>
                    <a:pt x="81432" y="82699"/>
                  </a:lnTo>
                  <a:lnTo>
                    <a:pt x="91272" y="91012"/>
                  </a:lnTo>
                  <a:lnTo>
                    <a:pt x="101112" y="112966"/>
                  </a:lnTo>
                  <a:lnTo>
                    <a:pt x="112761" y="116376"/>
                  </a:lnTo>
                  <a:lnTo>
                    <a:pt x="115362" y="119786"/>
                  </a:lnTo>
                  <a:lnTo>
                    <a:pt x="115362" y="119786"/>
                  </a:lnTo>
                  <a:lnTo>
                    <a:pt x="119886" y="114671"/>
                  </a:lnTo>
                  <a:lnTo>
                    <a:pt x="110951" y="106145"/>
                  </a:lnTo>
                  <a:lnTo>
                    <a:pt x="110951" y="101243"/>
                  </a:lnTo>
                  <a:lnTo>
                    <a:pt x="106427" y="101243"/>
                  </a:lnTo>
                  <a:lnTo>
                    <a:pt x="103826" y="89307"/>
                  </a:lnTo>
                  <a:lnTo>
                    <a:pt x="98397" y="82699"/>
                  </a:lnTo>
                  <a:lnTo>
                    <a:pt x="96588" y="75879"/>
                  </a:lnTo>
                  <a:lnTo>
                    <a:pt x="102016" y="74174"/>
                  </a:lnTo>
                  <a:lnTo>
                    <a:pt x="100207" y="65861"/>
                  </a:lnTo>
                  <a:lnTo>
                    <a:pt x="100207" y="65861"/>
                  </a:lnTo>
                  <a:lnTo>
                    <a:pt x="89462" y="59040"/>
                  </a:lnTo>
                  <a:lnTo>
                    <a:pt x="89462" y="539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7354100" y="3567601"/>
              <a:ext cx="318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4545" y="43636"/>
                  </a:lnTo>
                  <a:lnTo>
                    <a:pt x="87272" y="118636"/>
                  </a:lnTo>
                  <a:lnTo>
                    <a:pt x="118636" y="96818"/>
                  </a:lnTo>
                  <a:lnTo>
                    <a:pt x="98181" y="43636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6511137" y="3556491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73" y="45000"/>
                  </a:moveTo>
                  <a:lnTo>
                    <a:pt x="46829" y="0"/>
                  </a:lnTo>
                  <a:lnTo>
                    <a:pt x="46829" y="0"/>
                  </a:lnTo>
                  <a:lnTo>
                    <a:pt x="0" y="0"/>
                  </a:lnTo>
                  <a:lnTo>
                    <a:pt x="0" y="117000"/>
                  </a:lnTo>
                  <a:lnTo>
                    <a:pt x="117073" y="93000"/>
                  </a:lnTo>
                  <a:lnTo>
                    <a:pt x="117073" y="45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6469862" y="3621559"/>
              <a:ext cx="174600" cy="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63" y="73571"/>
                  </a:moveTo>
                  <a:lnTo>
                    <a:pt x="117763" y="67857"/>
                  </a:lnTo>
                  <a:lnTo>
                    <a:pt x="96149" y="62857"/>
                  </a:lnTo>
                  <a:lnTo>
                    <a:pt x="92422" y="40000"/>
                  </a:lnTo>
                  <a:lnTo>
                    <a:pt x="92422" y="40000"/>
                  </a:lnTo>
                  <a:lnTo>
                    <a:pt x="70807" y="17142"/>
                  </a:lnTo>
                  <a:lnTo>
                    <a:pt x="64844" y="45714"/>
                  </a:lnTo>
                  <a:lnTo>
                    <a:pt x="43229" y="40000"/>
                  </a:lnTo>
                  <a:lnTo>
                    <a:pt x="23602" y="0"/>
                  </a:lnTo>
                  <a:lnTo>
                    <a:pt x="23602" y="0"/>
                  </a:lnTo>
                  <a:lnTo>
                    <a:pt x="9937" y="0"/>
                  </a:lnTo>
                  <a:lnTo>
                    <a:pt x="7950" y="0"/>
                  </a:lnTo>
                  <a:lnTo>
                    <a:pt x="0" y="28571"/>
                  </a:lnTo>
                  <a:lnTo>
                    <a:pt x="37267" y="67857"/>
                  </a:lnTo>
                  <a:lnTo>
                    <a:pt x="58881" y="67857"/>
                  </a:lnTo>
                  <a:lnTo>
                    <a:pt x="82484" y="96428"/>
                  </a:lnTo>
                  <a:lnTo>
                    <a:pt x="82484" y="96428"/>
                  </a:lnTo>
                  <a:lnTo>
                    <a:pt x="100124" y="85000"/>
                  </a:lnTo>
                  <a:lnTo>
                    <a:pt x="119751" y="119285"/>
                  </a:lnTo>
                  <a:lnTo>
                    <a:pt x="117763" y="7357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6392075" y="3466032"/>
              <a:ext cx="9600" cy="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5200" y="115000"/>
                  </a:lnTo>
                  <a:lnTo>
                    <a:pt x="115200" y="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6449225" y="3513643"/>
              <a:ext cx="63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6363"/>
                  </a:lnTo>
                  <a:lnTo>
                    <a:pt x="112500" y="58181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6534950" y="3372398"/>
              <a:ext cx="201600" cy="21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80332"/>
                  </a:moveTo>
                  <a:lnTo>
                    <a:pt x="11743" y="88106"/>
                  </a:lnTo>
                  <a:lnTo>
                    <a:pt x="16868" y="107043"/>
                  </a:lnTo>
                  <a:lnTo>
                    <a:pt x="16868" y="108637"/>
                  </a:lnTo>
                  <a:lnTo>
                    <a:pt x="32028" y="105448"/>
                  </a:lnTo>
                  <a:lnTo>
                    <a:pt x="32028" y="113421"/>
                  </a:lnTo>
                  <a:lnTo>
                    <a:pt x="64056" y="111827"/>
                  </a:lnTo>
                  <a:lnTo>
                    <a:pt x="67473" y="119800"/>
                  </a:lnTo>
                  <a:lnTo>
                    <a:pt x="89466" y="100863"/>
                  </a:lnTo>
                  <a:lnTo>
                    <a:pt x="84341" y="94485"/>
                  </a:lnTo>
                  <a:lnTo>
                    <a:pt x="96298" y="88106"/>
                  </a:lnTo>
                  <a:lnTo>
                    <a:pt x="96298" y="88106"/>
                  </a:lnTo>
                  <a:lnTo>
                    <a:pt x="102918" y="66179"/>
                  </a:lnTo>
                  <a:lnTo>
                    <a:pt x="116583" y="66179"/>
                  </a:lnTo>
                  <a:lnTo>
                    <a:pt x="102918" y="53621"/>
                  </a:lnTo>
                  <a:lnTo>
                    <a:pt x="98007" y="37674"/>
                  </a:lnTo>
                  <a:lnTo>
                    <a:pt x="101209" y="31495"/>
                  </a:lnTo>
                  <a:lnTo>
                    <a:pt x="101209" y="31495"/>
                  </a:lnTo>
                  <a:lnTo>
                    <a:pt x="104626" y="25116"/>
                  </a:lnTo>
                  <a:lnTo>
                    <a:pt x="119786" y="20531"/>
                  </a:lnTo>
                  <a:lnTo>
                    <a:pt x="99501" y="12558"/>
                  </a:lnTo>
                  <a:lnTo>
                    <a:pt x="91174" y="0"/>
                  </a:lnTo>
                  <a:lnTo>
                    <a:pt x="72597" y="23521"/>
                  </a:lnTo>
                  <a:lnTo>
                    <a:pt x="72597" y="23521"/>
                  </a:lnTo>
                  <a:lnTo>
                    <a:pt x="59145" y="26710"/>
                  </a:lnTo>
                  <a:lnTo>
                    <a:pt x="57437" y="26710"/>
                  </a:lnTo>
                  <a:lnTo>
                    <a:pt x="45480" y="44053"/>
                  </a:lnTo>
                  <a:lnTo>
                    <a:pt x="30320" y="47242"/>
                  </a:lnTo>
                  <a:lnTo>
                    <a:pt x="30320" y="47242"/>
                  </a:lnTo>
                  <a:lnTo>
                    <a:pt x="25195" y="58205"/>
                  </a:lnTo>
                  <a:lnTo>
                    <a:pt x="10035" y="55016"/>
                  </a:lnTo>
                  <a:lnTo>
                    <a:pt x="10035" y="55016"/>
                  </a:lnTo>
                  <a:lnTo>
                    <a:pt x="5124" y="53621"/>
                  </a:lnTo>
                  <a:lnTo>
                    <a:pt x="0" y="78737"/>
                  </a:lnTo>
                  <a:lnTo>
                    <a:pt x="0" y="8033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6287300" y="3448574"/>
              <a:ext cx="17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0243"/>
                  </a:moveTo>
                  <a:lnTo>
                    <a:pt x="117500" y="117073"/>
                  </a:lnTo>
                  <a:lnTo>
                    <a:pt x="0" y="0"/>
                  </a:lnTo>
                  <a:lnTo>
                    <a:pt x="0" y="7024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6309525" y="3477141"/>
              <a:ext cx="207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lnTo>
                    <a:pt x="0" y="12000"/>
                  </a:lnTo>
                  <a:lnTo>
                    <a:pt x="117857" y="118500"/>
                  </a:lnTo>
                  <a:lnTo>
                    <a:pt x="100714" y="48000"/>
                  </a:lnTo>
                  <a:lnTo>
                    <a:pt x="51428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6890550" y="3477141"/>
              <a:ext cx="25500" cy="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7058"/>
                  </a:moveTo>
                  <a:lnTo>
                    <a:pt x="105000" y="7058"/>
                  </a:lnTo>
                  <a:cubicBezTo>
                    <a:pt x="91666" y="0"/>
                    <a:pt x="91666" y="0"/>
                    <a:pt x="91666" y="0"/>
                  </a:cubicBezTo>
                  <a:cubicBezTo>
                    <a:pt x="0" y="42352"/>
                    <a:pt x="0" y="42352"/>
                    <a:pt x="0" y="42352"/>
                  </a:cubicBezTo>
                  <a:cubicBezTo>
                    <a:pt x="51666" y="119117"/>
                    <a:pt x="51666" y="119117"/>
                    <a:pt x="51666" y="119117"/>
                  </a:cubicBezTo>
                  <a:lnTo>
                    <a:pt x="51666" y="119117"/>
                  </a:lnTo>
                  <a:lnTo>
                    <a:pt x="51666" y="119117"/>
                  </a:lnTo>
                  <a:lnTo>
                    <a:pt x="51666" y="119117"/>
                  </a:lnTo>
                  <a:lnTo>
                    <a:pt x="51666" y="119117"/>
                  </a:lnTo>
                  <a:cubicBezTo>
                    <a:pt x="51666" y="119117"/>
                    <a:pt x="51666" y="105000"/>
                    <a:pt x="51666" y="90882"/>
                  </a:cubicBezTo>
                  <a:cubicBezTo>
                    <a:pt x="38333" y="56470"/>
                    <a:pt x="38333" y="56470"/>
                    <a:pt x="38333" y="56470"/>
                  </a:cubicBezTo>
                  <a:cubicBezTo>
                    <a:pt x="118333" y="62647"/>
                    <a:pt x="118333" y="62647"/>
                    <a:pt x="118333" y="62647"/>
                  </a:cubicBezTo>
                  <a:cubicBezTo>
                    <a:pt x="78333" y="42352"/>
                    <a:pt x="78333" y="42352"/>
                    <a:pt x="78333" y="42352"/>
                  </a:cubicBezTo>
                  <a:cubicBezTo>
                    <a:pt x="105000" y="7058"/>
                    <a:pt x="105000" y="7058"/>
                    <a:pt x="105000" y="7058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6273012" y="3397790"/>
              <a:ext cx="207900" cy="225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34" y="119808"/>
                  </a:moveTo>
                  <a:lnTo>
                    <a:pt x="119792" y="92544"/>
                  </a:lnTo>
                  <a:lnTo>
                    <a:pt x="119792" y="92544"/>
                  </a:lnTo>
                  <a:lnTo>
                    <a:pt x="90155" y="66816"/>
                  </a:lnTo>
                  <a:lnTo>
                    <a:pt x="93471" y="52992"/>
                  </a:lnTo>
                  <a:lnTo>
                    <a:pt x="59067" y="34944"/>
                  </a:lnTo>
                  <a:lnTo>
                    <a:pt x="27979" y="6144"/>
                  </a:lnTo>
                  <a:lnTo>
                    <a:pt x="27979" y="6144"/>
                  </a:lnTo>
                  <a:lnTo>
                    <a:pt x="0" y="0"/>
                  </a:lnTo>
                  <a:lnTo>
                    <a:pt x="23005" y="24192"/>
                  </a:lnTo>
                  <a:lnTo>
                    <a:pt x="27979" y="36480"/>
                  </a:lnTo>
                  <a:lnTo>
                    <a:pt x="27979" y="36480"/>
                  </a:lnTo>
                  <a:lnTo>
                    <a:pt x="42694" y="40896"/>
                  </a:lnTo>
                  <a:lnTo>
                    <a:pt x="42694" y="56064"/>
                  </a:lnTo>
                  <a:lnTo>
                    <a:pt x="59067" y="68352"/>
                  </a:lnTo>
                  <a:lnTo>
                    <a:pt x="67357" y="85056"/>
                  </a:lnTo>
                  <a:lnTo>
                    <a:pt x="103212" y="118464"/>
                  </a:lnTo>
                  <a:lnTo>
                    <a:pt x="103212" y="118464"/>
                  </a:lnTo>
                  <a:lnTo>
                    <a:pt x="118134" y="11980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6338100" y="3523165"/>
              <a:ext cx="144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0000"/>
                  </a:moveTo>
                  <a:lnTo>
                    <a:pt x="117073" y="118125"/>
                  </a:lnTo>
                  <a:lnTo>
                    <a:pt x="70243" y="0"/>
                  </a:lnTo>
                  <a:lnTo>
                    <a:pt x="0" y="3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6463512" y="3537447"/>
              <a:ext cx="348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750" y="118636"/>
                  </a:moveTo>
                  <a:lnTo>
                    <a:pt x="118750" y="76363"/>
                  </a:lnTo>
                  <a:lnTo>
                    <a:pt x="78750" y="65454"/>
                  </a:lnTo>
                  <a:lnTo>
                    <a:pt x="60000" y="0"/>
                  </a:lnTo>
                  <a:lnTo>
                    <a:pt x="0" y="32727"/>
                  </a:lnTo>
                  <a:lnTo>
                    <a:pt x="50000" y="43636"/>
                  </a:lnTo>
                  <a:lnTo>
                    <a:pt x="60000" y="87272"/>
                  </a:lnTo>
                  <a:lnTo>
                    <a:pt x="98750" y="11863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6808000" y="3531099"/>
              <a:ext cx="96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38400"/>
                  </a:moveTo>
                  <a:lnTo>
                    <a:pt x="38400" y="0"/>
                  </a:lnTo>
                  <a:lnTo>
                    <a:pt x="0" y="115200"/>
                  </a:lnTo>
                  <a:lnTo>
                    <a:pt x="38400" y="115200"/>
                  </a:lnTo>
                  <a:lnTo>
                    <a:pt x="115200" y="384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6801650" y="3527925"/>
              <a:ext cx="63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6250"/>
                  </a:moveTo>
                  <a:lnTo>
                    <a:pt x="112941" y="0"/>
                  </a:lnTo>
                  <a:lnTo>
                    <a:pt x="0" y="56250"/>
                  </a:lnTo>
                  <a:lnTo>
                    <a:pt x="0" y="1162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6808000" y="3664408"/>
              <a:ext cx="144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73" y="0"/>
                  </a:moveTo>
                  <a:lnTo>
                    <a:pt x="0" y="29090"/>
                  </a:lnTo>
                  <a:lnTo>
                    <a:pt x="46829" y="116363"/>
                  </a:lnTo>
                  <a:lnTo>
                    <a:pt x="11707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6822287" y="3667582"/>
              <a:ext cx="63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00" y="0"/>
                  </a:moveTo>
                  <a:lnTo>
                    <a:pt x="0" y="56470"/>
                  </a:lnTo>
                  <a:lnTo>
                    <a:pt x="112500" y="112941"/>
                  </a:lnTo>
                  <a:lnTo>
                    <a:pt x="1125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6742912" y="3659648"/>
              <a:ext cx="603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766" y="117894"/>
                  </a:moveTo>
                  <a:lnTo>
                    <a:pt x="119281" y="84210"/>
                  </a:lnTo>
                  <a:lnTo>
                    <a:pt x="119281" y="84210"/>
                  </a:lnTo>
                  <a:lnTo>
                    <a:pt x="119281" y="0"/>
                  </a:lnTo>
                  <a:lnTo>
                    <a:pt x="97005" y="67368"/>
                  </a:lnTo>
                  <a:lnTo>
                    <a:pt x="85508" y="50526"/>
                  </a:lnTo>
                  <a:lnTo>
                    <a:pt x="85508" y="50526"/>
                  </a:lnTo>
                  <a:lnTo>
                    <a:pt x="62514" y="84210"/>
                  </a:lnTo>
                  <a:lnTo>
                    <a:pt x="28742" y="33684"/>
                  </a:lnTo>
                  <a:lnTo>
                    <a:pt x="0" y="84210"/>
                  </a:lnTo>
                  <a:lnTo>
                    <a:pt x="11497" y="117894"/>
                  </a:lnTo>
                  <a:lnTo>
                    <a:pt x="56766" y="11789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7019137" y="3610450"/>
              <a:ext cx="96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34285"/>
                  </a:moveTo>
                  <a:lnTo>
                    <a:pt x="76800" y="0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0" y="100714"/>
                  </a:lnTo>
                  <a:lnTo>
                    <a:pt x="0" y="100714"/>
                  </a:lnTo>
                  <a:lnTo>
                    <a:pt x="115200" y="117857"/>
                  </a:lnTo>
                  <a:lnTo>
                    <a:pt x="115200" y="3428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6801650" y="3710432"/>
              <a:ext cx="9600" cy="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0"/>
                  </a:moveTo>
                  <a:lnTo>
                    <a:pt x="0" y="115000"/>
                  </a:lnTo>
                  <a:lnTo>
                    <a:pt x="76800" y="115000"/>
                  </a:lnTo>
                  <a:lnTo>
                    <a:pt x="1152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6725450" y="3688214"/>
              <a:ext cx="396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642" y="118153"/>
                  </a:moveTo>
                  <a:lnTo>
                    <a:pt x="118928" y="73846"/>
                  </a:lnTo>
                  <a:lnTo>
                    <a:pt x="67500" y="0"/>
                  </a:lnTo>
                  <a:lnTo>
                    <a:pt x="67500" y="0"/>
                  </a:lnTo>
                  <a:lnTo>
                    <a:pt x="0" y="14769"/>
                  </a:lnTo>
                  <a:lnTo>
                    <a:pt x="50357" y="59076"/>
                  </a:lnTo>
                  <a:lnTo>
                    <a:pt x="84642" y="11815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6790537" y="3599341"/>
              <a:ext cx="78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000" y="0"/>
                  </a:moveTo>
                  <a:lnTo>
                    <a:pt x="0" y="0"/>
                  </a:lnTo>
                  <a:lnTo>
                    <a:pt x="0" y="117073"/>
                  </a:lnTo>
                  <a:lnTo>
                    <a:pt x="75000" y="93658"/>
                  </a:lnTo>
                  <a:lnTo>
                    <a:pt x="115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6668300" y="3667582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073"/>
                  </a:moveTo>
                  <a:lnTo>
                    <a:pt x="117000" y="93658"/>
                  </a:lnTo>
                  <a:lnTo>
                    <a:pt x="117000" y="0"/>
                  </a:lnTo>
                  <a:lnTo>
                    <a:pt x="69000" y="0"/>
                  </a:lnTo>
                  <a:lnTo>
                    <a:pt x="69000" y="0"/>
                  </a:lnTo>
                  <a:lnTo>
                    <a:pt x="0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6639725" y="3661234"/>
              <a:ext cx="237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53" y="19591"/>
                  </a:moveTo>
                  <a:lnTo>
                    <a:pt x="44307" y="0"/>
                  </a:lnTo>
                  <a:lnTo>
                    <a:pt x="0" y="39183"/>
                  </a:lnTo>
                  <a:lnTo>
                    <a:pt x="88615" y="117551"/>
                  </a:lnTo>
                  <a:lnTo>
                    <a:pt x="118153" y="1959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6607975" y="3639016"/>
              <a:ext cx="348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lnTo>
                    <a:pt x="0" y="38400"/>
                  </a:lnTo>
                  <a:lnTo>
                    <a:pt x="30000" y="115200"/>
                  </a:lnTo>
                  <a:lnTo>
                    <a:pt x="30000" y="115200"/>
                  </a:lnTo>
                  <a:lnTo>
                    <a:pt x="118750" y="38400"/>
                  </a:lnTo>
                  <a:lnTo>
                    <a:pt x="40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6857212" y="3650126"/>
              <a:ext cx="207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999" y="56250"/>
                  </a:moveTo>
                  <a:lnTo>
                    <a:pt x="14999" y="56250"/>
                  </a:lnTo>
                  <a:lnTo>
                    <a:pt x="0" y="116250"/>
                  </a:lnTo>
                  <a:lnTo>
                    <a:pt x="117857" y="56250"/>
                  </a:lnTo>
                  <a:lnTo>
                    <a:pt x="100714" y="0"/>
                  </a:lnTo>
                  <a:lnTo>
                    <a:pt x="14999" y="562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6725450" y="3470793"/>
              <a:ext cx="1221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9152"/>
                  </a:moveTo>
                  <a:lnTo>
                    <a:pt x="2815" y="85133"/>
                  </a:lnTo>
                  <a:lnTo>
                    <a:pt x="2815" y="85133"/>
                  </a:lnTo>
                  <a:lnTo>
                    <a:pt x="10909" y="85133"/>
                  </a:lnTo>
                  <a:lnTo>
                    <a:pt x="10909" y="117384"/>
                  </a:lnTo>
                  <a:lnTo>
                    <a:pt x="10909" y="119709"/>
                  </a:lnTo>
                  <a:lnTo>
                    <a:pt x="27800" y="117384"/>
                  </a:lnTo>
                  <a:lnTo>
                    <a:pt x="24985" y="80484"/>
                  </a:lnTo>
                  <a:lnTo>
                    <a:pt x="39061" y="71476"/>
                  </a:lnTo>
                  <a:lnTo>
                    <a:pt x="39061" y="85133"/>
                  </a:lnTo>
                  <a:lnTo>
                    <a:pt x="49970" y="92106"/>
                  </a:lnTo>
                  <a:lnTo>
                    <a:pt x="52785" y="105762"/>
                  </a:lnTo>
                  <a:lnTo>
                    <a:pt x="77771" y="98789"/>
                  </a:lnTo>
                  <a:lnTo>
                    <a:pt x="69325" y="112736"/>
                  </a:lnTo>
                  <a:lnTo>
                    <a:pt x="69325" y="112736"/>
                  </a:lnTo>
                  <a:lnTo>
                    <a:pt x="72140" y="119709"/>
                  </a:lnTo>
                  <a:lnTo>
                    <a:pt x="80586" y="115060"/>
                  </a:lnTo>
                  <a:lnTo>
                    <a:pt x="77771" y="108087"/>
                  </a:lnTo>
                  <a:lnTo>
                    <a:pt x="77771" y="98789"/>
                  </a:lnTo>
                  <a:lnTo>
                    <a:pt x="77771" y="98789"/>
                  </a:lnTo>
                  <a:lnTo>
                    <a:pt x="77771" y="98789"/>
                  </a:lnTo>
                  <a:lnTo>
                    <a:pt x="77771" y="96755"/>
                  </a:lnTo>
                  <a:lnTo>
                    <a:pt x="77771" y="98789"/>
                  </a:lnTo>
                  <a:lnTo>
                    <a:pt x="64046" y="87457"/>
                  </a:lnTo>
                  <a:lnTo>
                    <a:pt x="69325" y="82808"/>
                  </a:lnTo>
                  <a:lnTo>
                    <a:pt x="47155" y="59854"/>
                  </a:lnTo>
                  <a:lnTo>
                    <a:pt x="64046" y="57530"/>
                  </a:lnTo>
                  <a:lnTo>
                    <a:pt x="74956" y="43874"/>
                  </a:lnTo>
                  <a:lnTo>
                    <a:pt x="89032" y="43874"/>
                  </a:lnTo>
                  <a:lnTo>
                    <a:pt x="74956" y="39225"/>
                  </a:lnTo>
                  <a:lnTo>
                    <a:pt x="39061" y="50556"/>
                  </a:lnTo>
                  <a:lnTo>
                    <a:pt x="24985" y="43874"/>
                  </a:lnTo>
                  <a:lnTo>
                    <a:pt x="24985" y="25278"/>
                  </a:lnTo>
                  <a:lnTo>
                    <a:pt x="47155" y="20629"/>
                  </a:lnTo>
                  <a:lnTo>
                    <a:pt x="99941" y="25278"/>
                  </a:lnTo>
                  <a:lnTo>
                    <a:pt x="99941" y="25278"/>
                  </a:lnTo>
                  <a:lnTo>
                    <a:pt x="119648" y="0"/>
                  </a:lnTo>
                  <a:lnTo>
                    <a:pt x="97478" y="16271"/>
                  </a:lnTo>
                  <a:lnTo>
                    <a:pt x="49970" y="9297"/>
                  </a:lnTo>
                  <a:lnTo>
                    <a:pt x="49970" y="9297"/>
                  </a:lnTo>
                  <a:lnTo>
                    <a:pt x="22170" y="16271"/>
                  </a:lnTo>
                  <a:lnTo>
                    <a:pt x="22170" y="16271"/>
                  </a:lnTo>
                  <a:lnTo>
                    <a:pt x="19354" y="34576"/>
                  </a:lnTo>
                  <a:lnTo>
                    <a:pt x="0" y="6915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6833400" y="3664408"/>
              <a:ext cx="111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090" y="115200"/>
                  </a:moveTo>
                  <a:lnTo>
                    <a:pt x="116363" y="0"/>
                  </a:lnTo>
                  <a:lnTo>
                    <a:pt x="29090" y="0"/>
                  </a:lnTo>
                  <a:lnTo>
                    <a:pt x="0" y="38400"/>
                  </a:lnTo>
                  <a:lnTo>
                    <a:pt x="29090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6830225" y="3539035"/>
              <a:ext cx="207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842" y="115200"/>
                  </a:lnTo>
                  <a:lnTo>
                    <a:pt x="117894" y="768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6814350" y="3667582"/>
              <a:ext cx="71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3165" y="110357"/>
                  </a:moveTo>
                  <a:lnTo>
                    <a:pt x="47638" y="76071"/>
                  </a:lnTo>
                  <a:lnTo>
                    <a:pt x="47638" y="76071"/>
                  </a:lnTo>
                  <a:lnTo>
                    <a:pt x="114572" y="25714"/>
                  </a:lnTo>
                  <a:lnTo>
                    <a:pt x="114572" y="25714"/>
                  </a:lnTo>
                  <a:lnTo>
                    <a:pt x="119396" y="0"/>
                  </a:lnTo>
                  <a:lnTo>
                    <a:pt x="52462" y="17142"/>
                  </a:lnTo>
                  <a:lnTo>
                    <a:pt x="52462" y="17142"/>
                  </a:lnTo>
                  <a:lnTo>
                    <a:pt x="47638" y="42857"/>
                  </a:lnTo>
                  <a:lnTo>
                    <a:pt x="42814" y="42857"/>
                  </a:lnTo>
                  <a:lnTo>
                    <a:pt x="42814" y="42857"/>
                  </a:lnTo>
                  <a:lnTo>
                    <a:pt x="42814" y="42857"/>
                  </a:lnTo>
                  <a:lnTo>
                    <a:pt x="42814" y="42857"/>
                  </a:lnTo>
                  <a:lnTo>
                    <a:pt x="42814" y="42857"/>
                  </a:lnTo>
                  <a:lnTo>
                    <a:pt x="4824" y="76071"/>
                  </a:lnTo>
                  <a:lnTo>
                    <a:pt x="0" y="118928"/>
                  </a:lnTo>
                  <a:lnTo>
                    <a:pt x="33165" y="11035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7041362" y="3539035"/>
              <a:ext cx="318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36" y="115200"/>
                  </a:moveTo>
                  <a:lnTo>
                    <a:pt x="96818" y="0"/>
                  </a:lnTo>
                  <a:lnTo>
                    <a:pt x="0" y="38400"/>
                  </a:lnTo>
                  <a:lnTo>
                    <a:pt x="118636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7038187" y="3519991"/>
              <a:ext cx="23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125" y="117000"/>
                  </a:moveTo>
                  <a:lnTo>
                    <a:pt x="118125" y="72000"/>
                  </a:lnTo>
                  <a:lnTo>
                    <a:pt x="0" y="0"/>
                  </a:lnTo>
                  <a:lnTo>
                    <a:pt x="73125" y="117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6941350" y="3508881"/>
              <a:ext cx="237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000" y="0"/>
                  </a:moveTo>
                  <a:lnTo>
                    <a:pt x="0" y="76800"/>
                  </a:lnTo>
                  <a:lnTo>
                    <a:pt x="118125" y="115200"/>
                  </a:lnTo>
                  <a:lnTo>
                    <a:pt x="45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6933412" y="3539035"/>
              <a:ext cx="111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116363"/>
                  </a:moveTo>
                  <a:lnTo>
                    <a:pt x="116363" y="0"/>
                  </a:lnTo>
                  <a:lnTo>
                    <a:pt x="0" y="58181"/>
                  </a:lnTo>
                  <a:lnTo>
                    <a:pt x="116363" y="11636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6961987" y="3645364"/>
              <a:ext cx="96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66428"/>
                  </a:moveTo>
                  <a:lnTo>
                    <a:pt x="115200" y="0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0" y="100714"/>
                  </a:lnTo>
                  <a:lnTo>
                    <a:pt x="38400" y="117857"/>
                  </a:lnTo>
                  <a:lnTo>
                    <a:pt x="115200" y="6642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6685762" y="3661234"/>
              <a:ext cx="459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7368"/>
                  </a:moveTo>
                  <a:lnTo>
                    <a:pt x="7500" y="117894"/>
                  </a:lnTo>
                  <a:lnTo>
                    <a:pt x="119062" y="84210"/>
                  </a:lnTo>
                  <a:lnTo>
                    <a:pt x="119062" y="84210"/>
                  </a:lnTo>
                  <a:lnTo>
                    <a:pt x="111562" y="33684"/>
                  </a:lnTo>
                  <a:lnTo>
                    <a:pt x="44062" y="0"/>
                  </a:lnTo>
                  <a:lnTo>
                    <a:pt x="66562" y="67368"/>
                  </a:lnTo>
                  <a:lnTo>
                    <a:pt x="30000" y="33684"/>
                  </a:lnTo>
                  <a:lnTo>
                    <a:pt x="0" y="6736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7019137" y="3627908"/>
              <a:ext cx="63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073"/>
                  </a:moveTo>
                  <a:lnTo>
                    <a:pt x="56470" y="117073"/>
                  </a:lnTo>
                  <a:lnTo>
                    <a:pt x="112941" y="70243"/>
                  </a:lnTo>
                  <a:lnTo>
                    <a:pt x="112941" y="70243"/>
                  </a:lnTo>
                  <a:lnTo>
                    <a:pt x="0" y="0"/>
                  </a:lnTo>
                  <a:lnTo>
                    <a:pt x="0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6895312" y="3559665"/>
              <a:ext cx="603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8263" y="0"/>
                  </a:moveTo>
                  <a:lnTo>
                    <a:pt x="17245" y="11666"/>
                  </a:lnTo>
                  <a:lnTo>
                    <a:pt x="17245" y="11666"/>
                  </a:lnTo>
                  <a:lnTo>
                    <a:pt x="0" y="78333"/>
                  </a:lnTo>
                  <a:lnTo>
                    <a:pt x="17245" y="51666"/>
                  </a:lnTo>
                  <a:lnTo>
                    <a:pt x="22994" y="65000"/>
                  </a:lnTo>
                  <a:lnTo>
                    <a:pt x="40239" y="51666"/>
                  </a:lnTo>
                  <a:lnTo>
                    <a:pt x="56766" y="65000"/>
                  </a:lnTo>
                  <a:lnTo>
                    <a:pt x="56766" y="78333"/>
                  </a:lnTo>
                  <a:lnTo>
                    <a:pt x="68263" y="51666"/>
                  </a:lnTo>
                  <a:lnTo>
                    <a:pt x="119281" y="118333"/>
                  </a:lnTo>
                  <a:lnTo>
                    <a:pt x="102754" y="38333"/>
                  </a:lnTo>
                  <a:lnTo>
                    <a:pt x="102754" y="38333"/>
                  </a:lnTo>
                  <a:lnTo>
                    <a:pt x="6826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6858800" y="3564427"/>
              <a:ext cx="285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6000" y="16842"/>
                  </a:moveTo>
                  <a:lnTo>
                    <a:pt x="0" y="16842"/>
                  </a:lnTo>
                  <a:lnTo>
                    <a:pt x="72000" y="117894"/>
                  </a:lnTo>
                  <a:lnTo>
                    <a:pt x="118500" y="67368"/>
                  </a:lnTo>
                  <a:lnTo>
                    <a:pt x="118500" y="67368"/>
                  </a:lnTo>
                  <a:lnTo>
                    <a:pt x="72000" y="0"/>
                  </a:lnTo>
                  <a:lnTo>
                    <a:pt x="36000" y="1684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6904837" y="3454922"/>
              <a:ext cx="96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lnTo>
                    <a:pt x="38400" y="117500"/>
                  </a:lnTo>
                  <a:lnTo>
                    <a:pt x="115200" y="80000"/>
                  </a:lnTo>
                  <a:lnTo>
                    <a:pt x="115200" y="80000"/>
                  </a:lnTo>
                  <a:lnTo>
                    <a:pt x="115200" y="0"/>
                  </a:lnTo>
                  <a:lnTo>
                    <a:pt x="0" y="6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6898487" y="3573949"/>
              <a:ext cx="63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200"/>
                  </a:moveTo>
                  <a:lnTo>
                    <a:pt x="112941" y="115200"/>
                  </a:lnTo>
                  <a:lnTo>
                    <a:pt x="112941" y="0"/>
                  </a:lnTo>
                  <a:lnTo>
                    <a:pt x="0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6887375" y="3534273"/>
              <a:ext cx="174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183" y="115200"/>
                  </a:lnTo>
                  <a:lnTo>
                    <a:pt x="117551" y="384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6887375" y="3462858"/>
              <a:ext cx="144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341" y="51666"/>
                  </a:moveTo>
                  <a:lnTo>
                    <a:pt x="0" y="105000"/>
                  </a:lnTo>
                  <a:lnTo>
                    <a:pt x="46829" y="118333"/>
                  </a:lnTo>
                  <a:lnTo>
                    <a:pt x="117073" y="78333"/>
                  </a:lnTo>
                  <a:lnTo>
                    <a:pt x="70243" y="38333"/>
                  </a:lnTo>
                  <a:lnTo>
                    <a:pt x="117073" y="0"/>
                  </a:lnTo>
                  <a:lnTo>
                    <a:pt x="26341" y="38333"/>
                  </a:lnTo>
                  <a:lnTo>
                    <a:pt x="26341" y="5166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6528600" y="3115301"/>
              <a:ext cx="492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555" y="76071"/>
                  </a:moveTo>
                  <a:lnTo>
                    <a:pt x="119111" y="25714"/>
                  </a:lnTo>
                  <a:lnTo>
                    <a:pt x="119111" y="17142"/>
                  </a:lnTo>
                  <a:lnTo>
                    <a:pt x="112888" y="0"/>
                  </a:lnTo>
                  <a:lnTo>
                    <a:pt x="41777" y="8571"/>
                  </a:lnTo>
                  <a:lnTo>
                    <a:pt x="41777" y="8571"/>
                  </a:lnTo>
                  <a:lnTo>
                    <a:pt x="0" y="34285"/>
                  </a:lnTo>
                  <a:lnTo>
                    <a:pt x="0" y="41785"/>
                  </a:lnTo>
                  <a:lnTo>
                    <a:pt x="7111" y="93214"/>
                  </a:lnTo>
                  <a:lnTo>
                    <a:pt x="7111" y="93214"/>
                  </a:lnTo>
                  <a:lnTo>
                    <a:pt x="48888" y="118928"/>
                  </a:lnTo>
                  <a:lnTo>
                    <a:pt x="48888" y="118928"/>
                  </a:lnTo>
                  <a:lnTo>
                    <a:pt x="91555" y="7607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6744500" y="3007384"/>
              <a:ext cx="42900" cy="6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000" y="119371"/>
                  </a:moveTo>
                  <a:lnTo>
                    <a:pt x="56000" y="119371"/>
                  </a:lnTo>
                  <a:lnTo>
                    <a:pt x="56000" y="119371"/>
                  </a:lnTo>
                  <a:lnTo>
                    <a:pt x="56000" y="119371"/>
                  </a:lnTo>
                  <a:cubicBezTo>
                    <a:pt x="56000" y="119371"/>
                    <a:pt x="71000" y="99267"/>
                    <a:pt x="79000" y="89842"/>
                  </a:cubicBezTo>
                  <a:cubicBezTo>
                    <a:pt x="119000" y="10052"/>
                    <a:pt x="119000" y="10052"/>
                    <a:pt x="119000" y="10052"/>
                  </a:cubicBezTo>
                  <a:lnTo>
                    <a:pt x="119000" y="10052"/>
                  </a:lnTo>
                  <a:cubicBezTo>
                    <a:pt x="95000" y="0"/>
                    <a:pt x="95000" y="0"/>
                    <a:pt x="95000" y="0"/>
                  </a:cubicBezTo>
                  <a:cubicBezTo>
                    <a:pt x="8000" y="59685"/>
                    <a:pt x="8000" y="59685"/>
                    <a:pt x="8000" y="59685"/>
                  </a:cubicBezTo>
                  <a:cubicBezTo>
                    <a:pt x="0" y="59685"/>
                    <a:pt x="0" y="59685"/>
                    <a:pt x="0" y="59685"/>
                  </a:cubicBezTo>
                  <a:cubicBezTo>
                    <a:pt x="56000" y="119371"/>
                    <a:pt x="56000" y="119371"/>
                    <a:pt x="56000" y="119371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5976150" y="3316853"/>
              <a:ext cx="429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798" y="40186"/>
                  </a:moveTo>
                  <a:lnTo>
                    <a:pt x="71596" y="26790"/>
                  </a:lnTo>
                  <a:lnTo>
                    <a:pt x="71596" y="22325"/>
                  </a:lnTo>
                  <a:lnTo>
                    <a:pt x="39327" y="0"/>
                  </a:lnTo>
                  <a:lnTo>
                    <a:pt x="23193" y="0"/>
                  </a:lnTo>
                  <a:lnTo>
                    <a:pt x="16134" y="4465"/>
                  </a:lnTo>
                  <a:lnTo>
                    <a:pt x="31260" y="17860"/>
                  </a:lnTo>
                  <a:lnTo>
                    <a:pt x="8067" y="48558"/>
                  </a:lnTo>
                  <a:lnTo>
                    <a:pt x="0" y="53023"/>
                  </a:lnTo>
                  <a:lnTo>
                    <a:pt x="16134" y="106046"/>
                  </a:lnTo>
                  <a:lnTo>
                    <a:pt x="16134" y="106046"/>
                  </a:lnTo>
                  <a:lnTo>
                    <a:pt x="47394" y="119441"/>
                  </a:lnTo>
                  <a:lnTo>
                    <a:pt x="71596" y="114976"/>
                  </a:lnTo>
                  <a:lnTo>
                    <a:pt x="111932" y="92651"/>
                  </a:lnTo>
                  <a:lnTo>
                    <a:pt x="118991" y="61953"/>
                  </a:lnTo>
                  <a:lnTo>
                    <a:pt x="111932" y="61953"/>
                  </a:lnTo>
                  <a:lnTo>
                    <a:pt x="95798" y="4018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5071275" y="2770920"/>
              <a:ext cx="492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555" y="54545"/>
                  </a:moveTo>
                  <a:lnTo>
                    <a:pt x="0" y="75000"/>
                  </a:lnTo>
                  <a:lnTo>
                    <a:pt x="14222" y="96818"/>
                  </a:lnTo>
                  <a:lnTo>
                    <a:pt x="41777" y="118636"/>
                  </a:lnTo>
                  <a:lnTo>
                    <a:pt x="77333" y="75000"/>
                  </a:lnTo>
                  <a:lnTo>
                    <a:pt x="77333" y="75000"/>
                  </a:lnTo>
                  <a:lnTo>
                    <a:pt x="77333" y="75000"/>
                  </a:lnTo>
                  <a:lnTo>
                    <a:pt x="84444" y="75000"/>
                  </a:lnTo>
                  <a:lnTo>
                    <a:pt x="84444" y="75000"/>
                  </a:lnTo>
                  <a:lnTo>
                    <a:pt x="84444" y="75000"/>
                  </a:lnTo>
                  <a:lnTo>
                    <a:pt x="91555" y="75000"/>
                  </a:lnTo>
                  <a:lnTo>
                    <a:pt x="91555" y="54545"/>
                  </a:lnTo>
                  <a:lnTo>
                    <a:pt x="119111" y="0"/>
                  </a:lnTo>
                  <a:lnTo>
                    <a:pt x="91555" y="32727"/>
                  </a:lnTo>
                  <a:lnTo>
                    <a:pt x="48888" y="43636"/>
                  </a:lnTo>
                  <a:lnTo>
                    <a:pt x="48888" y="43636"/>
                  </a:lnTo>
                  <a:lnTo>
                    <a:pt x="56000" y="64090"/>
                  </a:lnTo>
                  <a:lnTo>
                    <a:pt x="27555" y="5454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4829975" y="2039306"/>
              <a:ext cx="11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250" y="117073"/>
                  </a:moveTo>
                  <a:lnTo>
                    <a:pt x="86250" y="93658"/>
                  </a:lnTo>
                  <a:lnTo>
                    <a:pt x="116250" y="46829"/>
                  </a:lnTo>
                  <a:lnTo>
                    <a:pt x="30000" y="0"/>
                  </a:lnTo>
                  <a:lnTo>
                    <a:pt x="30000" y="26341"/>
                  </a:lnTo>
                  <a:lnTo>
                    <a:pt x="0" y="70243"/>
                  </a:lnTo>
                  <a:lnTo>
                    <a:pt x="86250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4880775" y="2048828"/>
              <a:ext cx="111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181" y="0"/>
                  </a:moveTo>
                  <a:lnTo>
                    <a:pt x="0" y="112941"/>
                  </a:lnTo>
                  <a:lnTo>
                    <a:pt x="116363" y="112941"/>
                  </a:lnTo>
                  <a:lnTo>
                    <a:pt x="58181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4798225" y="2134527"/>
              <a:ext cx="237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125" y="0"/>
                  </a:moveTo>
                  <a:lnTo>
                    <a:pt x="73125" y="0"/>
                  </a:lnTo>
                  <a:lnTo>
                    <a:pt x="0" y="68750"/>
                  </a:lnTo>
                  <a:lnTo>
                    <a:pt x="0" y="68750"/>
                  </a:lnTo>
                  <a:lnTo>
                    <a:pt x="13125" y="118750"/>
                  </a:lnTo>
                  <a:lnTo>
                    <a:pt x="103125" y="68750"/>
                  </a:lnTo>
                  <a:lnTo>
                    <a:pt x="88125" y="28750"/>
                  </a:lnTo>
                  <a:lnTo>
                    <a:pt x="118125" y="0"/>
                  </a:lnTo>
                  <a:lnTo>
                    <a:pt x="88125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4734725" y="2224987"/>
              <a:ext cx="78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lnTo>
                    <a:pt x="0" y="69000"/>
                  </a:lnTo>
                  <a:lnTo>
                    <a:pt x="115000" y="117000"/>
                  </a:lnTo>
                  <a:lnTo>
                    <a:pt x="115000" y="45000"/>
                  </a:lnTo>
                  <a:lnTo>
                    <a:pt x="40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4766475" y="2150397"/>
              <a:ext cx="14400" cy="4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00" y="16000"/>
                  </a:moveTo>
                  <a:lnTo>
                    <a:pt x="69000" y="16000"/>
                  </a:lnTo>
                  <a:lnTo>
                    <a:pt x="69000" y="48000"/>
                  </a:lnTo>
                  <a:lnTo>
                    <a:pt x="0" y="79000"/>
                  </a:lnTo>
                  <a:lnTo>
                    <a:pt x="0" y="79000"/>
                  </a:lnTo>
                  <a:lnTo>
                    <a:pt x="0" y="119000"/>
                  </a:lnTo>
                  <a:lnTo>
                    <a:pt x="93000" y="63000"/>
                  </a:lnTo>
                  <a:lnTo>
                    <a:pt x="117000" y="0"/>
                  </a:lnTo>
                  <a:lnTo>
                    <a:pt x="69000" y="16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4885537" y="1575898"/>
              <a:ext cx="111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52500"/>
                  </a:moveTo>
                  <a:lnTo>
                    <a:pt x="0" y="0"/>
                  </a:lnTo>
                  <a:lnTo>
                    <a:pt x="0" y="52500"/>
                  </a:lnTo>
                  <a:lnTo>
                    <a:pt x="83636" y="112500"/>
                  </a:lnTo>
                  <a:lnTo>
                    <a:pt x="116363" y="52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4909350" y="1553680"/>
              <a:ext cx="96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400" y="117073"/>
                  </a:moveTo>
                  <a:lnTo>
                    <a:pt x="115200" y="93658"/>
                  </a:lnTo>
                  <a:lnTo>
                    <a:pt x="115200" y="46829"/>
                  </a:lnTo>
                  <a:lnTo>
                    <a:pt x="0" y="0"/>
                  </a:lnTo>
                  <a:lnTo>
                    <a:pt x="38400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4942687" y="1529875"/>
              <a:ext cx="144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829" y="116363"/>
                  </a:moveTo>
                  <a:lnTo>
                    <a:pt x="70243" y="87272"/>
                  </a:lnTo>
                  <a:lnTo>
                    <a:pt x="117073" y="87272"/>
                  </a:lnTo>
                  <a:lnTo>
                    <a:pt x="46829" y="0"/>
                  </a:lnTo>
                  <a:lnTo>
                    <a:pt x="0" y="116363"/>
                  </a:lnTo>
                  <a:lnTo>
                    <a:pt x="46829" y="11636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4877600" y="1553680"/>
              <a:ext cx="23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25" y="46829"/>
                  </a:moveTo>
                  <a:lnTo>
                    <a:pt x="75000" y="0"/>
                  </a:lnTo>
                  <a:lnTo>
                    <a:pt x="60000" y="46829"/>
                  </a:lnTo>
                  <a:lnTo>
                    <a:pt x="60000" y="23414"/>
                  </a:lnTo>
                  <a:lnTo>
                    <a:pt x="0" y="70243"/>
                  </a:lnTo>
                  <a:lnTo>
                    <a:pt x="30000" y="117073"/>
                  </a:lnTo>
                  <a:lnTo>
                    <a:pt x="88125" y="93658"/>
                  </a:lnTo>
                  <a:lnTo>
                    <a:pt x="118125" y="4682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4615662" y="1905997"/>
              <a:ext cx="207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94" y="38400"/>
                  </a:moveTo>
                  <a:lnTo>
                    <a:pt x="101052" y="0"/>
                  </a:lnTo>
                  <a:lnTo>
                    <a:pt x="0" y="38400"/>
                  </a:lnTo>
                  <a:lnTo>
                    <a:pt x="33684" y="115200"/>
                  </a:lnTo>
                  <a:lnTo>
                    <a:pt x="117894" y="384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4733137" y="1652075"/>
              <a:ext cx="174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00" y="0"/>
                  </a:moveTo>
                  <a:lnTo>
                    <a:pt x="0" y="85714"/>
                  </a:lnTo>
                  <a:lnTo>
                    <a:pt x="0" y="117857"/>
                  </a:lnTo>
                  <a:lnTo>
                    <a:pt x="117500" y="85714"/>
                  </a:lnTo>
                  <a:lnTo>
                    <a:pt x="775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4834737" y="1587007"/>
              <a:ext cx="63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470" y="0"/>
                  </a:moveTo>
                  <a:lnTo>
                    <a:pt x="56470" y="0"/>
                  </a:lnTo>
                  <a:lnTo>
                    <a:pt x="56470" y="0"/>
                  </a:lnTo>
                  <a:cubicBezTo>
                    <a:pt x="0" y="0"/>
                    <a:pt x="0" y="0"/>
                    <a:pt x="0" y="56470"/>
                  </a:cubicBezTo>
                  <a:lnTo>
                    <a:pt x="0" y="56470"/>
                  </a:lnTo>
                  <a:cubicBezTo>
                    <a:pt x="112941" y="112941"/>
                    <a:pt x="112941" y="112941"/>
                    <a:pt x="112941" y="112941"/>
                  </a:cubicBezTo>
                  <a:lnTo>
                    <a:pt x="5647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4729962" y="1655249"/>
              <a:ext cx="45900" cy="4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95798"/>
                  </a:moveTo>
                  <a:lnTo>
                    <a:pt x="0" y="118991"/>
                  </a:lnTo>
                  <a:lnTo>
                    <a:pt x="59527" y="71596"/>
                  </a:lnTo>
                  <a:lnTo>
                    <a:pt x="67086" y="87731"/>
                  </a:lnTo>
                  <a:lnTo>
                    <a:pt x="119055" y="40336"/>
                  </a:lnTo>
                  <a:lnTo>
                    <a:pt x="97322" y="0"/>
                  </a:lnTo>
                  <a:lnTo>
                    <a:pt x="82204" y="40336"/>
                  </a:lnTo>
                  <a:lnTo>
                    <a:pt x="67086" y="0"/>
                  </a:lnTo>
                  <a:lnTo>
                    <a:pt x="44409" y="63529"/>
                  </a:lnTo>
                  <a:lnTo>
                    <a:pt x="0" y="9579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4895062" y="1561615"/>
              <a:ext cx="144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73" y="80000"/>
                  </a:moveTo>
                  <a:lnTo>
                    <a:pt x="117073" y="80000"/>
                  </a:lnTo>
                  <a:lnTo>
                    <a:pt x="93658" y="0"/>
                  </a:lnTo>
                  <a:lnTo>
                    <a:pt x="0" y="40000"/>
                  </a:lnTo>
                  <a:lnTo>
                    <a:pt x="46829" y="117500"/>
                  </a:lnTo>
                  <a:lnTo>
                    <a:pt x="117073" y="8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4752187" y="1629856"/>
              <a:ext cx="111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88125"/>
                  </a:moveTo>
                  <a:lnTo>
                    <a:pt x="116363" y="88125"/>
                  </a:lnTo>
                  <a:cubicBezTo>
                    <a:pt x="116363" y="0"/>
                    <a:pt x="116363" y="0"/>
                    <a:pt x="116363" y="0"/>
                  </a:cubicBezTo>
                  <a:cubicBezTo>
                    <a:pt x="116363" y="15000"/>
                    <a:pt x="116363" y="15000"/>
                    <a:pt x="116363" y="15000"/>
                  </a:cubicBezTo>
                  <a:cubicBezTo>
                    <a:pt x="0" y="73125"/>
                    <a:pt x="0" y="73125"/>
                    <a:pt x="0" y="73125"/>
                  </a:cubicBezTo>
                  <a:cubicBezTo>
                    <a:pt x="29090" y="118125"/>
                    <a:pt x="29090" y="118125"/>
                    <a:pt x="29090" y="118125"/>
                  </a:cubicBezTo>
                  <a:lnTo>
                    <a:pt x="116363" y="881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4817275" y="1590182"/>
              <a:ext cx="174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500" y="40000"/>
                  </a:moveTo>
                  <a:lnTo>
                    <a:pt x="40000" y="40000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40000" y="117500"/>
                  </a:lnTo>
                  <a:lnTo>
                    <a:pt x="117500" y="4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4845850" y="1582246"/>
              <a:ext cx="96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117073"/>
                  </a:moveTo>
                  <a:lnTo>
                    <a:pt x="115200" y="0"/>
                  </a:lnTo>
                  <a:lnTo>
                    <a:pt x="0" y="46829"/>
                  </a:lnTo>
                  <a:lnTo>
                    <a:pt x="115200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4799812" y="1604464"/>
              <a:ext cx="20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94" y="0"/>
                  </a:moveTo>
                  <a:lnTo>
                    <a:pt x="33684" y="69000"/>
                  </a:lnTo>
                  <a:lnTo>
                    <a:pt x="0" y="117000"/>
                  </a:lnTo>
                  <a:lnTo>
                    <a:pt x="101052" y="117000"/>
                  </a:lnTo>
                  <a:lnTo>
                    <a:pt x="117894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4777587" y="1618748"/>
              <a:ext cx="23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000" y="43636"/>
                  </a:moveTo>
                  <a:lnTo>
                    <a:pt x="0" y="118636"/>
                  </a:lnTo>
                  <a:lnTo>
                    <a:pt x="60000" y="85909"/>
                  </a:lnTo>
                  <a:lnTo>
                    <a:pt x="105000" y="85909"/>
                  </a:lnTo>
                  <a:lnTo>
                    <a:pt x="118125" y="32727"/>
                  </a:lnTo>
                  <a:lnTo>
                    <a:pt x="105000" y="0"/>
                  </a:lnTo>
                  <a:lnTo>
                    <a:pt x="15000" y="4363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4874425" y="2104374"/>
              <a:ext cx="255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259"/>
                  </a:moveTo>
                  <a:lnTo>
                    <a:pt x="13333" y="71111"/>
                  </a:lnTo>
                  <a:lnTo>
                    <a:pt x="0" y="118518"/>
                  </a:lnTo>
                  <a:lnTo>
                    <a:pt x="26666" y="94814"/>
                  </a:lnTo>
                  <a:lnTo>
                    <a:pt x="40000" y="71111"/>
                  </a:lnTo>
                  <a:lnTo>
                    <a:pt x="66666" y="71111"/>
                  </a:lnTo>
                  <a:lnTo>
                    <a:pt x="118333" y="23703"/>
                  </a:lnTo>
                  <a:lnTo>
                    <a:pt x="80000" y="0"/>
                  </a:lnTo>
                  <a:lnTo>
                    <a:pt x="0" y="23703"/>
                  </a:lnTo>
                  <a:lnTo>
                    <a:pt x="0" y="5925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4874425" y="2091678"/>
              <a:ext cx="23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076" y="117000"/>
                  </a:moveTo>
                  <a:lnTo>
                    <a:pt x="118153" y="48000"/>
                  </a:lnTo>
                  <a:lnTo>
                    <a:pt x="73846" y="0"/>
                  </a:lnTo>
                  <a:lnTo>
                    <a:pt x="0" y="48000"/>
                  </a:lnTo>
                  <a:lnTo>
                    <a:pt x="59076" y="117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4706150" y="2247205"/>
              <a:ext cx="111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250" y="0"/>
                  </a:moveTo>
                  <a:lnTo>
                    <a:pt x="0" y="58181"/>
                  </a:lnTo>
                  <a:lnTo>
                    <a:pt x="0" y="116363"/>
                  </a:lnTo>
                  <a:lnTo>
                    <a:pt x="116250" y="116363"/>
                  </a:lnTo>
                  <a:lnTo>
                    <a:pt x="8625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4666462" y="2236096"/>
              <a:ext cx="17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23414"/>
                  </a:moveTo>
                  <a:lnTo>
                    <a:pt x="0" y="0"/>
                  </a:lnTo>
                  <a:lnTo>
                    <a:pt x="20000" y="46829"/>
                  </a:lnTo>
                  <a:lnTo>
                    <a:pt x="77500" y="117073"/>
                  </a:lnTo>
                  <a:lnTo>
                    <a:pt x="117500" y="93658"/>
                  </a:lnTo>
                  <a:lnTo>
                    <a:pt x="97500" y="23414"/>
                  </a:lnTo>
                  <a:lnTo>
                    <a:pt x="60000" y="2341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4644237" y="2217051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210" y="17142"/>
                  </a:moveTo>
                  <a:lnTo>
                    <a:pt x="33684" y="0"/>
                  </a:lnTo>
                  <a:lnTo>
                    <a:pt x="0" y="34285"/>
                  </a:lnTo>
                  <a:lnTo>
                    <a:pt x="18947" y="83571"/>
                  </a:lnTo>
                  <a:lnTo>
                    <a:pt x="18947" y="83571"/>
                  </a:lnTo>
                  <a:lnTo>
                    <a:pt x="84210" y="117857"/>
                  </a:lnTo>
                  <a:lnTo>
                    <a:pt x="117894" y="100714"/>
                  </a:lnTo>
                  <a:lnTo>
                    <a:pt x="101052" y="17142"/>
                  </a:lnTo>
                  <a:lnTo>
                    <a:pt x="84210" y="0"/>
                  </a:lnTo>
                  <a:lnTo>
                    <a:pt x="84210" y="1714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4666462" y="2196421"/>
              <a:ext cx="318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818" y="0"/>
                  </a:moveTo>
                  <a:lnTo>
                    <a:pt x="75000" y="8571"/>
                  </a:lnTo>
                  <a:lnTo>
                    <a:pt x="75000" y="42857"/>
                  </a:lnTo>
                  <a:lnTo>
                    <a:pt x="53181" y="17142"/>
                  </a:lnTo>
                  <a:lnTo>
                    <a:pt x="32727" y="42857"/>
                  </a:lnTo>
                  <a:lnTo>
                    <a:pt x="0" y="42857"/>
                  </a:lnTo>
                  <a:lnTo>
                    <a:pt x="10909" y="59999"/>
                  </a:lnTo>
                  <a:lnTo>
                    <a:pt x="21818" y="94285"/>
                  </a:lnTo>
                  <a:lnTo>
                    <a:pt x="21818" y="94285"/>
                  </a:lnTo>
                  <a:lnTo>
                    <a:pt x="53181" y="101785"/>
                  </a:lnTo>
                  <a:lnTo>
                    <a:pt x="64090" y="118928"/>
                  </a:lnTo>
                  <a:lnTo>
                    <a:pt x="85909" y="118928"/>
                  </a:lnTo>
                  <a:lnTo>
                    <a:pt x="85909" y="101785"/>
                  </a:lnTo>
                  <a:lnTo>
                    <a:pt x="107727" y="94285"/>
                  </a:lnTo>
                  <a:lnTo>
                    <a:pt x="85909" y="68571"/>
                  </a:lnTo>
                  <a:lnTo>
                    <a:pt x="118636" y="25714"/>
                  </a:lnTo>
                  <a:lnTo>
                    <a:pt x="96818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2953550" y="3004210"/>
              <a:ext cx="144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00" y="67368"/>
                  </a:moveTo>
                  <a:lnTo>
                    <a:pt x="48000" y="0"/>
                  </a:lnTo>
                  <a:lnTo>
                    <a:pt x="0" y="67368"/>
                  </a:lnTo>
                  <a:lnTo>
                    <a:pt x="96000" y="117894"/>
                  </a:lnTo>
                  <a:lnTo>
                    <a:pt x="117000" y="6736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163100" y="3143868"/>
              <a:ext cx="348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50" y="0"/>
                  </a:moveTo>
                  <a:lnTo>
                    <a:pt x="0" y="23414"/>
                  </a:lnTo>
                  <a:lnTo>
                    <a:pt x="30000" y="117073"/>
                  </a:lnTo>
                  <a:lnTo>
                    <a:pt x="88750" y="93658"/>
                  </a:lnTo>
                  <a:lnTo>
                    <a:pt x="88750" y="93658"/>
                  </a:lnTo>
                  <a:lnTo>
                    <a:pt x="118750" y="23414"/>
                  </a:lnTo>
                  <a:lnTo>
                    <a:pt x="7875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029750" y="3115301"/>
              <a:ext cx="1176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638" y="97322"/>
                  </a:moveTo>
                  <a:lnTo>
                    <a:pt x="55582" y="112440"/>
                  </a:lnTo>
                  <a:lnTo>
                    <a:pt x="58527" y="119055"/>
                  </a:lnTo>
                  <a:lnTo>
                    <a:pt x="75828" y="74645"/>
                  </a:lnTo>
                  <a:lnTo>
                    <a:pt x="84662" y="97322"/>
                  </a:lnTo>
                  <a:lnTo>
                    <a:pt x="90184" y="74645"/>
                  </a:lnTo>
                  <a:lnTo>
                    <a:pt x="119631" y="89763"/>
                  </a:lnTo>
                  <a:lnTo>
                    <a:pt x="110797" y="51968"/>
                  </a:lnTo>
                  <a:lnTo>
                    <a:pt x="110797" y="51968"/>
                  </a:lnTo>
                  <a:lnTo>
                    <a:pt x="96073" y="44409"/>
                  </a:lnTo>
                  <a:lnTo>
                    <a:pt x="90184" y="7559"/>
                  </a:lnTo>
                  <a:lnTo>
                    <a:pt x="90184" y="7559"/>
                  </a:lnTo>
                  <a:lnTo>
                    <a:pt x="55582" y="0"/>
                  </a:lnTo>
                  <a:lnTo>
                    <a:pt x="55582" y="0"/>
                  </a:lnTo>
                  <a:lnTo>
                    <a:pt x="55582" y="0"/>
                  </a:lnTo>
                  <a:lnTo>
                    <a:pt x="55582" y="0"/>
                  </a:lnTo>
                  <a:lnTo>
                    <a:pt x="55582" y="0"/>
                  </a:lnTo>
                  <a:lnTo>
                    <a:pt x="46748" y="15118"/>
                  </a:lnTo>
                  <a:lnTo>
                    <a:pt x="29079" y="0"/>
                  </a:lnTo>
                  <a:lnTo>
                    <a:pt x="29079" y="0"/>
                  </a:lnTo>
                  <a:lnTo>
                    <a:pt x="20613" y="15118"/>
                  </a:lnTo>
                  <a:lnTo>
                    <a:pt x="32024" y="30236"/>
                  </a:lnTo>
                  <a:lnTo>
                    <a:pt x="37914" y="67086"/>
                  </a:lnTo>
                  <a:lnTo>
                    <a:pt x="0" y="82204"/>
                  </a:lnTo>
                  <a:lnTo>
                    <a:pt x="11779" y="97322"/>
                  </a:lnTo>
                  <a:lnTo>
                    <a:pt x="52638" y="9732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2955137" y="3143868"/>
              <a:ext cx="459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20000"/>
                  </a:moveTo>
                  <a:lnTo>
                    <a:pt x="67086" y="117500"/>
                  </a:lnTo>
                  <a:lnTo>
                    <a:pt x="67086" y="117500"/>
                  </a:lnTo>
                  <a:lnTo>
                    <a:pt x="82204" y="80000"/>
                  </a:lnTo>
                  <a:lnTo>
                    <a:pt x="119055" y="100000"/>
                  </a:lnTo>
                  <a:lnTo>
                    <a:pt x="51968" y="0"/>
                  </a:lnTo>
                  <a:lnTo>
                    <a:pt x="51968" y="0"/>
                  </a:lnTo>
                  <a:lnTo>
                    <a:pt x="0" y="2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2864650" y="3075627"/>
              <a:ext cx="78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17073"/>
                    <a:pt x="0" y="117073"/>
                    <a:pt x="0" y="117073"/>
                  </a:cubicBezTo>
                  <a:cubicBezTo>
                    <a:pt x="115000" y="46829"/>
                    <a:pt x="115000" y="46829"/>
                    <a:pt x="115000" y="46829"/>
                  </a:cubicBezTo>
                  <a:lnTo>
                    <a:pt x="115000" y="46829"/>
                  </a:lnTo>
                  <a:cubicBezTo>
                    <a:pt x="80000" y="23414"/>
                    <a:pt x="35000" y="0"/>
                    <a:pt x="0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2832900" y="3050234"/>
              <a:ext cx="204900" cy="6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842" y="119371"/>
                  </a:moveTo>
                  <a:lnTo>
                    <a:pt x="104842" y="119371"/>
                  </a:lnTo>
                  <a:cubicBezTo>
                    <a:pt x="119789" y="109319"/>
                    <a:pt x="119789" y="109319"/>
                    <a:pt x="119789" y="109319"/>
                  </a:cubicBezTo>
                  <a:lnTo>
                    <a:pt x="119789" y="109319"/>
                  </a:lnTo>
                  <a:cubicBezTo>
                    <a:pt x="109894" y="84188"/>
                    <a:pt x="109894" y="84188"/>
                    <a:pt x="109894" y="84188"/>
                  </a:cubicBezTo>
                  <a:lnTo>
                    <a:pt x="109894" y="84188"/>
                  </a:lnTo>
                  <a:cubicBezTo>
                    <a:pt x="101473" y="84188"/>
                    <a:pt x="101473" y="84188"/>
                    <a:pt x="101473" y="84188"/>
                  </a:cubicBezTo>
                  <a:cubicBezTo>
                    <a:pt x="99789" y="74764"/>
                    <a:pt x="99789" y="74764"/>
                    <a:pt x="99789" y="74764"/>
                  </a:cubicBezTo>
                  <a:cubicBezTo>
                    <a:pt x="94947" y="74764"/>
                    <a:pt x="94947" y="74764"/>
                    <a:pt x="94947" y="74764"/>
                  </a:cubicBezTo>
                  <a:cubicBezTo>
                    <a:pt x="71578" y="30157"/>
                    <a:pt x="71578" y="30157"/>
                    <a:pt x="71578" y="30157"/>
                  </a:cubicBezTo>
                  <a:cubicBezTo>
                    <a:pt x="71578" y="24502"/>
                    <a:pt x="71578" y="24502"/>
                    <a:pt x="71578" y="24502"/>
                  </a:cubicBezTo>
                  <a:cubicBezTo>
                    <a:pt x="59789" y="24502"/>
                    <a:pt x="59789" y="24502"/>
                    <a:pt x="59789" y="24502"/>
                  </a:cubicBezTo>
                  <a:cubicBezTo>
                    <a:pt x="44842" y="0"/>
                    <a:pt x="44842" y="0"/>
                    <a:pt x="44842" y="0"/>
                  </a:cubicBezTo>
                  <a:lnTo>
                    <a:pt x="44842" y="0"/>
                  </a:lnTo>
                  <a:cubicBezTo>
                    <a:pt x="1684" y="15078"/>
                    <a:pt x="1684" y="15078"/>
                    <a:pt x="1684" y="15078"/>
                  </a:cubicBezTo>
                  <a:lnTo>
                    <a:pt x="1684" y="15078"/>
                  </a:lnTo>
                  <a:cubicBezTo>
                    <a:pt x="0" y="49633"/>
                    <a:pt x="0" y="49633"/>
                    <a:pt x="0" y="49633"/>
                  </a:cubicBezTo>
                  <a:lnTo>
                    <a:pt x="0" y="49633"/>
                  </a:lnTo>
                  <a:lnTo>
                    <a:pt x="0" y="49633"/>
                  </a:lnTo>
                  <a:lnTo>
                    <a:pt x="0" y="49633"/>
                  </a:lnTo>
                  <a:lnTo>
                    <a:pt x="0" y="49633"/>
                  </a:lnTo>
                  <a:cubicBezTo>
                    <a:pt x="1684" y="49633"/>
                    <a:pt x="8210" y="39581"/>
                    <a:pt x="13263" y="34554"/>
                  </a:cubicBezTo>
                  <a:cubicBezTo>
                    <a:pt x="19789" y="15078"/>
                    <a:pt x="19789" y="15078"/>
                    <a:pt x="19789" y="15078"/>
                  </a:cubicBezTo>
                  <a:cubicBezTo>
                    <a:pt x="31578" y="15078"/>
                    <a:pt x="31578" y="15078"/>
                    <a:pt x="31578" y="15078"/>
                  </a:cubicBezTo>
                  <a:cubicBezTo>
                    <a:pt x="29894" y="30157"/>
                    <a:pt x="29894" y="30157"/>
                    <a:pt x="29894" y="30157"/>
                  </a:cubicBezTo>
                  <a:cubicBezTo>
                    <a:pt x="68210" y="59685"/>
                    <a:pt x="68210" y="59685"/>
                    <a:pt x="68210" y="59685"/>
                  </a:cubicBezTo>
                  <a:cubicBezTo>
                    <a:pt x="71578" y="84188"/>
                    <a:pt x="71578" y="84188"/>
                    <a:pt x="71578" y="84188"/>
                  </a:cubicBezTo>
                  <a:cubicBezTo>
                    <a:pt x="86526" y="89214"/>
                    <a:pt x="86526" y="89214"/>
                    <a:pt x="86526" y="89214"/>
                  </a:cubicBezTo>
                  <a:cubicBezTo>
                    <a:pt x="74947" y="119371"/>
                    <a:pt x="74947" y="119371"/>
                    <a:pt x="74947" y="119371"/>
                  </a:cubicBezTo>
                  <a:cubicBezTo>
                    <a:pt x="104842" y="119371"/>
                    <a:pt x="104842" y="119371"/>
                    <a:pt x="104842" y="119371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4842675" y="2709026"/>
              <a:ext cx="96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6800"/>
                  </a:moveTo>
                  <a:lnTo>
                    <a:pt x="115200" y="115200"/>
                  </a:lnTo>
                  <a:lnTo>
                    <a:pt x="76800" y="0"/>
                  </a:lnTo>
                  <a:lnTo>
                    <a:pt x="0" y="768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4931575" y="2669351"/>
              <a:ext cx="111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090" y="0"/>
                  </a:moveTo>
                  <a:lnTo>
                    <a:pt x="0" y="56470"/>
                  </a:lnTo>
                  <a:lnTo>
                    <a:pt x="87272" y="112941"/>
                  </a:lnTo>
                  <a:lnTo>
                    <a:pt x="116363" y="56470"/>
                  </a:lnTo>
                  <a:lnTo>
                    <a:pt x="58181" y="0"/>
                  </a:lnTo>
                  <a:lnTo>
                    <a:pt x="2909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923637" y="2645545"/>
              <a:ext cx="78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6800"/>
                  </a:moveTo>
                  <a:lnTo>
                    <a:pt x="75000" y="115200"/>
                  </a:lnTo>
                  <a:lnTo>
                    <a:pt x="115000" y="115200"/>
                  </a:lnTo>
                  <a:lnTo>
                    <a:pt x="115000" y="76800"/>
                  </a:lnTo>
                  <a:lnTo>
                    <a:pt x="75000" y="0"/>
                  </a:lnTo>
                  <a:lnTo>
                    <a:pt x="0" y="768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4949037" y="2683634"/>
              <a:ext cx="207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428" y="0"/>
                  </a:moveTo>
                  <a:lnTo>
                    <a:pt x="0" y="60000"/>
                  </a:lnTo>
                  <a:lnTo>
                    <a:pt x="17142" y="60000"/>
                  </a:lnTo>
                  <a:lnTo>
                    <a:pt x="51428" y="60000"/>
                  </a:lnTo>
                  <a:lnTo>
                    <a:pt x="51428" y="116250"/>
                  </a:lnTo>
                  <a:lnTo>
                    <a:pt x="117857" y="116250"/>
                  </a:lnTo>
                  <a:lnTo>
                    <a:pt x="66428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4952212" y="2702678"/>
              <a:ext cx="63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29090"/>
                  </a:moveTo>
                  <a:lnTo>
                    <a:pt x="0" y="58181"/>
                  </a:lnTo>
                  <a:lnTo>
                    <a:pt x="0" y="116363"/>
                  </a:lnTo>
                  <a:lnTo>
                    <a:pt x="112941" y="58181"/>
                  </a:lnTo>
                  <a:lnTo>
                    <a:pt x="112941" y="58181"/>
                  </a:lnTo>
                  <a:lnTo>
                    <a:pt x="56470" y="0"/>
                  </a:lnTo>
                  <a:lnTo>
                    <a:pt x="0" y="2909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4985550" y="275505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73" y="0"/>
                  </a:moveTo>
                  <a:lnTo>
                    <a:pt x="0" y="69000"/>
                  </a:lnTo>
                  <a:lnTo>
                    <a:pt x="26341" y="117000"/>
                  </a:lnTo>
                  <a:lnTo>
                    <a:pt x="70243" y="93000"/>
                  </a:lnTo>
                  <a:lnTo>
                    <a:pt x="11707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4898237" y="2694743"/>
              <a:ext cx="31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862" y="39452"/>
                  </a:moveTo>
                  <a:lnTo>
                    <a:pt x="42758" y="26301"/>
                  </a:lnTo>
                  <a:lnTo>
                    <a:pt x="20689" y="0"/>
                  </a:lnTo>
                  <a:lnTo>
                    <a:pt x="0" y="0"/>
                  </a:lnTo>
                  <a:lnTo>
                    <a:pt x="31724" y="52602"/>
                  </a:lnTo>
                  <a:lnTo>
                    <a:pt x="64827" y="65753"/>
                  </a:lnTo>
                  <a:lnTo>
                    <a:pt x="86896" y="118356"/>
                  </a:lnTo>
                  <a:lnTo>
                    <a:pt x="118620" y="118356"/>
                  </a:lnTo>
                  <a:lnTo>
                    <a:pt x="107586" y="92054"/>
                  </a:lnTo>
                  <a:lnTo>
                    <a:pt x="86896" y="92054"/>
                  </a:lnTo>
                  <a:lnTo>
                    <a:pt x="75862" y="3945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4903000" y="2774094"/>
              <a:ext cx="573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8571"/>
                  </a:moveTo>
                  <a:lnTo>
                    <a:pt x="36226" y="68571"/>
                  </a:lnTo>
                  <a:lnTo>
                    <a:pt x="59622" y="117857"/>
                  </a:lnTo>
                  <a:lnTo>
                    <a:pt x="59622" y="117857"/>
                  </a:lnTo>
                  <a:lnTo>
                    <a:pt x="107924" y="100714"/>
                  </a:lnTo>
                  <a:lnTo>
                    <a:pt x="113962" y="117857"/>
                  </a:lnTo>
                  <a:lnTo>
                    <a:pt x="119245" y="51428"/>
                  </a:lnTo>
                  <a:lnTo>
                    <a:pt x="101886" y="68571"/>
                  </a:lnTo>
                  <a:lnTo>
                    <a:pt x="95849" y="51428"/>
                  </a:lnTo>
                  <a:lnTo>
                    <a:pt x="89811" y="51428"/>
                  </a:lnTo>
                  <a:lnTo>
                    <a:pt x="53584" y="34285"/>
                  </a:lnTo>
                  <a:lnTo>
                    <a:pt x="53584" y="34285"/>
                  </a:lnTo>
                  <a:lnTo>
                    <a:pt x="36226" y="51428"/>
                  </a:lnTo>
                  <a:lnTo>
                    <a:pt x="12075" y="0"/>
                  </a:lnTo>
                  <a:lnTo>
                    <a:pt x="0" y="6857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4928400" y="2720136"/>
              <a:ext cx="6300" cy="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941" y="115000"/>
                  </a:lnTo>
                  <a:lnTo>
                    <a:pt x="112941" y="35000"/>
                  </a:lnTo>
                  <a:lnTo>
                    <a:pt x="56470" y="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4939512" y="2737592"/>
              <a:ext cx="63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470" y="116363"/>
                  </a:moveTo>
                  <a:lnTo>
                    <a:pt x="56470" y="116363"/>
                  </a:lnTo>
                  <a:lnTo>
                    <a:pt x="56470" y="116363"/>
                  </a:lnTo>
                  <a:cubicBezTo>
                    <a:pt x="56470" y="116363"/>
                    <a:pt x="56470" y="116363"/>
                    <a:pt x="112941" y="58181"/>
                  </a:cubicBezTo>
                  <a:lnTo>
                    <a:pt x="112941" y="58181"/>
                  </a:lnTo>
                  <a:cubicBezTo>
                    <a:pt x="112941" y="0"/>
                    <a:pt x="112941" y="0"/>
                    <a:pt x="112941" y="0"/>
                  </a:cubicBezTo>
                  <a:cubicBezTo>
                    <a:pt x="0" y="58181"/>
                    <a:pt x="0" y="58181"/>
                    <a:pt x="0" y="58181"/>
                  </a:cubicBezTo>
                  <a:lnTo>
                    <a:pt x="56470" y="11636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4260062" y="2224987"/>
              <a:ext cx="93600" cy="12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97650"/>
                  </a:moveTo>
                  <a:lnTo>
                    <a:pt x="0" y="97650"/>
                  </a:lnTo>
                  <a:cubicBezTo>
                    <a:pt x="14656" y="103151"/>
                    <a:pt x="14656" y="103151"/>
                    <a:pt x="14656" y="103151"/>
                  </a:cubicBezTo>
                  <a:cubicBezTo>
                    <a:pt x="3664" y="108653"/>
                    <a:pt x="3664" y="108653"/>
                    <a:pt x="3664" y="108653"/>
                  </a:cubicBezTo>
                  <a:cubicBezTo>
                    <a:pt x="10992" y="111404"/>
                    <a:pt x="10992" y="111404"/>
                    <a:pt x="10992" y="111404"/>
                  </a:cubicBezTo>
                  <a:cubicBezTo>
                    <a:pt x="17862" y="111404"/>
                    <a:pt x="17862" y="111404"/>
                    <a:pt x="17862" y="111404"/>
                  </a:cubicBezTo>
                  <a:cubicBezTo>
                    <a:pt x="10992" y="116905"/>
                    <a:pt x="10992" y="116905"/>
                    <a:pt x="10992" y="116905"/>
                  </a:cubicBezTo>
                  <a:cubicBezTo>
                    <a:pt x="21526" y="114154"/>
                    <a:pt x="21526" y="114154"/>
                    <a:pt x="21526" y="114154"/>
                  </a:cubicBezTo>
                  <a:cubicBezTo>
                    <a:pt x="17862" y="119656"/>
                    <a:pt x="17862" y="119656"/>
                    <a:pt x="17862" y="119656"/>
                  </a:cubicBezTo>
                  <a:cubicBezTo>
                    <a:pt x="28854" y="119656"/>
                    <a:pt x="28854" y="119656"/>
                    <a:pt x="28854" y="119656"/>
                  </a:cubicBezTo>
                  <a:cubicBezTo>
                    <a:pt x="68702" y="105902"/>
                    <a:pt x="68702" y="105902"/>
                    <a:pt x="68702" y="105902"/>
                  </a:cubicBezTo>
                  <a:cubicBezTo>
                    <a:pt x="68702" y="103151"/>
                    <a:pt x="68702" y="103151"/>
                    <a:pt x="68702" y="103151"/>
                  </a:cubicBezTo>
                  <a:cubicBezTo>
                    <a:pt x="90687" y="97650"/>
                    <a:pt x="90687" y="97650"/>
                    <a:pt x="90687" y="97650"/>
                  </a:cubicBezTo>
                  <a:cubicBezTo>
                    <a:pt x="97557" y="100401"/>
                    <a:pt x="97557" y="100401"/>
                    <a:pt x="97557" y="100401"/>
                  </a:cubicBezTo>
                  <a:cubicBezTo>
                    <a:pt x="108549" y="75988"/>
                    <a:pt x="108549" y="75988"/>
                    <a:pt x="108549" y="75988"/>
                  </a:cubicBezTo>
                  <a:lnTo>
                    <a:pt x="108549" y="75988"/>
                  </a:lnTo>
                  <a:cubicBezTo>
                    <a:pt x="108549" y="59828"/>
                    <a:pt x="108549" y="59828"/>
                    <a:pt x="108549" y="59828"/>
                  </a:cubicBezTo>
                  <a:cubicBezTo>
                    <a:pt x="97557" y="43323"/>
                    <a:pt x="97557" y="43323"/>
                    <a:pt x="97557" y="43323"/>
                  </a:cubicBezTo>
                  <a:cubicBezTo>
                    <a:pt x="104885" y="40573"/>
                    <a:pt x="104885" y="40573"/>
                    <a:pt x="104885" y="40573"/>
                  </a:cubicBezTo>
                  <a:lnTo>
                    <a:pt x="104885" y="40573"/>
                  </a:lnTo>
                  <a:cubicBezTo>
                    <a:pt x="119541" y="35071"/>
                    <a:pt x="119541" y="35071"/>
                    <a:pt x="119541" y="35071"/>
                  </a:cubicBezTo>
                  <a:cubicBezTo>
                    <a:pt x="115877" y="24412"/>
                    <a:pt x="115877" y="24412"/>
                    <a:pt x="115877" y="24412"/>
                  </a:cubicBezTo>
                  <a:cubicBezTo>
                    <a:pt x="108549" y="21661"/>
                    <a:pt x="108549" y="21661"/>
                    <a:pt x="108549" y="21661"/>
                  </a:cubicBezTo>
                  <a:cubicBezTo>
                    <a:pt x="112213" y="13409"/>
                    <a:pt x="112213" y="13409"/>
                    <a:pt x="112213" y="13409"/>
                  </a:cubicBezTo>
                  <a:cubicBezTo>
                    <a:pt x="101221" y="5157"/>
                    <a:pt x="101221" y="5157"/>
                    <a:pt x="101221" y="5157"/>
                  </a:cubicBezTo>
                  <a:cubicBezTo>
                    <a:pt x="79694" y="7908"/>
                    <a:pt x="79694" y="7908"/>
                    <a:pt x="79694" y="7908"/>
                  </a:cubicBezTo>
                  <a:cubicBezTo>
                    <a:pt x="76030" y="0"/>
                    <a:pt x="76030" y="0"/>
                    <a:pt x="76030" y="0"/>
                  </a:cubicBezTo>
                  <a:cubicBezTo>
                    <a:pt x="72366" y="7908"/>
                    <a:pt x="72366" y="7908"/>
                    <a:pt x="72366" y="7908"/>
                  </a:cubicBezTo>
                  <a:lnTo>
                    <a:pt x="72366" y="7908"/>
                  </a:lnTo>
                  <a:cubicBezTo>
                    <a:pt x="68702" y="10659"/>
                    <a:pt x="68702" y="10659"/>
                    <a:pt x="68702" y="10659"/>
                  </a:cubicBezTo>
                  <a:cubicBezTo>
                    <a:pt x="68702" y="2750"/>
                    <a:pt x="68702" y="2750"/>
                    <a:pt x="68702" y="2750"/>
                  </a:cubicBezTo>
                  <a:cubicBezTo>
                    <a:pt x="39847" y="21661"/>
                    <a:pt x="39847" y="21661"/>
                    <a:pt x="39847" y="21661"/>
                  </a:cubicBezTo>
                  <a:cubicBezTo>
                    <a:pt x="54045" y="24412"/>
                    <a:pt x="54045" y="24412"/>
                    <a:pt x="54045" y="24412"/>
                  </a:cubicBezTo>
                  <a:cubicBezTo>
                    <a:pt x="43511" y="35071"/>
                    <a:pt x="43511" y="35071"/>
                    <a:pt x="43511" y="35071"/>
                  </a:cubicBezTo>
                  <a:cubicBezTo>
                    <a:pt x="17862" y="32664"/>
                    <a:pt x="17862" y="32664"/>
                    <a:pt x="17862" y="32664"/>
                  </a:cubicBezTo>
                  <a:lnTo>
                    <a:pt x="17862" y="32664"/>
                  </a:lnTo>
                  <a:cubicBezTo>
                    <a:pt x="3664" y="46074"/>
                    <a:pt x="7328" y="48825"/>
                    <a:pt x="7328" y="48825"/>
                  </a:cubicBezTo>
                  <a:lnTo>
                    <a:pt x="7328" y="48825"/>
                  </a:lnTo>
                  <a:lnTo>
                    <a:pt x="7328" y="48825"/>
                  </a:lnTo>
                  <a:cubicBezTo>
                    <a:pt x="7328" y="48825"/>
                    <a:pt x="14656" y="48825"/>
                    <a:pt x="17862" y="48825"/>
                  </a:cubicBezTo>
                  <a:cubicBezTo>
                    <a:pt x="10992" y="59828"/>
                    <a:pt x="10992" y="59828"/>
                    <a:pt x="10992" y="59828"/>
                  </a:cubicBezTo>
                  <a:cubicBezTo>
                    <a:pt x="36183" y="70487"/>
                    <a:pt x="36183" y="70487"/>
                    <a:pt x="36183" y="70487"/>
                  </a:cubicBezTo>
                  <a:cubicBezTo>
                    <a:pt x="25190" y="73237"/>
                    <a:pt x="25190" y="73237"/>
                    <a:pt x="25190" y="73237"/>
                  </a:cubicBezTo>
                  <a:cubicBezTo>
                    <a:pt x="14656" y="86991"/>
                    <a:pt x="14656" y="86991"/>
                    <a:pt x="14656" y="86991"/>
                  </a:cubicBezTo>
                  <a:cubicBezTo>
                    <a:pt x="25190" y="86991"/>
                    <a:pt x="25190" y="86991"/>
                    <a:pt x="25190" y="86991"/>
                  </a:cubicBezTo>
                  <a:cubicBezTo>
                    <a:pt x="10992" y="97650"/>
                    <a:pt x="10992" y="97650"/>
                    <a:pt x="10992" y="97650"/>
                  </a:cubicBezTo>
                  <a:lnTo>
                    <a:pt x="0" y="976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4368012" y="2255140"/>
              <a:ext cx="63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6363"/>
                  </a:moveTo>
                  <a:lnTo>
                    <a:pt x="0" y="116363"/>
                  </a:lnTo>
                  <a:cubicBezTo>
                    <a:pt x="0" y="116363"/>
                    <a:pt x="56470" y="116363"/>
                    <a:pt x="112941" y="116363"/>
                  </a:cubicBezTo>
                  <a:lnTo>
                    <a:pt x="112941" y="116363"/>
                  </a:lnTo>
                  <a:cubicBezTo>
                    <a:pt x="112941" y="0"/>
                    <a:pt x="112941" y="0"/>
                    <a:pt x="112941" y="0"/>
                  </a:cubicBezTo>
                  <a:cubicBezTo>
                    <a:pt x="0" y="116363"/>
                    <a:pt x="0" y="116363"/>
                    <a:pt x="0" y="116363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4356900" y="2213877"/>
              <a:ext cx="63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6829"/>
                  </a:moveTo>
                  <a:lnTo>
                    <a:pt x="56470" y="117073"/>
                  </a:lnTo>
                  <a:lnTo>
                    <a:pt x="112941" y="0"/>
                  </a:lnTo>
                  <a:lnTo>
                    <a:pt x="0" y="4682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4342612" y="2104374"/>
              <a:ext cx="150900" cy="287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42" y="23850"/>
                  </a:moveTo>
                  <a:lnTo>
                    <a:pt x="0" y="29700"/>
                  </a:lnTo>
                  <a:lnTo>
                    <a:pt x="6857" y="33300"/>
                  </a:lnTo>
                  <a:lnTo>
                    <a:pt x="11428" y="30900"/>
                  </a:lnTo>
                  <a:lnTo>
                    <a:pt x="9142" y="36900"/>
                  </a:lnTo>
                  <a:lnTo>
                    <a:pt x="6857" y="41550"/>
                  </a:lnTo>
                  <a:lnTo>
                    <a:pt x="9142" y="42750"/>
                  </a:lnTo>
                  <a:lnTo>
                    <a:pt x="4571" y="51150"/>
                  </a:lnTo>
                  <a:lnTo>
                    <a:pt x="11428" y="43950"/>
                  </a:lnTo>
                  <a:lnTo>
                    <a:pt x="11428" y="41550"/>
                  </a:lnTo>
                  <a:lnTo>
                    <a:pt x="11428" y="40350"/>
                  </a:lnTo>
                  <a:lnTo>
                    <a:pt x="13714" y="41550"/>
                  </a:lnTo>
                  <a:lnTo>
                    <a:pt x="16000" y="39150"/>
                  </a:lnTo>
                  <a:lnTo>
                    <a:pt x="20285" y="40350"/>
                  </a:lnTo>
                  <a:lnTo>
                    <a:pt x="18285" y="42750"/>
                  </a:lnTo>
                  <a:lnTo>
                    <a:pt x="22571" y="45150"/>
                  </a:lnTo>
                  <a:lnTo>
                    <a:pt x="13714" y="54600"/>
                  </a:lnTo>
                  <a:lnTo>
                    <a:pt x="13714" y="54600"/>
                  </a:lnTo>
                  <a:lnTo>
                    <a:pt x="16000" y="59400"/>
                  </a:lnTo>
                  <a:lnTo>
                    <a:pt x="18285" y="57000"/>
                  </a:lnTo>
                  <a:lnTo>
                    <a:pt x="31714" y="57000"/>
                  </a:lnTo>
                  <a:lnTo>
                    <a:pt x="31714" y="57000"/>
                  </a:lnTo>
                  <a:lnTo>
                    <a:pt x="43142" y="53400"/>
                  </a:lnTo>
                  <a:lnTo>
                    <a:pt x="36285" y="61800"/>
                  </a:lnTo>
                  <a:lnTo>
                    <a:pt x="36285" y="61800"/>
                  </a:lnTo>
                  <a:lnTo>
                    <a:pt x="43142" y="65250"/>
                  </a:lnTo>
                  <a:lnTo>
                    <a:pt x="49714" y="64200"/>
                  </a:lnTo>
                  <a:lnTo>
                    <a:pt x="47428" y="76050"/>
                  </a:lnTo>
                  <a:lnTo>
                    <a:pt x="34000" y="77100"/>
                  </a:lnTo>
                  <a:lnTo>
                    <a:pt x="20285" y="84300"/>
                  </a:lnTo>
                  <a:lnTo>
                    <a:pt x="29428" y="83100"/>
                  </a:lnTo>
                  <a:lnTo>
                    <a:pt x="31714" y="89100"/>
                  </a:lnTo>
                  <a:lnTo>
                    <a:pt x="11428" y="96150"/>
                  </a:lnTo>
                  <a:lnTo>
                    <a:pt x="16000" y="99750"/>
                  </a:lnTo>
                  <a:lnTo>
                    <a:pt x="24857" y="98550"/>
                  </a:lnTo>
                  <a:lnTo>
                    <a:pt x="27142" y="100950"/>
                  </a:lnTo>
                  <a:lnTo>
                    <a:pt x="34000" y="99750"/>
                  </a:lnTo>
                  <a:lnTo>
                    <a:pt x="40571" y="102150"/>
                  </a:lnTo>
                  <a:lnTo>
                    <a:pt x="54285" y="98550"/>
                  </a:lnTo>
                  <a:lnTo>
                    <a:pt x="45142" y="105600"/>
                  </a:lnTo>
                  <a:lnTo>
                    <a:pt x="27142" y="105600"/>
                  </a:lnTo>
                  <a:lnTo>
                    <a:pt x="27142" y="105600"/>
                  </a:lnTo>
                  <a:lnTo>
                    <a:pt x="9142" y="118650"/>
                  </a:lnTo>
                  <a:lnTo>
                    <a:pt x="6857" y="118650"/>
                  </a:lnTo>
                  <a:lnTo>
                    <a:pt x="16000" y="119850"/>
                  </a:lnTo>
                  <a:lnTo>
                    <a:pt x="18285" y="116400"/>
                  </a:lnTo>
                  <a:lnTo>
                    <a:pt x="36285" y="117450"/>
                  </a:lnTo>
                  <a:lnTo>
                    <a:pt x="40571" y="111600"/>
                  </a:lnTo>
                  <a:lnTo>
                    <a:pt x="49714" y="111600"/>
                  </a:lnTo>
                  <a:lnTo>
                    <a:pt x="54285" y="114000"/>
                  </a:lnTo>
                  <a:lnTo>
                    <a:pt x="72285" y="108000"/>
                  </a:lnTo>
                  <a:lnTo>
                    <a:pt x="79142" y="110400"/>
                  </a:lnTo>
                  <a:lnTo>
                    <a:pt x="106285" y="109200"/>
                  </a:lnTo>
                  <a:lnTo>
                    <a:pt x="106285" y="109200"/>
                  </a:lnTo>
                  <a:lnTo>
                    <a:pt x="115428" y="103350"/>
                  </a:lnTo>
                  <a:lnTo>
                    <a:pt x="101714" y="102150"/>
                  </a:lnTo>
                  <a:lnTo>
                    <a:pt x="106285" y="98550"/>
                  </a:lnTo>
                  <a:lnTo>
                    <a:pt x="104000" y="97350"/>
                  </a:lnTo>
                  <a:lnTo>
                    <a:pt x="110857" y="96150"/>
                  </a:lnTo>
                  <a:lnTo>
                    <a:pt x="115428" y="93750"/>
                  </a:lnTo>
                  <a:lnTo>
                    <a:pt x="119714" y="87900"/>
                  </a:lnTo>
                  <a:lnTo>
                    <a:pt x="115428" y="83100"/>
                  </a:lnTo>
                  <a:lnTo>
                    <a:pt x="104000" y="81900"/>
                  </a:lnTo>
                  <a:lnTo>
                    <a:pt x="104000" y="81900"/>
                  </a:lnTo>
                  <a:lnTo>
                    <a:pt x="94857" y="84300"/>
                  </a:lnTo>
                  <a:lnTo>
                    <a:pt x="99428" y="78300"/>
                  </a:lnTo>
                  <a:lnTo>
                    <a:pt x="92571" y="73650"/>
                  </a:lnTo>
                  <a:lnTo>
                    <a:pt x="94857" y="73650"/>
                  </a:lnTo>
                  <a:lnTo>
                    <a:pt x="94857" y="72450"/>
                  </a:lnTo>
                  <a:lnTo>
                    <a:pt x="81428" y="60600"/>
                  </a:lnTo>
                  <a:lnTo>
                    <a:pt x="81428" y="60600"/>
                  </a:lnTo>
                  <a:lnTo>
                    <a:pt x="74571" y="60600"/>
                  </a:lnTo>
                  <a:lnTo>
                    <a:pt x="70000" y="46350"/>
                  </a:lnTo>
                  <a:lnTo>
                    <a:pt x="70000" y="46350"/>
                  </a:lnTo>
                  <a:lnTo>
                    <a:pt x="52000" y="39150"/>
                  </a:lnTo>
                  <a:lnTo>
                    <a:pt x="52000" y="39150"/>
                  </a:lnTo>
                  <a:lnTo>
                    <a:pt x="47428" y="40350"/>
                  </a:lnTo>
                  <a:lnTo>
                    <a:pt x="40571" y="39150"/>
                  </a:lnTo>
                  <a:lnTo>
                    <a:pt x="49714" y="36900"/>
                  </a:lnTo>
                  <a:lnTo>
                    <a:pt x="61142" y="22650"/>
                  </a:lnTo>
                  <a:lnTo>
                    <a:pt x="65714" y="20250"/>
                  </a:lnTo>
                  <a:lnTo>
                    <a:pt x="63428" y="15450"/>
                  </a:lnTo>
                  <a:lnTo>
                    <a:pt x="43142" y="15450"/>
                  </a:lnTo>
                  <a:lnTo>
                    <a:pt x="43142" y="15450"/>
                  </a:lnTo>
                  <a:lnTo>
                    <a:pt x="31714" y="16650"/>
                  </a:lnTo>
                  <a:lnTo>
                    <a:pt x="31714" y="14250"/>
                  </a:lnTo>
                  <a:lnTo>
                    <a:pt x="29428" y="12000"/>
                  </a:lnTo>
                  <a:lnTo>
                    <a:pt x="43142" y="4800"/>
                  </a:lnTo>
                  <a:lnTo>
                    <a:pt x="47428" y="0"/>
                  </a:lnTo>
                  <a:lnTo>
                    <a:pt x="29428" y="2400"/>
                  </a:lnTo>
                  <a:lnTo>
                    <a:pt x="20285" y="1200"/>
                  </a:lnTo>
                  <a:lnTo>
                    <a:pt x="11428" y="7200"/>
                  </a:lnTo>
                  <a:lnTo>
                    <a:pt x="13714" y="10800"/>
                  </a:lnTo>
                  <a:lnTo>
                    <a:pt x="4571" y="13050"/>
                  </a:lnTo>
                  <a:lnTo>
                    <a:pt x="4571" y="20250"/>
                  </a:lnTo>
                  <a:lnTo>
                    <a:pt x="9142" y="20250"/>
                  </a:lnTo>
                  <a:lnTo>
                    <a:pt x="9142" y="238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336262" y="2204355"/>
              <a:ext cx="96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8181"/>
                  </a:moveTo>
                  <a:lnTo>
                    <a:pt x="38400" y="116363"/>
                  </a:lnTo>
                  <a:lnTo>
                    <a:pt x="115200" y="87272"/>
                  </a:lnTo>
                  <a:lnTo>
                    <a:pt x="38400" y="0"/>
                  </a:lnTo>
                  <a:lnTo>
                    <a:pt x="0" y="5818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4328325" y="2145636"/>
              <a:ext cx="237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4307"/>
                  </a:moveTo>
                  <a:lnTo>
                    <a:pt x="28125" y="59076"/>
                  </a:lnTo>
                  <a:lnTo>
                    <a:pt x="58125" y="101538"/>
                  </a:lnTo>
                  <a:lnTo>
                    <a:pt x="88125" y="118153"/>
                  </a:lnTo>
                  <a:lnTo>
                    <a:pt x="118125" y="73846"/>
                  </a:lnTo>
                  <a:lnTo>
                    <a:pt x="73125" y="73846"/>
                  </a:lnTo>
                  <a:lnTo>
                    <a:pt x="58125" y="0"/>
                  </a:lnTo>
                  <a:lnTo>
                    <a:pt x="0" y="4430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4321975" y="2113896"/>
              <a:ext cx="207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18500"/>
                  </a:moveTo>
                  <a:lnTo>
                    <a:pt x="100714" y="84000"/>
                  </a:lnTo>
                  <a:lnTo>
                    <a:pt x="83571" y="60000"/>
                  </a:lnTo>
                  <a:lnTo>
                    <a:pt x="100714" y="48000"/>
                  </a:lnTo>
                  <a:lnTo>
                    <a:pt x="117857" y="0"/>
                  </a:lnTo>
                  <a:lnTo>
                    <a:pt x="51428" y="36000"/>
                  </a:lnTo>
                  <a:lnTo>
                    <a:pt x="51428" y="36000"/>
                  </a:lnTo>
                  <a:lnTo>
                    <a:pt x="34285" y="48000"/>
                  </a:lnTo>
                  <a:lnTo>
                    <a:pt x="0" y="48000"/>
                  </a:lnTo>
                  <a:lnTo>
                    <a:pt x="17142" y="94500"/>
                  </a:lnTo>
                  <a:lnTo>
                    <a:pt x="17142" y="118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4393412" y="2085330"/>
              <a:ext cx="96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116363"/>
                  </a:moveTo>
                  <a:lnTo>
                    <a:pt x="115200" y="116363"/>
                  </a:lnTo>
                  <a:cubicBezTo>
                    <a:pt x="43200" y="29090"/>
                    <a:pt x="43200" y="0"/>
                    <a:pt x="43200" y="0"/>
                  </a:cubicBezTo>
                  <a:lnTo>
                    <a:pt x="43200" y="0"/>
                  </a:lnTo>
                  <a:cubicBezTo>
                    <a:pt x="0" y="116363"/>
                    <a:pt x="0" y="116363"/>
                    <a:pt x="0" y="116363"/>
                  </a:cubicBezTo>
                  <a:cubicBezTo>
                    <a:pt x="115200" y="116363"/>
                    <a:pt x="115200" y="116363"/>
                    <a:pt x="115200" y="116363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4339437" y="2182137"/>
              <a:ext cx="11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090" y="0"/>
                  </a:moveTo>
                  <a:lnTo>
                    <a:pt x="0" y="24000"/>
                  </a:lnTo>
                  <a:lnTo>
                    <a:pt x="29090" y="48000"/>
                  </a:lnTo>
                  <a:lnTo>
                    <a:pt x="0" y="117000"/>
                  </a:lnTo>
                  <a:lnTo>
                    <a:pt x="29090" y="117000"/>
                  </a:lnTo>
                  <a:lnTo>
                    <a:pt x="116363" y="72000"/>
                  </a:lnTo>
                  <a:lnTo>
                    <a:pt x="2909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428337" y="2028197"/>
              <a:ext cx="111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090" y="118750"/>
                  </a:moveTo>
                  <a:lnTo>
                    <a:pt x="87272" y="108750"/>
                  </a:lnTo>
                  <a:lnTo>
                    <a:pt x="116363" y="58750"/>
                  </a:lnTo>
                  <a:lnTo>
                    <a:pt x="58181" y="0"/>
                  </a:lnTo>
                  <a:lnTo>
                    <a:pt x="0" y="58750"/>
                  </a:lnTo>
                  <a:lnTo>
                    <a:pt x="0" y="58750"/>
                  </a:lnTo>
                  <a:lnTo>
                    <a:pt x="29090" y="78750"/>
                  </a:lnTo>
                  <a:lnTo>
                    <a:pt x="29090" y="1187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4691862" y="2712200"/>
              <a:ext cx="63600" cy="4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14" y="8000"/>
                  </a:moveTo>
                  <a:lnTo>
                    <a:pt x="108342" y="0"/>
                  </a:lnTo>
                  <a:lnTo>
                    <a:pt x="48685" y="16000"/>
                  </a:lnTo>
                  <a:lnTo>
                    <a:pt x="32228" y="0"/>
                  </a:lnTo>
                  <a:lnTo>
                    <a:pt x="32228" y="0"/>
                  </a:lnTo>
                  <a:lnTo>
                    <a:pt x="21942" y="8000"/>
                  </a:lnTo>
                  <a:lnTo>
                    <a:pt x="10971" y="0"/>
                  </a:lnTo>
                  <a:lnTo>
                    <a:pt x="0" y="24000"/>
                  </a:lnTo>
                  <a:lnTo>
                    <a:pt x="5485" y="47000"/>
                  </a:lnTo>
                  <a:lnTo>
                    <a:pt x="21942" y="47000"/>
                  </a:lnTo>
                  <a:lnTo>
                    <a:pt x="54171" y="79000"/>
                  </a:lnTo>
                  <a:lnTo>
                    <a:pt x="54171" y="79000"/>
                  </a:lnTo>
                  <a:lnTo>
                    <a:pt x="65142" y="79000"/>
                  </a:lnTo>
                  <a:lnTo>
                    <a:pt x="91885" y="111000"/>
                  </a:lnTo>
                  <a:lnTo>
                    <a:pt x="97371" y="119000"/>
                  </a:lnTo>
                  <a:lnTo>
                    <a:pt x="108342" y="79000"/>
                  </a:lnTo>
                  <a:lnTo>
                    <a:pt x="108342" y="79000"/>
                  </a:lnTo>
                  <a:lnTo>
                    <a:pt x="97371" y="55000"/>
                  </a:lnTo>
                  <a:lnTo>
                    <a:pt x="119314" y="8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4612487" y="2637611"/>
              <a:ext cx="31800" cy="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497"/>
                  </a:moveTo>
                  <a:lnTo>
                    <a:pt x="0" y="28742"/>
                  </a:lnTo>
                  <a:lnTo>
                    <a:pt x="20689" y="40239"/>
                  </a:lnTo>
                  <a:lnTo>
                    <a:pt x="20689" y="68263"/>
                  </a:lnTo>
                  <a:lnTo>
                    <a:pt x="9655" y="79760"/>
                  </a:lnTo>
                  <a:lnTo>
                    <a:pt x="9655" y="102754"/>
                  </a:lnTo>
                  <a:lnTo>
                    <a:pt x="9655" y="102754"/>
                  </a:lnTo>
                  <a:lnTo>
                    <a:pt x="42758" y="119281"/>
                  </a:lnTo>
                  <a:lnTo>
                    <a:pt x="75862" y="102754"/>
                  </a:lnTo>
                  <a:lnTo>
                    <a:pt x="86896" y="108502"/>
                  </a:lnTo>
                  <a:lnTo>
                    <a:pt x="108965" y="102754"/>
                  </a:lnTo>
                  <a:lnTo>
                    <a:pt x="118620" y="28742"/>
                  </a:lnTo>
                  <a:lnTo>
                    <a:pt x="118620" y="28742"/>
                  </a:lnTo>
                  <a:lnTo>
                    <a:pt x="86896" y="0"/>
                  </a:lnTo>
                  <a:lnTo>
                    <a:pt x="86896" y="0"/>
                  </a:lnTo>
                  <a:lnTo>
                    <a:pt x="20689" y="17245"/>
                  </a:lnTo>
                  <a:lnTo>
                    <a:pt x="0" y="1149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4622012" y="2586826"/>
              <a:ext cx="20700" cy="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68" y="27555"/>
                  </a:moveTo>
                  <a:lnTo>
                    <a:pt x="0" y="41777"/>
                  </a:lnTo>
                  <a:lnTo>
                    <a:pt x="0" y="41777"/>
                  </a:lnTo>
                  <a:lnTo>
                    <a:pt x="16842" y="98666"/>
                  </a:lnTo>
                  <a:lnTo>
                    <a:pt x="16842" y="98666"/>
                  </a:lnTo>
                  <a:lnTo>
                    <a:pt x="67368" y="119111"/>
                  </a:lnTo>
                  <a:lnTo>
                    <a:pt x="117894" y="63111"/>
                  </a:lnTo>
                  <a:lnTo>
                    <a:pt x="84210" y="48888"/>
                  </a:lnTo>
                  <a:lnTo>
                    <a:pt x="84210" y="0"/>
                  </a:lnTo>
                  <a:lnTo>
                    <a:pt x="67368" y="2755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4504537" y="2669351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33684"/>
                  </a:moveTo>
                  <a:lnTo>
                    <a:pt x="0" y="33684"/>
                  </a:lnTo>
                  <a:lnTo>
                    <a:pt x="0" y="67368"/>
                  </a:lnTo>
                  <a:lnTo>
                    <a:pt x="83571" y="117894"/>
                  </a:lnTo>
                  <a:lnTo>
                    <a:pt x="117857" y="50526"/>
                  </a:lnTo>
                  <a:lnTo>
                    <a:pt x="83571" y="33684"/>
                  </a:lnTo>
                  <a:lnTo>
                    <a:pt x="83571" y="0"/>
                  </a:lnTo>
                  <a:lnTo>
                    <a:pt x="17142" y="3368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4529937" y="2666177"/>
              <a:ext cx="111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0"/>
                  </a:moveTo>
                  <a:lnTo>
                    <a:pt x="29090" y="0"/>
                  </a:lnTo>
                  <a:lnTo>
                    <a:pt x="0" y="38400"/>
                  </a:lnTo>
                  <a:lnTo>
                    <a:pt x="87272" y="115200"/>
                  </a:lnTo>
                  <a:lnTo>
                    <a:pt x="116363" y="76800"/>
                  </a:lnTo>
                  <a:lnTo>
                    <a:pt x="87272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4858550" y="1018856"/>
              <a:ext cx="714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363" y="4242"/>
                  </a:moveTo>
                  <a:lnTo>
                    <a:pt x="76363" y="0"/>
                  </a:lnTo>
                  <a:lnTo>
                    <a:pt x="33333" y="0"/>
                  </a:lnTo>
                  <a:lnTo>
                    <a:pt x="33333" y="0"/>
                  </a:lnTo>
                  <a:lnTo>
                    <a:pt x="0" y="47878"/>
                  </a:lnTo>
                  <a:lnTo>
                    <a:pt x="0" y="47878"/>
                  </a:lnTo>
                  <a:lnTo>
                    <a:pt x="0" y="81212"/>
                  </a:lnTo>
                  <a:lnTo>
                    <a:pt x="38181" y="66666"/>
                  </a:lnTo>
                  <a:lnTo>
                    <a:pt x="47878" y="119393"/>
                  </a:lnTo>
                  <a:lnTo>
                    <a:pt x="90909" y="47878"/>
                  </a:lnTo>
                  <a:lnTo>
                    <a:pt x="119393" y="43030"/>
                  </a:lnTo>
                  <a:lnTo>
                    <a:pt x="76363" y="424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4798225" y="782391"/>
              <a:ext cx="179400" cy="10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074" y="85033"/>
                  </a:moveTo>
                  <a:lnTo>
                    <a:pt x="17074" y="85033"/>
                  </a:lnTo>
                  <a:lnTo>
                    <a:pt x="17074" y="85033"/>
                  </a:lnTo>
                  <a:cubicBezTo>
                    <a:pt x="30300" y="69139"/>
                    <a:pt x="30300" y="69139"/>
                    <a:pt x="30300" y="69139"/>
                  </a:cubicBezTo>
                  <a:cubicBezTo>
                    <a:pt x="56993" y="69139"/>
                    <a:pt x="56993" y="69139"/>
                    <a:pt x="56993" y="69139"/>
                  </a:cubicBezTo>
                  <a:cubicBezTo>
                    <a:pt x="24529" y="119602"/>
                    <a:pt x="24529" y="119602"/>
                    <a:pt x="24529" y="119602"/>
                  </a:cubicBezTo>
                  <a:lnTo>
                    <a:pt x="24529" y="119602"/>
                  </a:lnTo>
                  <a:lnTo>
                    <a:pt x="24529" y="119602"/>
                  </a:lnTo>
                  <a:lnTo>
                    <a:pt x="24529" y="119602"/>
                  </a:lnTo>
                  <a:cubicBezTo>
                    <a:pt x="26452" y="119602"/>
                    <a:pt x="26452" y="119602"/>
                    <a:pt x="26452" y="119602"/>
                  </a:cubicBezTo>
                  <a:cubicBezTo>
                    <a:pt x="28376" y="119602"/>
                    <a:pt x="39919" y="113245"/>
                    <a:pt x="45450" y="110066"/>
                  </a:cubicBezTo>
                  <a:cubicBezTo>
                    <a:pt x="72144" y="110066"/>
                    <a:pt x="72144" y="110066"/>
                    <a:pt x="72144" y="110066"/>
                  </a:cubicBezTo>
                  <a:cubicBezTo>
                    <a:pt x="77915" y="119602"/>
                    <a:pt x="77915" y="119602"/>
                    <a:pt x="77915" y="119602"/>
                  </a:cubicBezTo>
                  <a:cubicBezTo>
                    <a:pt x="96913" y="116423"/>
                    <a:pt x="96913" y="116423"/>
                    <a:pt x="96913" y="116423"/>
                  </a:cubicBezTo>
                  <a:cubicBezTo>
                    <a:pt x="100761" y="85033"/>
                    <a:pt x="100761" y="85033"/>
                    <a:pt x="100761" y="85033"/>
                  </a:cubicBezTo>
                  <a:cubicBezTo>
                    <a:pt x="110140" y="78675"/>
                    <a:pt x="110140" y="78675"/>
                    <a:pt x="110140" y="78675"/>
                  </a:cubicBezTo>
                  <a:cubicBezTo>
                    <a:pt x="119759" y="25033"/>
                    <a:pt x="119759" y="25033"/>
                    <a:pt x="119759" y="25033"/>
                  </a:cubicBezTo>
                  <a:lnTo>
                    <a:pt x="119759" y="25033"/>
                  </a:lnTo>
                  <a:cubicBezTo>
                    <a:pt x="96913" y="22251"/>
                    <a:pt x="96913" y="22251"/>
                    <a:pt x="96913" y="22251"/>
                  </a:cubicBezTo>
                  <a:cubicBezTo>
                    <a:pt x="72144" y="9536"/>
                    <a:pt x="72144" y="9536"/>
                    <a:pt x="72144" y="9536"/>
                  </a:cubicBezTo>
                  <a:cubicBezTo>
                    <a:pt x="77915" y="22251"/>
                    <a:pt x="77915" y="22251"/>
                    <a:pt x="77915" y="22251"/>
                  </a:cubicBezTo>
                  <a:cubicBezTo>
                    <a:pt x="60841" y="31390"/>
                    <a:pt x="60841" y="31390"/>
                    <a:pt x="60841" y="31390"/>
                  </a:cubicBezTo>
                  <a:cubicBezTo>
                    <a:pt x="49298" y="44105"/>
                    <a:pt x="49298" y="44105"/>
                    <a:pt x="49298" y="44105"/>
                  </a:cubicBezTo>
                  <a:cubicBezTo>
                    <a:pt x="28376" y="0"/>
                    <a:pt x="28376" y="0"/>
                    <a:pt x="28376" y="0"/>
                  </a:cubicBezTo>
                  <a:lnTo>
                    <a:pt x="28376" y="0"/>
                  </a:lnTo>
                  <a:cubicBezTo>
                    <a:pt x="13226" y="25033"/>
                    <a:pt x="13226" y="25033"/>
                    <a:pt x="13226" y="25033"/>
                  </a:cubicBezTo>
                  <a:cubicBezTo>
                    <a:pt x="0" y="22251"/>
                    <a:pt x="0" y="22251"/>
                    <a:pt x="0" y="22251"/>
                  </a:cubicBezTo>
                  <a:cubicBezTo>
                    <a:pt x="9378" y="62781"/>
                    <a:pt x="9378" y="62781"/>
                    <a:pt x="9378" y="62781"/>
                  </a:cubicBezTo>
                  <a:lnTo>
                    <a:pt x="17074" y="850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4852200" y="976007"/>
              <a:ext cx="318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" y="118500"/>
                  </a:moveTo>
                  <a:lnTo>
                    <a:pt x="118636" y="106500"/>
                  </a:lnTo>
                  <a:lnTo>
                    <a:pt x="107727" y="0"/>
                  </a:lnTo>
                  <a:lnTo>
                    <a:pt x="107727" y="0"/>
                  </a:lnTo>
                  <a:lnTo>
                    <a:pt x="43636" y="0"/>
                  </a:lnTo>
                  <a:lnTo>
                    <a:pt x="0" y="48000"/>
                  </a:lnTo>
                  <a:lnTo>
                    <a:pt x="0" y="58500"/>
                  </a:lnTo>
                  <a:lnTo>
                    <a:pt x="10909" y="118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4666462" y="830001"/>
              <a:ext cx="190500" cy="31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13" y="33754"/>
                  </a:moveTo>
                  <a:lnTo>
                    <a:pt x="8813" y="33754"/>
                  </a:lnTo>
                  <a:lnTo>
                    <a:pt x="12429" y="40229"/>
                  </a:lnTo>
                  <a:lnTo>
                    <a:pt x="10621" y="54420"/>
                  </a:lnTo>
                  <a:lnTo>
                    <a:pt x="10621" y="54420"/>
                  </a:lnTo>
                  <a:lnTo>
                    <a:pt x="28474" y="64202"/>
                  </a:lnTo>
                  <a:lnTo>
                    <a:pt x="28474" y="64202"/>
                  </a:lnTo>
                  <a:lnTo>
                    <a:pt x="39322" y="57726"/>
                  </a:lnTo>
                  <a:lnTo>
                    <a:pt x="39322" y="57726"/>
                  </a:lnTo>
                  <a:lnTo>
                    <a:pt x="41129" y="51113"/>
                  </a:lnTo>
                  <a:lnTo>
                    <a:pt x="49943" y="44638"/>
                  </a:lnTo>
                  <a:lnTo>
                    <a:pt x="57175" y="53318"/>
                  </a:lnTo>
                  <a:lnTo>
                    <a:pt x="57175" y="53318"/>
                  </a:lnTo>
                  <a:lnTo>
                    <a:pt x="67796" y="55522"/>
                  </a:lnTo>
                  <a:lnTo>
                    <a:pt x="55367" y="63099"/>
                  </a:lnTo>
                  <a:lnTo>
                    <a:pt x="33898" y="65304"/>
                  </a:lnTo>
                  <a:lnTo>
                    <a:pt x="33898" y="66406"/>
                  </a:lnTo>
                  <a:lnTo>
                    <a:pt x="32090" y="75086"/>
                  </a:lnTo>
                  <a:lnTo>
                    <a:pt x="32090" y="75086"/>
                  </a:lnTo>
                  <a:lnTo>
                    <a:pt x="41129" y="79494"/>
                  </a:lnTo>
                  <a:lnTo>
                    <a:pt x="41129" y="79494"/>
                  </a:lnTo>
                  <a:lnTo>
                    <a:pt x="51751" y="77290"/>
                  </a:lnTo>
                  <a:lnTo>
                    <a:pt x="67796" y="78392"/>
                  </a:lnTo>
                  <a:lnTo>
                    <a:pt x="55367" y="84867"/>
                  </a:lnTo>
                  <a:lnTo>
                    <a:pt x="55367" y="84867"/>
                  </a:lnTo>
                  <a:lnTo>
                    <a:pt x="51751" y="90378"/>
                  </a:lnTo>
                  <a:lnTo>
                    <a:pt x="32090" y="88174"/>
                  </a:lnTo>
                  <a:lnTo>
                    <a:pt x="66214" y="119862"/>
                  </a:lnTo>
                  <a:lnTo>
                    <a:pt x="66214" y="119862"/>
                  </a:lnTo>
                  <a:lnTo>
                    <a:pt x="75028" y="106773"/>
                  </a:lnTo>
                  <a:lnTo>
                    <a:pt x="76836" y="93685"/>
                  </a:lnTo>
                  <a:lnTo>
                    <a:pt x="82259" y="85970"/>
                  </a:lnTo>
                  <a:lnTo>
                    <a:pt x="100112" y="51113"/>
                  </a:lnTo>
                  <a:lnTo>
                    <a:pt x="112542" y="47807"/>
                  </a:lnTo>
                  <a:lnTo>
                    <a:pt x="119774" y="42433"/>
                  </a:lnTo>
                  <a:lnTo>
                    <a:pt x="119774" y="41331"/>
                  </a:lnTo>
                  <a:lnTo>
                    <a:pt x="91073" y="27141"/>
                  </a:lnTo>
                  <a:lnTo>
                    <a:pt x="91073" y="20665"/>
                  </a:lnTo>
                  <a:lnTo>
                    <a:pt x="91073" y="20665"/>
                  </a:lnTo>
                  <a:lnTo>
                    <a:pt x="80451" y="14052"/>
                  </a:lnTo>
                  <a:lnTo>
                    <a:pt x="71412" y="964"/>
                  </a:lnTo>
                  <a:lnTo>
                    <a:pt x="69604" y="964"/>
                  </a:lnTo>
                  <a:lnTo>
                    <a:pt x="57175" y="0"/>
                  </a:lnTo>
                  <a:lnTo>
                    <a:pt x="48135" y="7577"/>
                  </a:lnTo>
                  <a:lnTo>
                    <a:pt x="57175" y="10884"/>
                  </a:lnTo>
                  <a:lnTo>
                    <a:pt x="64180" y="33754"/>
                  </a:lnTo>
                  <a:lnTo>
                    <a:pt x="60790" y="38025"/>
                  </a:lnTo>
                  <a:lnTo>
                    <a:pt x="49943" y="28243"/>
                  </a:lnTo>
                  <a:lnTo>
                    <a:pt x="44745" y="9781"/>
                  </a:lnTo>
                  <a:lnTo>
                    <a:pt x="42937" y="8679"/>
                  </a:lnTo>
                  <a:lnTo>
                    <a:pt x="35706" y="16257"/>
                  </a:lnTo>
                  <a:lnTo>
                    <a:pt x="32090" y="26039"/>
                  </a:lnTo>
                  <a:lnTo>
                    <a:pt x="28474" y="19563"/>
                  </a:lnTo>
                  <a:lnTo>
                    <a:pt x="28474" y="19563"/>
                  </a:lnTo>
                  <a:lnTo>
                    <a:pt x="16045" y="19563"/>
                  </a:lnTo>
                  <a:lnTo>
                    <a:pt x="5423" y="6475"/>
                  </a:lnTo>
                  <a:lnTo>
                    <a:pt x="0" y="10884"/>
                  </a:lnTo>
                  <a:lnTo>
                    <a:pt x="0" y="10884"/>
                  </a:lnTo>
                  <a:lnTo>
                    <a:pt x="0" y="20665"/>
                  </a:lnTo>
                  <a:lnTo>
                    <a:pt x="10621" y="26039"/>
                  </a:lnTo>
                  <a:lnTo>
                    <a:pt x="8813" y="3375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990187" y="1775862"/>
              <a:ext cx="214200" cy="146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878" y="100990"/>
                  </a:moveTo>
                  <a:lnTo>
                    <a:pt x="87878" y="100990"/>
                  </a:lnTo>
                  <a:lnTo>
                    <a:pt x="100606" y="84653"/>
                  </a:lnTo>
                  <a:lnTo>
                    <a:pt x="103838" y="87029"/>
                  </a:lnTo>
                  <a:lnTo>
                    <a:pt x="119797" y="54059"/>
                  </a:lnTo>
                  <a:lnTo>
                    <a:pt x="114949" y="51683"/>
                  </a:lnTo>
                  <a:lnTo>
                    <a:pt x="114949" y="35346"/>
                  </a:lnTo>
                  <a:lnTo>
                    <a:pt x="103838" y="30594"/>
                  </a:lnTo>
                  <a:lnTo>
                    <a:pt x="102222" y="16336"/>
                  </a:lnTo>
                  <a:lnTo>
                    <a:pt x="107070" y="7128"/>
                  </a:lnTo>
                  <a:lnTo>
                    <a:pt x="94141" y="14257"/>
                  </a:lnTo>
                  <a:lnTo>
                    <a:pt x="87878" y="0"/>
                  </a:lnTo>
                  <a:lnTo>
                    <a:pt x="86262" y="16336"/>
                  </a:lnTo>
                  <a:lnTo>
                    <a:pt x="73333" y="21089"/>
                  </a:lnTo>
                  <a:lnTo>
                    <a:pt x="67070" y="14257"/>
                  </a:lnTo>
                  <a:lnTo>
                    <a:pt x="67070" y="32970"/>
                  </a:lnTo>
                  <a:lnTo>
                    <a:pt x="62222" y="14257"/>
                  </a:lnTo>
                  <a:lnTo>
                    <a:pt x="54141" y="21089"/>
                  </a:lnTo>
                  <a:lnTo>
                    <a:pt x="52727" y="32970"/>
                  </a:lnTo>
                  <a:lnTo>
                    <a:pt x="44646" y="16336"/>
                  </a:lnTo>
                  <a:lnTo>
                    <a:pt x="43030" y="39801"/>
                  </a:lnTo>
                  <a:lnTo>
                    <a:pt x="41414" y="37722"/>
                  </a:lnTo>
                  <a:lnTo>
                    <a:pt x="34949" y="46930"/>
                  </a:lnTo>
                  <a:lnTo>
                    <a:pt x="33535" y="37722"/>
                  </a:lnTo>
                  <a:lnTo>
                    <a:pt x="33535" y="37722"/>
                  </a:lnTo>
                  <a:lnTo>
                    <a:pt x="30303" y="32970"/>
                  </a:lnTo>
                  <a:lnTo>
                    <a:pt x="34949" y="32970"/>
                  </a:lnTo>
                  <a:lnTo>
                    <a:pt x="31919" y="18712"/>
                  </a:lnTo>
                  <a:lnTo>
                    <a:pt x="31919" y="18712"/>
                  </a:lnTo>
                  <a:lnTo>
                    <a:pt x="11111" y="0"/>
                  </a:lnTo>
                  <a:lnTo>
                    <a:pt x="19191" y="11881"/>
                  </a:lnTo>
                  <a:lnTo>
                    <a:pt x="15959" y="14257"/>
                  </a:lnTo>
                  <a:lnTo>
                    <a:pt x="22222" y="25841"/>
                  </a:lnTo>
                  <a:lnTo>
                    <a:pt x="11111" y="14257"/>
                  </a:lnTo>
                  <a:lnTo>
                    <a:pt x="6262" y="23465"/>
                  </a:lnTo>
                  <a:lnTo>
                    <a:pt x="11111" y="35346"/>
                  </a:lnTo>
                  <a:lnTo>
                    <a:pt x="4646" y="30594"/>
                  </a:lnTo>
                  <a:lnTo>
                    <a:pt x="0" y="42475"/>
                  </a:lnTo>
                  <a:lnTo>
                    <a:pt x="20606" y="37722"/>
                  </a:lnTo>
                  <a:lnTo>
                    <a:pt x="27070" y="44554"/>
                  </a:lnTo>
                  <a:lnTo>
                    <a:pt x="20606" y="51683"/>
                  </a:lnTo>
                  <a:lnTo>
                    <a:pt x="27070" y="56435"/>
                  </a:lnTo>
                  <a:lnTo>
                    <a:pt x="17575" y="58811"/>
                  </a:lnTo>
                  <a:lnTo>
                    <a:pt x="4646" y="70396"/>
                  </a:lnTo>
                  <a:lnTo>
                    <a:pt x="22222" y="68019"/>
                  </a:lnTo>
                  <a:lnTo>
                    <a:pt x="23838" y="79900"/>
                  </a:lnTo>
                  <a:lnTo>
                    <a:pt x="28686" y="75148"/>
                  </a:lnTo>
                  <a:lnTo>
                    <a:pt x="27070" y="89405"/>
                  </a:lnTo>
                  <a:lnTo>
                    <a:pt x="17575" y="96237"/>
                  </a:lnTo>
                  <a:lnTo>
                    <a:pt x="19191" y="103366"/>
                  </a:lnTo>
                  <a:lnTo>
                    <a:pt x="36767" y="103366"/>
                  </a:lnTo>
                  <a:lnTo>
                    <a:pt x="49494" y="115247"/>
                  </a:lnTo>
                  <a:lnTo>
                    <a:pt x="63838" y="119702"/>
                  </a:lnTo>
                  <a:lnTo>
                    <a:pt x="79797" y="100990"/>
                  </a:lnTo>
                  <a:lnTo>
                    <a:pt x="87878" y="10099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923512" y="1526701"/>
              <a:ext cx="540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278" y="55384"/>
                  </a:moveTo>
                  <a:lnTo>
                    <a:pt x="18278" y="55384"/>
                  </a:lnTo>
                  <a:lnTo>
                    <a:pt x="0" y="118846"/>
                  </a:lnTo>
                  <a:lnTo>
                    <a:pt x="50066" y="91153"/>
                  </a:lnTo>
                  <a:lnTo>
                    <a:pt x="93774" y="100384"/>
                  </a:lnTo>
                  <a:lnTo>
                    <a:pt x="93774" y="100384"/>
                  </a:lnTo>
                  <a:lnTo>
                    <a:pt x="119205" y="63461"/>
                  </a:lnTo>
                  <a:lnTo>
                    <a:pt x="93774" y="0"/>
                  </a:lnTo>
                  <a:lnTo>
                    <a:pt x="81059" y="27692"/>
                  </a:lnTo>
                  <a:lnTo>
                    <a:pt x="18278" y="5538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3040862" y="345963"/>
              <a:ext cx="1166700" cy="169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239" y="89631"/>
                  </a:moveTo>
                  <a:lnTo>
                    <a:pt x="101239" y="89631"/>
                  </a:lnTo>
                  <a:cubicBezTo>
                    <a:pt x="104199" y="87623"/>
                    <a:pt x="104199" y="87623"/>
                    <a:pt x="104199" y="87623"/>
                  </a:cubicBezTo>
                  <a:cubicBezTo>
                    <a:pt x="102423" y="87827"/>
                    <a:pt x="102423" y="87827"/>
                    <a:pt x="102423" y="87827"/>
                  </a:cubicBezTo>
                  <a:cubicBezTo>
                    <a:pt x="100388" y="87623"/>
                    <a:pt x="100388" y="87623"/>
                    <a:pt x="100388" y="87623"/>
                  </a:cubicBezTo>
                  <a:cubicBezTo>
                    <a:pt x="98908" y="87013"/>
                    <a:pt x="98908" y="87013"/>
                    <a:pt x="98908" y="87013"/>
                  </a:cubicBezTo>
                  <a:lnTo>
                    <a:pt x="98908" y="87013"/>
                  </a:lnTo>
                  <a:cubicBezTo>
                    <a:pt x="92765" y="87013"/>
                    <a:pt x="92765" y="87013"/>
                    <a:pt x="92765" y="87013"/>
                  </a:cubicBezTo>
                  <a:cubicBezTo>
                    <a:pt x="90730" y="87217"/>
                    <a:pt x="90730" y="87217"/>
                    <a:pt x="90730" y="87217"/>
                  </a:cubicBezTo>
                  <a:cubicBezTo>
                    <a:pt x="88954" y="85616"/>
                    <a:pt x="88954" y="85616"/>
                    <a:pt x="88954" y="85616"/>
                  </a:cubicBezTo>
                  <a:cubicBezTo>
                    <a:pt x="90138" y="83405"/>
                    <a:pt x="90138" y="83405"/>
                    <a:pt x="90138" y="83405"/>
                  </a:cubicBezTo>
                  <a:cubicBezTo>
                    <a:pt x="94505" y="83405"/>
                    <a:pt x="94505" y="83405"/>
                    <a:pt x="94505" y="83405"/>
                  </a:cubicBezTo>
                  <a:cubicBezTo>
                    <a:pt x="92765" y="82007"/>
                    <a:pt x="92765" y="82007"/>
                    <a:pt x="92765" y="82007"/>
                  </a:cubicBezTo>
                  <a:cubicBezTo>
                    <a:pt x="90434" y="80584"/>
                    <a:pt x="90434" y="80584"/>
                    <a:pt x="90434" y="80584"/>
                  </a:cubicBezTo>
                  <a:cubicBezTo>
                    <a:pt x="90138" y="78983"/>
                    <a:pt x="90138" y="78983"/>
                    <a:pt x="90138" y="78983"/>
                  </a:cubicBezTo>
                  <a:cubicBezTo>
                    <a:pt x="90989" y="79796"/>
                    <a:pt x="90989" y="79796"/>
                    <a:pt x="90989" y="79796"/>
                  </a:cubicBezTo>
                  <a:lnTo>
                    <a:pt x="90989" y="79796"/>
                  </a:lnTo>
                  <a:cubicBezTo>
                    <a:pt x="96281" y="81804"/>
                    <a:pt x="96281" y="81804"/>
                    <a:pt x="96281" y="81804"/>
                  </a:cubicBezTo>
                  <a:cubicBezTo>
                    <a:pt x="99500" y="85819"/>
                    <a:pt x="99500" y="85819"/>
                    <a:pt x="99500" y="85819"/>
                  </a:cubicBezTo>
                  <a:cubicBezTo>
                    <a:pt x="101831" y="84803"/>
                    <a:pt x="101831" y="84803"/>
                    <a:pt x="101831" y="84803"/>
                  </a:cubicBezTo>
                  <a:cubicBezTo>
                    <a:pt x="102127" y="83202"/>
                    <a:pt x="102127" y="83202"/>
                    <a:pt x="102127" y="83202"/>
                  </a:cubicBezTo>
                  <a:lnTo>
                    <a:pt x="102127" y="83202"/>
                  </a:lnTo>
                  <a:cubicBezTo>
                    <a:pt x="101239" y="82592"/>
                    <a:pt x="101239" y="82592"/>
                    <a:pt x="101239" y="82592"/>
                  </a:cubicBezTo>
                  <a:cubicBezTo>
                    <a:pt x="101239" y="80584"/>
                    <a:pt x="101239" y="80584"/>
                    <a:pt x="101239" y="80584"/>
                  </a:cubicBezTo>
                  <a:cubicBezTo>
                    <a:pt x="95985" y="78170"/>
                    <a:pt x="95985" y="78170"/>
                    <a:pt x="95985" y="78170"/>
                  </a:cubicBezTo>
                  <a:cubicBezTo>
                    <a:pt x="93061" y="74358"/>
                    <a:pt x="93061" y="74358"/>
                    <a:pt x="93061" y="74358"/>
                  </a:cubicBezTo>
                  <a:cubicBezTo>
                    <a:pt x="95097" y="74155"/>
                    <a:pt x="95097" y="74155"/>
                    <a:pt x="95097" y="74155"/>
                  </a:cubicBezTo>
                  <a:cubicBezTo>
                    <a:pt x="95689" y="72147"/>
                    <a:pt x="95689" y="72147"/>
                    <a:pt x="95689" y="72147"/>
                  </a:cubicBezTo>
                  <a:cubicBezTo>
                    <a:pt x="98612" y="71562"/>
                    <a:pt x="98612" y="71562"/>
                    <a:pt x="98612" y="71562"/>
                  </a:cubicBezTo>
                  <a:cubicBezTo>
                    <a:pt x="100980" y="73367"/>
                    <a:pt x="100980" y="73367"/>
                    <a:pt x="100980" y="73367"/>
                  </a:cubicBezTo>
                  <a:lnTo>
                    <a:pt x="100980" y="73367"/>
                  </a:lnTo>
                  <a:cubicBezTo>
                    <a:pt x="104754" y="73570"/>
                    <a:pt x="104754" y="73570"/>
                    <a:pt x="104754" y="73570"/>
                  </a:cubicBezTo>
                  <a:cubicBezTo>
                    <a:pt x="105938" y="72554"/>
                    <a:pt x="105938" y="72554"/>
                    <a:pt x="105938" y="72554"/>
                  </a:cubicBezTo>
                  <a:cubicBezTo>
                    <a:pt x="102127" y="70343"/>
                    <a:pt x="102127" y="70343"/>
                    <a:pt x="102127" y="70343"/>
                  </a:cubicBezTo>
                  <a:cubicBezTo>
                    <a:pt x="101239" y="68132"/>
                    <a:pt x="101239" y="68132"/>
                    <a:pt x="101239" y="68132"/>
                  </a:cubicBezTo>
                  <a:cubicBezTo>
                    <a:pt x="106234" y="68132"/>
                    <a:pt x="106234" y="68132"/>
                    <a:pt x="106234" y="68132"/>
                  </a:cubicBezTo>
                  <a:cubicBezTo>
                    <a:pt x="103866" y="64726"/>
                    <a:pt x="103866" y="64726"/>
                    <a:pt x="103866" y="64726"/>
                  </a:cubicBezTo>
                  <a:cubicBezTo>
                    <a:pt x="102423" y="61702"/>
                    <a:pt x="102423" y="61702"/>
                    <a:pt x="102423" y="61702"/>
                  </a:cubicBezTo>
                  <a:cubicBezTo>
                    <a:pt x="103866" y="62897"/>
                    <a:pt x="103866" y="62897"/>
                    <a:pt x="103866" y="62897"/>
                  </a:cubicBezTo>
                  <a:cubicBezTo>
                    <a:pt x="106827" y="63710"/>
                    <a:pt x="106827" y="63710"/>
                    <a:pt x="106827" y="63710"/>
                  </a:cubicBezTo>
                  <a:cubicBezTo>
                    <a:pt x="106827" y="61702"/>
                    <a:pt x="106827" y="61702"/>
                    <a:pt x="106827" y="61702"/>
                  </a:cubicBezTo>
                  <a:cubicBezTo>
                    <a:pt x="106827" y="61499"/>
                    <a:pt x="106827" y="61499"/>
                    <a:pt x="106827" y="61499"/>
                  </a:cubicBezTo>
                  <a:cubicBezTo>
                    <a:pt x="104199" y="60686"/>
                    <a:pt x="104199" y="60686"/>
                    <a:pt x="104199" y="60686"/>
                  </a:cubicBezTo>
                  <a:cubicBezTo>
                    <a:pt x="104754" y="59491"/>
                    <a:pt x="104754" y="59491"/>
                    <a:pt x="104754" y="59491"/>
                  </a:cubicBezTo>
                  <a:cubicBezTo>
                    <a:pt x="103607" y="59491"/>
                    <a:pt x="103607" y="59491"/>
                    <a:pt x="103607" y="59491"/>
                  </a:cubicBezTo>
                  <a:cubicBezTo>
                    <a:pt x="101239" y="55883"/>
                    <a:pt x="101239" y="55883"/>
                    <a:pt x="101239" y="55883"/>
                  </a:cubicBezTo>
                  <a:cubicBezTo>
                    <a:pt x="101831" y="54866"/>
                    <a:pt x="101831" y="54866"/>
                    <a:pt x="101831" y="54866"/>
                  </a:cubicBezTo>
                  <a:cubicBezTo>
                    <a:pt x="106234" y="55069"/>
                    <a:pt x="106234" y="55069"/>
                    <a:pt x="106234" y="55069"/>
                  </a:cubicBezTo>
                  <a:cubicBezTo>
                    <a:pt x="109454" y="55883"/>
                    <a:pt x="109454" y="55883"/>
                    <a:pt x="109454" y="55883"/>
                  </a:cubicBezTo>
                  <a:cubicBezTo>
                    <a:pt x="109750" y="53062"/>
                    <a:pt x="109750" y="53062"/>
                    <a:pt x="109750" y="53062"/>
                  </a:cubicBezTo>
                  <a:cubicBezTo>
                    <a:pt x="105938" y="52045"/>
                    <a:pt x="105938" y="52045"/>
                    <a:pt x="105938" y="52045"/>
                  </a:cubicBezTo>
                  <a:cubicBezTo>
                    <a:pt x="105642" y="51054"/>
                    <a:pt x="105642" y="51054"/>
                    <a:pt x="105642" y="51054"/>
                  </a:cubicBezTo>
                  <a:cubicBezTo>
                    <a:pt x="108270" y="50444"/>
                    <a:pt x="108270" y="50444"/>
                    <a:pt x="108270" y="50444"/>
                  </a:cubicBezTo>
                  <a:cubicBezTo>
                    <a:pt x="105050" y="48437"/>
                    <a:pt x="105050" y="48437"/>
                    <a:pt x="105050" y="48437"/>
                  </a:cubicBezTo>
                  <a:cubicBezTo>
                    <a:pt x="102127" y="50038"/>
                    <a:pt x="102127" y="50038"/>
                    <a:pt x="102127" y="50038"/>
                  </a:cubicBezTo>
                  <a:cubicBezTo>
                    <a:pt x="102127" y="48437"/>
                    <a:pt x="102127" y="48437"/>
                    <a:pt x="102127" y="48437"/>
                  </a:cubicBezTo>
                  <a:cubicBezTo>
                    <a:pt x="103015" y="47445"/>
                    <a:pt x="103015" y="47445"/>
                    <a:pt x="103015" y="47445"/>
                  </a:cubicBezTo>
                  <a:lnTo>
                    <a:pt x="103015" y="47445"/>
                  </a:lnTo>
                  <a:cubicBezTo>
                    <a:pt x="103311" y="44015"/>
                    <a:pt x="103311" y="44015"/>
                    <a:pt x="103311" y="44015"/>
                  </a:cubicBezTo>
                  <a:cubicBezTo>
                    <a:pt x="107123" y="40406"/>
                    <a:pt x="107123" y="40406"/>
                    <a:pt x="107123" y="40406"/>
                  </a:cubicBezTo>
                  <a:lnTo>
                    <a:pt x="107123" y="40406"/>
                  </a:lnTo>
                  <a:cubicBezTo>
                    <a:pt x="106530" y="38195"/>
                    <a:pt x="106530" y="38195"/>
                    <a:pt x="106530" y="38195"/>
                  </a:cubicBezTo>
                  <a:cubicBezTo>
                    <a:pt x="106530" y="37179"/>
                    <a:pt x="106530" y="37179"/>
                    <a:pt x="106530" y="37179"/>
                  </a:cubicBezTo>
                  <a:cubicBezTo>
                    <a:pt x="105050" y="36772"/>
                    <a:pt x="105050" y="36772"/>
                    <a:pt x="105050" y="36772"/>
                  </a:cubicBezTo>
                  <a:cubicBezTo>
                    <a:pt x="105050" y="33773"/>
                    <a:pt x="105050" y="33773"/>
                    <a:pt x="105050" y="33773"/>
                  </a:cubicBezTo>
                  <a:cubicBezTo>
                    <a:pt x="106530" y="31766"/>
                    <a:pt x="106530" y="31766"/>
                    <a:pt x="106530" y="31766"/>
                  </a:cubicBezTo>
                  <a:cubicBezTo>
                    <a:pt x="111785" y="31359"/>
                    <a:pt x="111785" y="31359"/>
                    <a:pt x="111785" y="31359"/>
                  </a:cubicBezTo>
                  <a:cubicBezTo>
                    <a:pt x="113561" y="30749"/>
                    <a:pt x="113561" y="30749"/>
                    <a:pt x="113561" y="30749"/>
                  </a:cubicBezTo>
                  <a:cubicBezTo>
                    <a:pt x="113820" y="30749"/>
                    <a:pt x="113820" y="30749"/>
                    <a:pt x="113820" y="30749"/>
                  </a:cubicBezTo>
                  <a:cubicBezTo>
                    <a:pt x="112969" y="29555"/>
                    <a:pt x="112969" y="29555"/>
                    <a:pt x="112969" y="29555"/>
                  </a:cubicBezTo>
                  <a:cubicBezTo>
                    <a:pt x="108270" y="30343"/>
                    <a:pt x="108270" y="30343"/>
                    <a:pt x="108270" y="30343"/>
                  </a:cubicBezTo>
                  <a:cubicBezTo>
                    <a:pt x="105642" y="29351"/>
                    <a:pt x="105642" y="29351"/>
                    <a:pt x="105642" y="29351"/>
                  </a:cubicBezTo>
                  <a:lnTo>
                    <a:pt x="105642" y="29351"/>
                  </a:lnTo>
                  <a:cubicBezTo>
                    <a:pt x="103015" y="30343"/>
                    <a:pt x="103015" y="30343"/>
                    <a:pt x="103015" y="30343"/>
                  </a:cubicBezTo>
                  <a:cubicBezTo>
                    <a:pt x="104754" y="28538"/>
                    <a:pt x="104754" y="28538"/>
                    <a:pt x="104754" y="28538"/>
                  </a:cubicBezTo>
                  <a:cubicBezTo>
                    <a:pt x="107382" y="28945"/>
                    <a:pt x="107382" y="28945"/>
                    <a:pt x="107382" y="28945"/>
                  </a:cubicBezTo>
                  <a:lnTo>
                    <a:pt x="107382" y="28945"/>
                  </a:lnTo>
                  <a:cubicBezTo>
                    <a:pt x="109454" y="27928"/>
                    <a:pt x="109454" y="27928"/>
                    <a:pt x="109454" y="27928"/>
                  </a:cubicBezTo>
                  <a:cubicBezTo>
                    <a:pt x="112673" y="28538"/>
                    <a:pt x="112673" y="28538"/>
                    <a:pt x="112673" y="28538"/>
                  </a:cubicBezTo>
                  <a:cubicBezTo>
                    <a:pt x="115892" y="26937"/>
                    <a:pt x="115892" y="26937"/>
                    <a:pt x="115892" y="26937"/>
                  </a:cubicBezTo>
                  <a:lnTo>
                    <a:pt x="115892" y="26937"/>
                  </a:lnTo>
                  <a:cubicBezTo>
                    <a:pt x="114708" y="25921"/>
                    <a:pt x="114708" y="25921"/>
                    <a:pt x="114708" y="25921"/>
                  </a:cubicBezTo>
                  <a:cubicBezTo>
                    <a:pt x="116484" y="25514"/>
                    <a:pt x="116484" y="25514"/>
                    <a:pt x="116484" y="25514"/>
                  </a:cubicBezTo>
                  <a:cubicBezTo>
                    <a:pt x="119962" y="21296"/>
                    <a:pt x="119962" y="21296"/>
                    <a:pt x="119962" y="21296"/>
                  </a:cubicBezTo>
                  <a:cubicBezTo>
                    <a:pt x="117335" y="19288"/>
                    <a:pt x="117335" y="19288"/>
                    <a:pt x="117335" y="19288"/>
                  </a:cubicBezTo>
                  <a:lnTo>
                    <a:pt x="117335" y="19288"/>
                  </a:lnTo>
                  <a:cubicBezTo>
                    <a:pt x="113820" y="18500"/>
                    <a:pt x="113820" y="18500"/>
                    <a:pt x="113820" y="18500"/>
                  </a:cubicBezTo>
                  <a:lnTo>
                    <a:pt x="113820" y="18500"/>
                  </a:lnTo>
                  <a:cubicBezTo>
                    <a:pt x="111489" y="18500"/>
                    <a:pt x="111489" y="18500"/>
                    <a:pt x="111489" y="18500"/>
                  </a:cubicBezTo>
                  <a:lnTo>
                    <a:pt x="111489" y="18500"/>
                  </a:lnTo>
                  <a:cubicBezTo>
                    <a:pt x="109750" y="21905"/>
                    <a:pt x="109750" y="21905"/>
                    <a:pt x="109750" y="21905"/>
                  </a:cubicBezTo>
                  <a:cubicBezTo>
                    <a:pt x="107382" y="22109"/>
                    <a:pt x="107382" y="22109"/>
                    <a:pt x="107382" y="22109"/>
                  </a:cubicBezTo>
                  <a:cubicBezTo>
                    <a:pt x="104754" y="22922"/>
                    <a:pt x="104754" y="22922"/>
                    <a:pt x="104754" y="22922"/>
                  </a:cubicBezTo>
                  <a:cubicBezTo>
                    <a:pt x="104458" y="21702"/>
                    <a:pt x="104458" y="21702"/>
                    <a:pt x="104458" y="21702"/>
                  </a:cubicBezTo>
                  <a:lnTo>
                    <a:pt x="104458" y="21702"/>
                  </a:lnTo>
                  <a:cubicBezTo>
                    <a:pt x="103607" y="21118"/>
                    <a:pt x="103607" y="21118"/>
                    <a:pt x="103607" y="21118"/>
                  </a:cubicBezTo>
                  <a:cubicBezTo>
                    <a:pt x="99204" y="26531"/>
                    <a:pt x="99204" y="26531"/>
                    <a:pt x="99204" y="26531"/>
                  </a:cubicBezTo>
                  <a:cubicBezTo>
                    <a:pt x="95985" y="30139"/>
                    <a:pt x="95985" y="30139"/>
                    <a:pt x="95985" y="30139"/>
                  </a:cubicBezTo>
                  <a:cubicBezTo>
                    <a:pt x="95689" y="28132"/>
                    <a:pt x="95689" y="28132"/>
                    <a:pt x="95689" y="28132"/>
                  </a:cubicBezTo>
                  <a:cubicBezTo>
                    <a:pt x="99204" y="23329"/>
                    <a:pt x="99204" y="23329"/>
                    <a:pt x="99204" y="23329"/>
                  </a:cubicBezTo>
                  <a:cubicBezTo>
                    <a:pt x="99500" y="17890"/>
                    <a:pt x="99500" y="17890"/>
                    <a:pt x="99500" y="17890"/>
                  </a:cubicBezTo>
                  <a:lnTo>
                    <a:pt x="99500" y="17890"/>
                  </a:lnTo>
                  <a:cubicBezTo>
                    <a:pt x="98316" y="17077"/>
                    <a:pt x="98316" y="17077"/>
                    <a:pt x="98316" y="17077"/>
                  </a:cubicBezTo>
                  <a:cubicBezTo>
                    <a:pt x="96281" y="17484"/>
                    <a:pt x="96281" y="17484"/>
                    <a:pt x="96281" y="17484"/>
                  </a:cubicBezTo>
                  <a:cubicBezTo>
                    <a:pt x="95689" y="19898"/>
                    <a:pt x="95689" y="19898"/>
                    <a:pt x="95689" y="19898"/>
                  </a:cubicBezTo>
                  <a:cubicBezTo>
                    <a:pt x="94505" y="20304"/>
                    <a:pt x="94505" y="20304"/>
                    <a:pt x="94505" y="20304"/>
                  </a:cubicBezTo>
                  <a:cubicBezTo>
                    <a:pt x="88362" y="22719"/>
                    <a:pt x="88362" y="22719"/>
                    <a:pt x="88362" y="22719"/>
                  </a:cubicBezTo>
                  <a:cubicBezTo>
                    <a:pt x="87807" y="22515"/>
                    <a:pt x="87807" y="22515"/>
                    <a:pt x="87807" y="22515"/>
                  </a:cubicBezTo>
                  <a:cubicBezTo>
                    <a:pt x="93358" y="18703"/>
                    <a:pt x="93358" y="18703"/>
                    <a:pt x="93358" y="18703"/>
                  </a:cubicBezTo>
                  <a:lnTo>
                    <a:pt x="93358" y="18703"/>
                  </a:lnTo>
                  <a:cubicBezTo>
                    <a:pt x="92765" y="17687"/>
                    <a:pt x="92765" y="17687"/>
                    <a:pt x="92765" y="17687"/>
                  </a:cubicBezTo>
                  <a:lnTo>
                    <a:pt x="92765" y="17687"/>
                  </a:lnTo>
                  <a:cubicBezTo>
                    <a:pt x="89250" y="16899"/>
                    <a:pt x="89250" y="16899"/>
                    <a:pt x="89250" y="16899"/>
                  </a:cubicBezTo>
                  <a:lnTo>
                    <a:pt x="89250" y="16899"/>
                  </a:lnTo>
                  <a:cubicBezTo>
                    <a:pt x="79592" y="19085"/>
                    <a:pt x="79592" y="19085"/>
                    <a:pt x="79592" y="19085"/>
                  </a:cubicBezTo>
                  <a:lnTo>
                    <a:pt x="79592" y="19085"/>
                  </a:lnTo>
                  <a:cubicBezTo>
                    <a:pt x="77557" y="20914"/>
                    <a:pt x="77557" y="20914"/>
                    <a:pt x="77557" y="20914"/>
                  </a:cubicBezTo>
                  <a:cubicBezTo>
                    <a:pt x="76965" y="20304"/>
                    <a:pt x="76965" y="20304"/>
                    <a:pt x="76965" y="20304"/>
                  </a:cubicBezTo>
                  <a:cubicBezTo>
                    <a:pt x="76965" y="19085"/>
                    <a:pt x="76965" y="19085"/>
                    <a:pt x="76965" y="19085"/>
                  </a:cubicBezTo>
                  <a:cubicBezTo>
                    <a:pt x="81073" y="16899"/>
                    <a:pt x="81073" y="16899"/>
                    <a:pt x="81073" y="16899"/>
                  </a:cubicBezTo>
                  <a:cubicBezTo>
                    <a:pt x="81961" y="16086"/>
                    <a:pt x="81961" y="16086"/>
                    <a:pt x="81961" y="16086"/>
                  </a:cubicBezTo>
                  <a:cubicBezTo>
                    <a:pt x="84292" y="16289"/>
                    <a:pt x="84292" y="16289"/>
                    <a:pt x="84292" y="16289"/>
                  </a:cubicBezTo>
                  <a:cubicBezTo>
                    <a:pt x="86031" y="15679"/>
                    <a:pt x="86031" y="15679"/>
                    <a:pt x="86031" y="15679"/>
                  </a:cubicBezTo>
                  <a:cubicBezTo>
                    <a:pt x="93950" y="15679"/>
                    <a:pt x="93950" y="15679"/>
                    <a:pt x="93950" y="15679"/>
                  </a:cubicBezTo>
                  <a:cubicBezTo>
                    <a:pt x="94246" y="15679"/>
                    <a:pt x="94246" y="15679"/>
                    <a:pt x="94246" y="15679"/>
                  </a:cubicBezTo>
                  <a:cubicBezTo>
                    <a:pt x="95393" y="14485"/>
                    <a:pt x="95393" y="14485"/>
                    <a:pt x="95393" y="14485"/>
                  </a:cubicBezTo>
                  <a:cubicBezTo>
                    <a:pt x="98316" y="14485"/>
                    <a:pt x="98316" y="14485"/>
                    <a:pt x="98316" y="14485"/>
                  </a:cubicBezTo>
                  <a:cubicBezTo>
                    <a:pt x="100684" y="11664"/>
                    <a:pt x="100684" y="11664"/>
                    <a:pt x="100684" y="11664"/>
                  </a:cubicBezTo>
                  <a:cubicBezTo>
                    <a:pt x="98020" y="9250"/>
                    <a:pt x="98020" y="9250"/>
                    <a:pt x="98020" y="9250"/>
                  </a:cubicBezTo>
                  <a:lnTo>
                    <a:pt x="98020" y="9250"/>
                  </a:lnTo>
                  <a:cubicBezTo>
                    <a:pt x="96577" y="9453"/>
                    <a:pt x="96577" y="9453"/>
                    <a:pt x="96577" y="9453"/>
                  </a:cubicBezTo>
                  <a:cubicBezTo>
                    <a:pt x="96873" y="8843"/>
                    <a:pt x="96873" y="8843"/>
                    <a:pt x="96873" y="8843"/>
                  </a:cubicBezTo>
                  <a:cubicBezTo>
                    <a:pt x="92469" y="9250"/>
                    <a:pt x="92469" y="9250"/>
                    <a:pt x="92469" y="9250"/>
                  </a:cubicBezTo>
                  <a:cubicBezTo>
                    <a:pt x="92469" y="8233"/>
                    <a:pt x="92469" y="8233"/>
                    <a:pt x="92469" y="8233"/>
                  </a:cubicBezTo>
                  <a:cubicBezTo>
                    <a:pt x="93358" y="7827"/>
                    <a:pt x="93358" y="7827"/>
                    <a:pt x="93358" y="7827"/>
                  </a:cubicBezTo>
                  <a:cubicBezTo>
                    <a:pt x="93061" y="6226"/>
                    <a:pt x="93061" y="6226"/>
                    <a:pt x="93061" y="6226"/>
                  </a:cubicBezTo>
                  <a:cubicBezTo>
                    <a:pt x="89842" y="6226"/>
                    <a:pt x="89842" y="6226"/>
                    <a:pt x="89842" y="6226"/>
                  </a:cubicBezTo>
                  <a:cubicBezTo>
                    <a:pt x="88103" y="7445"/>
                    <a:pt x="88103" y="7445"/>
                    <a:pt x="88103" y="7445"/>
                  </a:cubicBezTo>
                  <a:cubicBezTo>
                    <a:pt x="85735" y="6632"/>
                    <a:pt x="85735" y="6632"/>
                    <a:pt x="85735" y="6632"/>
                  </a:cubicBezTo>
                  <a:cubicBezTo>
                    <a:pt x="81073" y="6632"/>
                    <a:pt x="81073" y="6632"/>
                    <a:pt x="81073" y="6632"/>
                  </a:cubicBezTo>
                  <a:cubicBezTo>
                    <a:pt x="77557" y="8055"/>
                    <a:pt x="77557" y="8055"/>
                    <a:pt x="77557" y="8055"/>
                  </a:cubicBezTo>
                  <a:cubicBezTo>
                    <a:pt x="71711" y="8233"/>
                    <a:pt x="71711" y="8233"/>
                    <a:pt x="71711" y="8233"/>
                  </a:cubicBezTo>
                  <a:cubicBezTo>
                    <a:pt x="76373" y="7039"/>
                    <a:pt x="76373" y="7039"/>
                    <a:pt x="76373" y="7039"/>
                  </a:cubicBezTo>
                  <a:lnTo>
                    <a:pt x="76373" y="7039"/>
                  </a:lnTo>
                  <a:cubicBezTo>
                    <a:pt x="76373" y="6226"/>
                    <a:pt x="76373" y="6226"/>
                    <a:pt x="76373" y="6226"/>
                  </a:cubicBezTo>
                  <a:cubicBezTo>
                    <a:pt x="78149" y="6429"/>
                    <a:pt x="78149" y="6429"/>
                    <a:pt x="78149" y="6429"/>
                  </a:cubicBezTo>
                  <a:cubicBezTo>
                    <a:pt x="81073" y="5031"/>
                    <a:pt x="81073" y="5031"/>
                    <a:pt x="81073" y="5031"/>
                  </a:cubicBezTo>
                  <a:cubicBezTo>
                    <a:pt x="88103" y="5235"/>
                    <a:pt x="88103" y="5235"/>
                    <a:pt x="88103" y="5235"/>
                  </a:cubicBezTo>
                  <a:cubicBezTo>
                    <a:pt x="91322" y="4421"/>
                    <a:pt x="91322" y="4421"/>
                    <a:pt x="91322" y="4421"/>
                  </a:cubicBezTo>
                  <a:cubicBezTo>
                    <a:pt x="91877" y="3024"/>
                    <a:pt x="91877" y="3024"/>
                    <a:pt x="91877" y="3024"/>
                  </a:cubicBezTo>
                  <a:lnTo>
                    <a:pt x="91877" y="3024"/>
                  </a:lnTo>
                  <a:cubicBezTo>
                    <a:pt x="91581" y="3024"/>
                    <a:pt x="88362" y="2617"/>
                    <a:pt x="87807" y="2617"/>
                  </a:cubicBezTo>
                  <a:cubicBezTo>
                    <a:pt x="87215" y="2617"/>
                    <a:pt x="85143" y="2414"/>
                    <a:pt x="84847" y="2414"/>
                  </a:cubicBezTo>
                  <a:cubicBezTo>
                    <a:pt x="83108" y="813"/>
                    <a:pt x="83108" y="813"/>
                    <a:pt x="83108" y="813"/>
                  </a:cubicBezTo>
                  <a:cubicBezTo>
                    <a:pt x="80185" y="813"/>
                    <a:pt x="80185" y="813"/>
                    <a:pt x="80185" y="813"/>
                  </a:cubicBezTo>
                  <a:cubicBezTo>
                    <a:pt x="79888" y="406"/>
                    <a:pt x="79888" y="406"/>
                    <a:pt x="79888" y="406"/>
                  </a:cubicBezTo>
                  <a:cubicBezTo>
                    <a:pt x="76077" y="0"/>
                    <a:pt x="76077" y="0"/>
                    <a:pt x="76077" y="0"/>
                  </a:cubicBezTo>
                  <a:lnTo>
                    <a:pt x="76077" y="0"/>
                  </a:lnTo>
                  <a:cubicBezTo>
                    <a:pt x="74042" y="813"/>
                    <a:pt x="74042" y="813"/>
                    <a:pt x="74042" y="813"/>
                  </a:cubicBezTo>
                  <a:cubicBezTo>
                    <a:pt x="73746" y="406"/>
                    <a:pt x="73746" y="406"/>
                    <a:pt x="73746" y="406"/>
                  </a:cubicBezTo>
                  <a:cubicBezTo>
                    <a:pt x="69084" y="1626"/>
                    <a:pt x="69084" y="1626"/>
                    <a:pt x="69084" y="1626"/>
                  </a:cubicBezTo>
                  <a:cubicBezTo>
                    <a:pt x="70231" y="2414"/>
                    <a:pt x="70231" y="2414"/>
                    <a:pt x="70231" y="2414"/>
                  </a:cubicBezTo>
                  <a:cubicBezTo>
                    <a:pt x="70231" y="3811"/>
                    <a:pt x="70231" y="3811"/>
                    <a:pt x="70231" y="3811"/>
                  </a:cubicBezTo>
                  <a:cubicBezTo>
                    <a:pt x="67308" y="3024"/>
                    <a:pt x="67308" y="3024"/>
                    <a:pt x="67308" y="3024"/>
                  </a:cubicBezTo>
                  <a:lnTo>
                    <a:pt x="67308" y="3024"/>
                  </a:lnTo>
                  <a:cubicBezTo>
                    <a:pt x="65568" y="3227"/>
                    <a:pt x="65568" y="3227"/>
                    <a:pt x="65568" y="3227"/>
                  </a:cubicBezTo>
                  <a:cubicBezTo>
                    <a:pt x="65272" y="4218"/>
                    <a:pt x="65272" y="4218"/>
                    <a:pt x="65272" y="4218"/>
                  </a:cubicBezTo>
                  <a:cubicBezTo>
                    <a:pt x="68492" y="5641"/>
                    <a:pt x="68492" y="5641"/>
                    <a:pt x="68492" y="5641"/>
                  </a:cubicBezTo>
                  <a:cubicBezTo>
                    <a:pt x="67604" y="6429"/>
                    <a:pt x="67604" y="6429"/>
                    <a:pt x="67604" y="6429"/>
                  </a:cubicBezTo>
                  <a:lnTo>
                    <a:pt x="67604" y="6429"/>
                  </a:lnTo>
                  <a:cubicBezTo>
                    <a:pt x="67900" y="7445"/>
                    <a:pt x="67900" y="7445"/>
                    <a:pt x="67900" y="7445"/>
                  </a:cubicBezTo>
                  <a:cubicBezTo>
                    <a:pt x="66123" y="8233"/>
                    <a:pt x="66123" y="8233"/>
                    <a:pt x="66123" y="8233"/>
                  </a:cubicBezTo>
                  <a:lnTo>
                    <a:pt x="66123" y="8233"/>
                  </a:lnTo>
                  <a:cubicBezTo>
                    <a:pt x="66123" y="10241"/>
                    <a:pt x="66123" y="10241"/>
                    <a:pt x="66123" y="10241"/>
                  </a:cubicBezTo>
                  <a:cubicBezTo>
                    <a:pt x="64384" y="9860"/>
                    <a:pt x="64384" y="9860"/>
                    <a:pt x="64384" y="9860"/>
                  </a:cubicBezTo>
                  <a:cubicBezTo>
                    <a:pt x="64088" y="8233"/>
                    <a:pt x="64088" y="8233"/>
                    <a:pt x="64088" y="8233"/>
                  </a:cubicBezTo>
                  <a:cubicBezTo>
                    <a:pt x="59389" y="6429"/>
                    <a:pt x="59389" y="6429"/>
                    <a:pt x="59389" y="6429"/>
                  </a:cubicBezTo>
                  <a:cubicBezTo>
                    <a:pt x="57354" y="5438"/>
                    <a:pt x="57354" y="5438"/>
                    <a:pt x="57354" y="5438"/>
                  </a:cubicBezTo>
                  <a:cubicBezTo>
                    <a:pt x="56762" y="6632"/>
                    <a:pt x="56762" y="6632"/>
                    <a:pt x="56762" y="6632"/>
                  </a:cubicBezTo>
                  <a:cubicBezTo>
                    <a:pt x="53246" y="6632"/>
                    <a:pt x="53246" y="6632"/>
                    <a:pt x="53246" y="6632"/>
                  </a:cubicBezTo>
                  <a:cubicBezTo>
                    <a:pt x="54727" y="7827"/>
                    <a:pt x="54727" y="7827"/>
                    <a:pt x="54727" y="7827"/>
                  </a:cubicBezTo>
                  <a:cubicBezTo>
                    <a:pt x="60573" y="8437"/>
                    <a:pt x="60573" y="8437"/>
                    <a:pt x="60573" y="8437"/>
                  </a:cubicBezTo>
                  <a:cubicBezTo>
                    <a:pt x="63792" y="11461"/>
                    <a:pt x="63792" y="11461"/>
                    <a:pt x="63792" y="11461"/>
                  </a:cubicBezTo>
                  <a:cubicBezTo>
                    <a:pt x="62904" y="12858"/>
                    <a:pt x="62904" y="12858"/>
                    <a:pt x="62904" y="12858"/>
                  </a:cubicBezTo>
                  <a:cubicBezTo>
                    <a:pt x="58834" y="11054"/>
                    <a:pt x="58834" y="11054"/>
                    <a:pt x="58834" y="11054"/>
                  </a:cubicBezTo>
                  <a:cubicBezTo>
                    <a:pt x="56466" y="9860"/>
                    <a:pt x="56466" y="9860"/>
                    <a:pt x="56466" y="9860"/>
                  </a:cubicBezTo>
                  <a:cubicBezTo>
                    <a:pt x="56466" y="9656"/>
                    <a:pt x="56466" y="9656"/>
                    <a:pt x="56466" y="9656"/>
                  </a:cubicBezTo>
                  <a:cubicBezTo>
                    <a:pt x="52691" y="10444"/>
                    <a:pt x="52691" y="10444"/>
                    <a:pt x="52691" y="10444"/>
                  </a:cubicBezTo>
                  <a:cubicBezTo>
                    <a:pt x="57354" y="14282"/>
                    <a:pt x="57354" y="14282"/>
                    <a:pt x="57354" y="14282"/>
                  </a:cubicBezTo>
                  <a:cubicBezTo>
                    <a:pt x="57946" y="15679"/>
                    <a:pt x="57946" y="15679"/>
                    <a:pt x="57946" y="15679"/>
                  </a:cubicBezTo>
                  <a:cubicBezTo>
                    <a:pt x="56762" y="15069"/>
                    <a:pt x="56762" y="15069"/>
                    <a:pt x="56762" y="15069"/>
                  </a:cubicBezTo>
                  <a:cubicBezTo>
                    <a:pt x="53839" y="15679"/>
                    <a:pt x="53839" y="15679"/>
                    <a:pt x="53839" y="15679"/>
                  </a:cubicBezTo>
                  <a:cubicBezTo>
                    <a:pt x="55615" y="18297"/>
                    <a:pt x="55615" y="18297"/>
                    <a:pt x="55615" y="18297"/>
                  </a:cubicBezTo>
                  <a:cubicBezTo>
                    <a:pt x="54431" y="19898"/>
                    <a:pt x="54431" y="19898"/>
                    <a:pt x="54431" y="19898"/>
                  </a:cubicBezTo>
                  <a:cubicBezTo>
                    <a:pt x="52099" y="19085"/>
                    <a:pt x="52099" y="19085"/>
                    <a:pt x="52099" y="19085"/>
                  </a:cubicBezTo>
                  <a:cubicBezTo>
                    <a:pt x="50915" y="17280"/>
                    <a:pt x="50915" y="17280"/>
                    <a:pt x="50915" y="17280"/>
                  </a:cubicBezTo>
                  <a:cubicBezTo>
                    <a:pt x="47992" y="15679"/>
                    <a:pt x="47992" y="15679"/>
                    <a:pt x="47992" y="15679"/>
                  </a:cubicBezTo>
                  <a:cubicBezTo>
                    <a:pt x="45661" y="13062"/>
                    <a:pt x="45661" y="13062"/>
                    <a:pt x="45661" y="13062"/>
                  </a:cubicBezTo>
                  <a:lnTo>
                    <a:pt x="45661" y="13062"/>
                  </a:lnTo>
                  <a:cubicBezTo>
                    <a:pt x="41554" y="12655"/>
                    <a:pt x="41554" y="12655"/>
                    <a:pt x="41554" y="12655"/>
                  </a:cubicBezTo>
                  <a:cubicBezTo>
                    <a:pt x="42738" y="14282"/>
                    <a:pt x="42738" y="14282"/>
                    <a:pt x="42738" y="14282"/>
                  </a:cubicBezTo>
                  <a:cubicBezTo>
                    <a:pt x="42738" y="16086"/>
                    <a:pt x="42738" y="16086"/>
                    <a:pt x="42738" y="16086"/>
                  </a:cubicBezTo>
                  <a:lnTo>
                    <a:pt x="42738" y="16086"/>
                  </a:lnTo>
                  <a:cubicBezTo>
                    <a:pt x="45365" y="17484"/>
                    <a:pt x="45365" y="17484"/>
                    <a:pt x="45365" y="17484"/>
                  </a:cubicBezTo>
                  <a:cubicBezTo>
                    <a:pt x="46512" y="19898"/>
                    <a:pt x="46512" y="19898"/>
                    <a:pt x="46512" y="19898"/>
                  </a:cubicBezTo>
                  <a:cubicBezTo>
                    <a:pt x="44181" y="21118"/>
                    <a:pt x="44181" y="21118"/>
                    <a:pt x="44181" y="21118"/>
                  </a:cubicBezTo>
                  <a:cubicBezTo>
                    <a:pt x="43330" y="20101"/>
                    <a:pt x="43330" y="20101"/>
                    <a:pt x="43330" y="20101"/>
                  </a:cubicBezTo>
                  <a:cubicBezTo>
                    <a:pt x="39518" y="18703"/>
                    <a:pt x="39518" y="18703"/>
                    <a:pt x="39518" y="18703"/>
                  </a:cubicBezTo>
                  <a:lnTo>
                    <a:pt x="39518" y="18703"/>
                  </a:lnTo>
                  <a:cubicBezTo>
                    <a:pt x="38038" y="21118"/>
                    <a:pt x="38038" y="21118"/>
                    <a:pt x="38038" y="21118"/>
                  </a:cubicBezTo>
                  <a:cubicBezTo>
                    <a:pt x="36595" y="22109"/>
                    <a:pt x="36595" y="22109"/>
                    <a:pt x="36595" y="22109"/>
                  </a:cubicBezTo>
                  <a:cubicBezTo>
                    <a:pt x="36595" y="17484"/>
                    <a:pt x="36595" y="17484"/>
                    <a:pt x="36595" y="17484"/>
                  </a:cubicBezTo>
                  <a:lnTo>
                    <a:pt x="36595" y="17484"/>
                  </a:lnTo>
                  <a:cubicBezTo>
                    <a:pt x="35411" y="15679"/>
                    <a:pt x="35411" y="15679"/>
                    <a:pt x="35411" y="15679"/>
                  </a:cubicBezTo>
                  <a:cubicBezTo>
                    <a:pt x="35411" y="14078"/>
                    <a:pt x="35411" y="14078"/>
                    <a:pt x="35411" y="14078"/>
                  </a:cubicBezTo>
                  <a:cubicBezTo>
                    <a:pt x="31304" y="16086"/>
                    <a:pt x="31304" y="16086"/>
                    <a:pt x="31304" y="16086"/>
                  </a:cubicBezTo>
                  <a:cubicBezTo>
                    <a:pt x="25457" y="17484"/>
                    <a:pt x="25457" y="17484"/>
                    <a:pt x="25457" y="17484"/>
                  </a:cubicBezTo>
                  <a:lnTo>
                    <a:pt x="25457" y="17484"/>
                  </a:lnTo>
                  <a:cubicBezTo>
                    <a:pt x="28085" y="19491"/>
                    <a:pt x="28085" y="19491"/>
                    <a:pt x="28085" y="19491"/>
                  </a:cubicBezTo>
                  <a:cubicBezTo>
                    <a:pt x="30712" y="22922"/>
                    <a:pt x="30712" y="22922"/>
                    <a:pt x="30712" y="22922"/>
                  </a:cubicBezTo>
                  <a:cubicBezTo>
                    <a:pt x="26049" y="18703"/>
                    <a:pt x="26049" y="18703"/>
                    <a:pt x="26049" y="18703"/>
                  </a:cubicBezTo>
                  <a:lnTo>
                    <a:pt x="26049" y="18703"/>
                  </a:lnTo>
                  <a:cubicBezTo>
                    <a:pt x="22830" y="18500"/>
                    <a:pt x="22830" y="18500"/>
                    <a:pt x="22830" y="18500"/>
                  </a:cubicBezTo>
                  <a:cubicBezTo>
                    <a:pt x="20758" y="20101"/>
                    <a:pt x="20758" y="20101"/>
                    <a:pt x="20758" y="20101"/>
                  </a:cubicBezTo>
                  <a:lnTo>
                    <a:pt x="20758" y="20101"/>
                  </a:lnTo>
                  <a:cubicBezTo>
                    <a:pt x="23422" y="21905"/>
                    <a:pt x="23422" y="21905"/>
                    <a:pt x="23422" y="21905"/>
                  </a:cubicBezTo>
                  <a:cubicBezTo>
                    <a:pt x="22830" y="22312"/>
                    <a:pt x="22830" y="22312"/>
                    <a:pt x="22830" y="22312"/>
                  </a:cubicBezTo>
                  <a:cubicBezTo>
                    <a:pt x="22534" y="22312"/>
                    <a:pt x="22534" y="22312"/>
                    <a:pt x="22534" y="22312"/>
                  </a:cubicBezTo>
                  <a:cubicBezTo>
                    <a:pt x="23126" y="25133"/>
                    <a:pt x="23126" y="25133"/>
                    <a:pt x="23126" y="25133"/>
                  </a:cubicBezTo>
                  <a:cubicBezTo>
                    <a:pt x="21646" y="25921"/>
                    <a:pt x="21646" y="25921"/>
                    <a:pt x="21646" y="25921"/>
                  </a:cubicBezTo>
                  <a:cubicBezTo>
                    <a:pt x="20499" y="25514"/>
                    <a:pt x="20499" y="25514"/>
                    <a:pt x="20499" y="25514"/>
                  </a:cubicBezTo>
                  <a:cubicBezTo>
                    <a:pt x="18131" y="25133"/>
                    <a:pt x="18131" y="25133"/>
                    <a:pt x="18131" y="25133"/>
                  </a:cubicBezTo>
                  <a:cubicBezTo>
                    <a:pt x="15800" y="27928"/>
                    <a:pt x="15800" y="27928"/>
                    <a:pt x="15800" y="27928"/>
                  </a:cubicBezTo>
                  <a:cubicBezTo>
                    <a:pt x="13172" y="30952"/>
                    <a:pt x="13172" y="30952"/>
                    <a:pt x="13172" y="30952"/>
                  </a:cubicBezTo>
                  <a:cubicBezTo>
                    <a:pt x="10249" y="31562"/>
                    <a:pt x="10249" y="31562"/>
                    <a:pt x="10249" y="31562"/>
                  </a:cubicBezTo>
                  <a:cubicBezTo>
                    <a:pt x="10249" y="33367"/>
                    <a:pt x="10249" y="33367"/>
                    <a:pt x="10249" y="33367"/>
                  </a:cubicBezTo>
                  <a:lnTo>
                    <a:pt x="10249" y="33367"/>
                  </a:lnTo>
                  <a:cubicBezTo>
                    <a:pt x="13469" y="34561"/>
                    <a:pt x="13469" y="34561"/>
                    <a:pt x="13469" y="34561"/>
                  </a:cubicBezTo>
                  <a:cubicBezTo>
                    <a:pt x="17280" y="32757"/>
                    <a:pt x="17280" y="32757"/>
                    <a:pt x="17280" y="32757"/>
                  </a:cubicBezTo>
                  <a:cubicBezTo>
                    <a:pt x="18131" y="33367"/>
                    <a:pt x="18131" y="33367"/>
                    <a:pt x="18131" y="33367"/>
                  </a:cubicBezTo>
                  <a:cubicBezTo>
                    <a:pt x="17576" y="35578"/>
                    <a:pt x="17576" y="35578"/>
                    <a:pt x="17576" y="35578"/>
                  </a:cubicBezTo>
                  <a:cubicBezTo>
                    <a:pt x="16096" y="36391"/>
                    <a:pt x="16096" y="36391"/>
                    <a:pt x="16096" y="36391"/>
                  </a:cubicBezTo>
                  <a:cubicBezTo>
                    <a:pt x="16392" y="38602"/>
                    <a:pt x="16392" y="38602"/>
                    <a:pt x="16392" y="38602"/>
                  </a:cubicBezTo>
                  <a:cubicBezTo>
                    <a:pt x="12580" y="41397"/>
                    <a:pt x="12580" y="41397"/>
                    <a:pt x="12580" y="41397"/>
                  </a:cubicBezTo>
                  <a:cubicBezTo>
                    <a:pt x="8214" y="41804"/>
                    <a:pt x="8214" y="41804"/>
                    <a:pt x="8214" y="41804"/>
                  </a:cubicBezTo>
                  <a:cubicBezTo>
                    <a:pt x="7030" y="43405"/>
                    <a:pt x="7030" y="43405"/>
                    <a:pt x="7030" y="43405"/>
                  </a:cubicBezTo>
                  <a:cubicBezTo>
                    <a:pt x="296" y="45616"/>
                    <a:pt x="296" y="45616"/>
                    <a:pt x="296" y="45616"/>
                  </a:cubicBezTo>
                  <a:lnTo>
                    <a:pt x="296" y="45616"/>
                  </a:lnTo>
                  <a:cubicBezTo>
                    <a:pt x="0" y="47445"/>
                    <a:pt x="0" y="47445"/>
                    <a:pt x="0" y="47445"/>
                  </a:cubicBezTo>
                  <a:lnTo>
                    <a:pt x="0" y="47445"/>
                  </a:lnTo>
                  <a:cubicBezTo>
                    <a:pt x="1480" y="49047"/>
                    <a:pt x="1480" y="49047"/>
                    <a:pt x="1480" y="49047"/>
                  </a:cubicBezTo>
                  <a:lnTo>
                    <a:pt x="1480" y="49047"/>
                  </a:lnTo>
                  <a:cubicBezTo>
                    <a:pt x="6142" y="49250"/>
                    <a:pt x="6142" y="49250"/>
                    <a:pt x="6142" y="49250"/>
                  </a:cubicBezTo>
                  <a:cubicBezTo>
                    <a:pt x="7030" y="50648"/>
                    <a:pt x="7030" y="50648"/>
                    <a:pt x="7030" y="50648"/>
                  </a:cubicBezTo>
                  <a:cubicBezTo>
                    <a:pt x="8769" y="51054"/>
                    <a:pt x="8769" y="51054"/>
                    <a:pt x="8769" y="51054"/>
                  </a:cubicBezTo>
                  <a:lnTo>
                    <a:pt x="8769" y="51054"/>
                  </a:lnTo>
                  <a:cubicBezTo>
                    <a:pt x="11988" y="49834"/>
                    <a:pt x="11988" y="49834"/>
                    <a:pt x="11988" y="49834"/>
                  </a:cubicBezTo>
                  <a:cubicBezTo>
                    <a:pt x="14912" y="51054"/>
                    <a:pt x="14912" y="51054"/>
                    <a:pt x="14912" y="51054"/>
                  </a:cubicBezTo>
                  <a:cubicBezTo>
                    <a:pt x="14912" y="52452"/>
                    <a:pt x="14912" y="52452"/>
                    <a:pt x="14912" y="52452"/>
                  </a:cubicBezTo>
                  <a:cubicBezTo>
                    <a:pt x="11988" y="53265"/>
                    <a:pt x="11988" y="53265"/>
                    <a:pt x="11988" y="53265"/>
                  </a:cubicBezTo>
                  <a:cubicBezTo>
                    <a:pt x="10249" y="52655"/>
                    <a:pt x="10249" y="52655"/>
                    <a:pt x="10249" y="52655"/>
                  </a:cubicBezTo>
                  <a:cubicBezTo>
                    <a:pt x="10545" y="53875"/>
                    <a:pt x="10545" y="53875"/>
                    <a:pt x="10545" y="53875"/>
                  </a:cubicBezTo>
                  <a:cubicBezTo>
                    <a:pt x="7881" y="53468"/>
                    <a:pt x="7881" y="53468"/>
                    <a:pt x="7881" y="53468"/>
                  </a:cubicBezTo>
                  <a:lnTo>
                    <a:pt x="7881" y="53468"/>
                  </a:lnTo>
                  <a:cubicBezTo>
                    <a:pt x="4699" y="53875"/>
                    <a:pt x="4699" y="53875"/>
                    <a:pt x="4699" y="53875"/>
                  </a:cubicBezTo>
                  <a:cubicBezTo>
                    <a:pt x="6734" y="56467"/>
                    <a:pt x="6734" y="56467"/>
                    <a:pt x="6734" y="56467"/>
                  </a:cubicBezTo>
                  <a:lnTo>
                    <a:pt x="6734" y="56467"/>
                  </a:lnTo>
                  <a:cubicBezTo>
                    <a:pt x="10545" y="56467"/>
                    <a:pt x="10545" y="56467"/>
                    <a:pt x="10545" y="56467"/>
                  </a:cubicBezTo>
                  <a:cubicBezTo>
                    <a:pt x="10249" y="57484"/>
                    <a:pt x="10249" y="57484"/>
                    <a:pt x="10249" y="57484"/>
                  </a:cubicBezTo>
                  <a:cubicBezTo>
                    <a:pt x="7622" y="58475"/>
                    <a:pt x="7622" y="58475"/>
                    <a:pt x="7622" y="58475"/>
                  </a:cubicBezTo>
                  <a:cubicBezTo>
                    <a:pt x="10841" y="60508"/>
                    <a:pt x="10841" y="60508"/>
                    <a:pt x="10841" y="60508"/>
                  </a:cubicBezTo>
                  <a:cubicBezTo>
                    <a:pt x="12580" y="59085"/>
                    <a:pt x="12580" y="59085"/>
                    <a:pt x="12580" y="59085"/>
                  </a:cubicBezTo>
                  <a:cubicBezTo>
                    <a:pt x="15208" y="58678"/>
                    <a:pt x="15208" y="58678"/>
                    <a:pt x="15208" y="58678"/>
                  </a:cubicBezTo>
                  <a:cubicBezTo>
                    <a:pt x="16688" y="59491"/>
                    <a:pt x="16688" y="59491"/>
                    <a:pt x="16688" y="59491"/>
                  </a:cubicBezTo>
                  <a:lnTo>
                    <a:pt x="16688" y="59491"/>
                  </a:lnTo>
                  <a:cubicBezTo>
                    <a:pt x="18723" y="58297"/>
                    <a:pt x="18723" y="58297"/>
                    <a:pt x="18723" y="58297"/>
                  </a:cubicBezTo>
                  <a:cubicBezTo>
                    <a:pt x="24569" y="59695"/>
                    <a:pt x="24569" y="59695"/>
                    <a:pt x="24569" y="59695"/>
                  </a:cubicBezTo>
                  <a:cubicBezTo>
                    <a:pt x="29861" y="62515"/>
                    <a:pt x="29861" y="62515"/>
                    <a:pt x="29861" y="62515"/>
                  </a:cubicBezTo>
                  <a:cubicBezTo>
                    <a:pt x="30120" y="64726"/>
                    <a:pt x="30120" y="64726"/>
                    <a:pt x="30120" y="64726"/>
                  </a:cubicBezTo>
                  <a:cubicBezTo>
                    <a:pt x="34523" y="67522"/>
                    <a:pt x="34523" y="67522"/>
                    <a:pt x="34523" y="67522"/>
                  </a:cubicBezTo>
                  <a:cubicBezTo>
                    <a:pt x="34819" y="70546"/>
                    <a:pt x="34819" y="70546"/>
                    <a:pt x="34819" y="70546"/>
                  </a:cubicBezTo>
                  <a:lnTo>
                    <a:pt x="34819" y="70546"/>
                  </a:lnTo>
                  <a:cubicBezTo>
                    <a:pt x="35707" y="71334"/>
                    <a:pt x="35707" y="71334"/>
                    <a:pt x="35707" y="71334"/>
                  </a:cubicBezTo>
                  <a:cubicBezTo>
                    <a:pt x="35411" y="72147"/>
                    <a:pt x="35411" y="72147"/>
                    <a:pt x="35411" y="72147"/>
                  </a:cubicBezTo>
                  <a:lnTo>
                    <a:pt x="35411" y="72147"/>
                  </a:lnTo>
                  <a:cubicBezTo>
                    <a:pt x="36854" y="73163"/>
                    <a:pt x="36854" y="73163"/>
                    <a:pt x="36854" y="73163"/>
                  </a:cubicBezTo>
                  <a:cubicBezTo>
                    <a:pt x="36854" y="74968"/>
                    <a:pt x="36854" y="74968"/>
                    <a:pt x="36854" y="74968"/>
                  </a:cubicBezTo>
                  <a:cubicBezTo>
                    <a:pt x="39222" y="75781"/>
                    <a:pt x="39222" y="75781"/>
                    <a:pt x="39222" y="75781"/>
                  </a:cubicBezTo>
                  <a:cubicBezTo>
                    <a:pt x="37150" y="79796"/>
                    <a:pt x="37150" y="79796"/>
                    <a:pt x="37150" y="79796"/>
                  </a:cubicBezTo>
                  <a:lnTo>
                    <a:pt x="37150" y="79796"/>
                  </a:lnTo>
                  <a:cubicBezTo>
                    <a:pt x="38334" y="80177"/>
                    <a:pt x="38334" y="80177"/>
                    <a:pt x="38334" y="80177"/>
                  </a:cubicBezTo>
                  <a:cubicBezTo>
                    <a:pt x="37150" y="82210"/>
                    <a:pt x="37150" y="82210"/>
                    <a:pt x="37150" y="82210"/>
                  </a:cubicBezTo>
                  <a:cubicBezTo>
                    <a:pt x="40111" y="82592"/>
                    <a:pt x="40111" y="82592"/>
                    <a:pt x="40111" y="82592"/>
                  </a:cubicBezTo>
                  <a:cubicBezTo>
                    <a:pt x="40111" y="81194"/>
                    <a:pt x="40111" y="81194"/>
                    <a:pt x="40111" y="81194"/>
                  </a:cubicBezTo>
                  <a:cubicBezTo>
                    <a:pt x="40370" y="80406"/>
                    <a:pt x="40370" y="80406"/>
                    <a:pt x="40370" y="80406"/>
                  </a:cubicBezTo>
                  <a:cubicBezTo>
                    <a:pt x="42442" y="80991"/>
                    <a:pt x="42442" y="80991"/>
                    <a:pt x="42442" y="80991"/>
                  </a:cubicBezTo>
                  <a:cubicBezTo>
                    <a:pt x="45365" y="83811"/>
                    <a:pt x="45365" y="83811"/>
                    <a:pt x="45365" y="83811"/>
                  </a:cubicBezTo>
                  <a:cubicBezTo>
                    <a:pt x="47104" y="86836"/>
                    <a:pt x="47104" y="86836"/>
                    <a:pt x="47104" y="86836"/>
                  </a:cubicBezTo>
                  <a:cubicBezTo>
                    <a:pt x="41850" y="85006"/>
                    <a:pt x="41850" y="85006"/>
                    <a:pt x="41850" y="85006"/>
                  </a:cubicBezTo>
                  <a:lnTo>
                    <a:pt x="41850" y="85006"/>
                  </a:lnTo>
                  <a:cubicBezTo>
                    <a:pt x="39222" y="85616"/>
                    <a:pt x="39222" y="85616"/>
                    <a:pt x="39222" y="85616"/>
                  </a:cubicBezTo>
                  <a:cubicBezTo>
                    <a:pt x="42738" y="87623"/>
                    <a:pt x="42738" y="87623"/>
                    <a:pt x="42738" y="87623"/>
                  </a:cubicBezTo>
                  <a:lnTo>
                    <a:pt x="42738" y="87623"/>
                  </a:lnTo>
                  <a:cubicBezTo>
                    <a:pt x="47104" y="88233"/>
                    <a:pt x="47104" y="88233"/>
                    <a:pt x="47104" y="88233"/>
                  </a:cubicBezTo>
                  <a:cubicBezTo>
                    <a:pt x="45957" y="89834"/>
                    <a:pt x="45957" y="89834"/>
                    <a:pt x="45957" y="89834"/>
                  </a:cubicBezTo>
                  <a:cubicBezTo>
                    <a:pt x="45957" y="90038"/>
                    <a:pt x="45957" y="90038"/>
                    <a:pt x="45957" y="90038"/>
                  </a:cubicBezTo>
                  <a:cubicBezTo>
                    <a:pt x="46512" y="91054"/>
                    <a:pt x="46512" y="91054"/>
                    <a:pt x="46512" y="91054"/>
                  </a:cubicBezTo>
                  <a:cubicBezTo>
                    <a:pt x="45069" y="92655"/>
                    <a:pt x="45069" y="92655"/>
                    <a:pt x="45069" y="92655"/>
                  </a:cubicBezTo>
                  <a:lnTo>
                    <a:pt x="45069" y="92655"/>
                  </a:lnTo>
                  <a:cubicBezTo>
                    <a:pt x="45069" y="94663"/>
                    <a:pt x="45069" y="94663"/>
                    <a:pt x="45069" y="94663"/>
                  </a:cubicBezTo>
                  <a:cubicBezTo>
                    <a:pt x="42146" y="94256"/>
                    <a:pt x="42146" y="94256"/>
                    <a:pt x="42146" y="94256"/>
                  </a:cubicBezTo>
                  <a:cubicBezTo>
                    <a:pt x="39814" y="96874"/>
                    <a:pt x="39814" y="96874"/>
                    <a:pt x="39814" y="96874"/>
                  </a:cubicBezTo>
                  <a:cubicBezTo>
                    <a:pt x="39814" y="98475"/>
                    <a:pt x="39814" y="98475"/>
                    <a:pt x="39814" y="98475"/>
                  </a:cubicBezTo>
                  <a:cubicBezTo>
                    <a:pt x="41554" y="98881"/>
                    <a:pt x="41554" y="98881"/>
                    <a:pt x="41554" y="98881"/>
                  </a:cubicBezTo>
                  <a:cubicBezTo>
                    <a:pt x="40666" y="100482"/>
                    <a:pt x="40666" y="100482"/>
                    <a:pt x="40666" y="100482"/>
                  </a:cubicBezTo>
                  <a:cubicBezTo>
                    <a:pt x="41554" y="103710"/>
                    <a:pt x="41554" y="103710"/>
                    <a:pt x="41554" y="103710"/>
                  </a:cubicBezTo>
                  <a:lnTo>
                    <a:pt x="41554" y="103710"/>
                  </a:lnTo>
                  <a:cubicBezTo>
                    <a:pt x="43885" y="104116"/>
                    <a:pt x="43885" y="104116"/>
                    <a:pt x="43885" y="104116"/>
                  </a:cubicBezTo>
                  <a:cubicBezTo>
                    <a:pt x="43885" y="106505"/>
                    <a:pt x="43885" y="106505"/>
                    <a:pt x="43885" y="106505"/>
                  </a:cubicBezTo>
                  <a:cubicBezTo>
                    <a:pt x="47400" y="105717"/>
                    <a:pt x="47400" y="105717"/>
                    <a:pt x="47400" y="105717"/>
                  </a:cubicBezTo>
                  <a:cubicBezTo>
                    <a:pt x="45365" y="107522"/>
                    <a:pt x="45365" y="107522"/>
                    <a:pt x="45365" y="107522"/>
                  </a:cubicBezTo>
                  <a:lnTo>
                    <a:pt x="45365" y="107522"/>
                  </a:lnTo>
                  <a:cubicBezTo>
                    <a:pt x="45069" y="109529"/>
                    <a:pt x="45069" y="109529"/>
                    <a:pt x="45069" y="109529"/>
                  </a:cubicBezTo>
                  <a:lnTo>
                    <a:pt x="45069" y="109529"/>
                  </a:lnTo>
                  <a:cubicBezTo>
                    <a:pt x="52099" y="117179"/>
                    <a:pt x="52099" y="117179"/>
                    <a:pt x="52099" y="117179"/>
                  </a:cubicBezTo>
                  <a:cubicBezTo>
                    <a:pt x="52099" y="117382"/>
                    <a:pt x="52099" y="117382"/>
                    <a:pt x="52099" y="117382"/>
                  </a:cubicBezTo>
                  <a:cubicBezTo>
                    <a:pt x="55874" y="117382"/>
                    <a:pt x="55874" y="117382"/>
                    <a:pt x="55874" y="117382"/>
                  </a:cubicBezTo>
                  <a:cubicBezTo>
                    <a:pt x="59685" y="119974"/>
                    <a:pt x="59685" y="119974"/>
                    <a:pt x="59685" y="119974"/>
                  </a:cubicBezTo>
                  <a:lnTo>
                    <a:pt x="59685" y="119974"/>
                  </a:lnTo>
                  <a:cubicBezTo>
                    <a:pt x="61165" y="119186"/>
                    <a:pt x="61165" y="119186"/>
                    <a:pt x="61165" y="119186"/>
                  </a:cubicBezTo>
                  <a:cubicBezTo>
                    <a:pt x="63200" y="114764"/>
                    <a:pt x="63200" y="114764"/>
                    <a:pt x="63200" y="114764"/>
                  </a:cubicBezTo>
                  <a:lnTo>
                    <a:pt x="63200" y="114764"/>
                  </a:lnTo>
                  <a:cubicBezTo>
                    <a:pt x="62904" y="113138"/>
                    <a:pt x="62904" y="113138"/>
                    <a:pt x="62904" y="113138"/>
                  </a:cubicBezTo>
                  <a:cubicBezTo>
                    <a:pt x="64976" y="112147"/>
                    <a:pt x="64976" y="112147"/>
                    <a:pt x="64976" y="112147"/>
                  </a:cubicBezTo>
                  <a:cubicBezTo>
                    <a:pt x="66716" y="109936"/>
                    <a:pt x="66716" y="109936"/>
                    <a:pt x="66716" y="109936"/>
                  </a:cubicBezTo>
                  <a:cubicBezTo>
                    <a:pt x="65272" y="108335"/>
                    <a:pt x="65272" y="108335"/>
                    <a:pt x="65272" y="108335"/>
                  </a:cubicBezTo>
                  <a:cubicBezTo>
                    <a:pt x="67308" y="107928"/>
                    <a:pt x="67308" y="107928"/>
                    <a:pt x="67308" y="107928"/>
                  </a:cubicBezTo>
                  <a:cubicBezTo>
                    <a:pt x="66123" y="106124"/>
                    <a:pt x="66123" y="106124"/>
                    <a:pt x="66123" y="106124"/>
                  </a:cubicBezTo>
                  <a:cubicBezTo>
                    <a:pt x="65827" y="105717"/>
                    <a:pt x="65827" y="105717"/>
                    <a:pt x="65827" y="105717"/>
                  </a:cubicBezTo>
                  <a:cubicBezTo>
                    <a:pt x="67604" y="105717"/>
                    <a:pt x="67604" y="105717"/>
                    <a:pt x="67604" y="105717"/>
                  </a:cubicBezTo>
                  <a:cubicBezTo>
                    <a:pt x="67900" y="105717"/>
                    <a:pt x="67900" y="105717"/>
                    <a:pt x="67900" y="105717"/>
                  </a:cubicBezTo>
                  <a:cubicBezTo>
                    <a:pt x="68492" y="105108"/>
                    <a:pt x="68492" y="105108"/>
                    <a:pt x="68492" y="105108"/>
                  </a:cubicBezTo>
                  <a:cubicBezTo>
                    <a:pt x="67604" y="104294"/>
                    <a:pt x="67604" y="104294"/>
                    <a:pt x="67604" y="104294"/>
                  </a:cubicBezTo>
                  <a:cubicBezTo>
                    <a:pt x="71970" y="103710"/>
                    <a:pt x="71970" y="103710"/>
                    <a:pt x="71970" y="103710"/>
                  </a:cubicBezTo>
                  <a:cubicBezTo>
                    <a:pt x="71415" y="102897"/>
                    <a:pt x="71415" y="102897"/>
                    <a:pt x="71415" y="102897"/>
                  </a:cubicBezTo>
                  <a:cubicBezTo>
                    <a:pt x="72266" y="102693"/>
                    <a:pt x="72266" y="102693"/>
                    <a:pt x="72266" y="102693"/>
                  </a:cubicBezTo>
                  <a:cubicBezTo>
                    <a:pt x="72266" y="101499"/>
                    <a:pt x="72266" y="101499"/>
                    <a:pt x="72266" y="101499"/>
                  </a:cubicBezTo>
                  <a:cubicBezTo>
                    <a:pt x="73450" y="101702"/>
                    <a:pt x="73450" y="101702"/>
                    <a:pt x="73450" y="101702"/>
                  </a:cubicBezTo>
                  <a:lnTo>
                    <a:pt x="73450" y="101702"/>
                  </a:lnTo>
                  <a:cubicBezTo>
                    <a:pt x="73746" y="101702"/>
                    <a:pt x="73746" y="101702"/>
                    <a:pt x="73746" y="101702"/>
                  </a:cubicBezTo>
                  <a:cubicBezTo>
                    <a:pt x="72562" y="102693"/>
                    <a:pt x="72562" y="102693"/>
                    <a:pt x="72562" y="102693"/>
                  </a:cubicBezTo>
                  <a:cubicBezTo>
                    <a:pt x="74042" y="103303"/>
                    <a:pt x="74042" y="103303"/>
                    <a:pt x="74042" y="103303"/>
                  </a:cubicBezTo>
                  <a:cubicBezTo>
                    <a:pt x="76669" y="102287"/>
                    <a:pt x="76669" y="102287"/>
                    <a:pt x="76669" y="102287"/>
                  </a:cubicBezTo>
                  <a:cubicBezTo>
                    <a:pt x="76373" y="101296"/>
                    <a:pt x="76373" y="101296"/>
                    <a:pt x="76373" y="101296"/>
                  </a:cubicBezTo>
                  <a:cubicBezTo>
                    <a:pt x="78445" y="101905"/>
                    <a:pt x="78445" y="101905"/>
                    <a:pt x="78445" y="101905"/>
                  </a:cubicBezTo>
                  <a:cubicBezTo>
                    <a:pt x="79296" y="100076"/>
                    <a:pt x="79296" y="100076"/>
                    <a:pt x="79296" y="100076"/>
                  </a:cubicBezTo>
                  <a:cubicBezTo>
                    <a:pt x="81369" y="99085"/>
                    <a:pt x="81369" y="99085"/>
                    <a:pt x="81369" y="99085"/>
                  </a:cubicBezTo>
                  <a:lnTo>
                    <a:pt x="81369" y="99085"/>
                  </a:lnTo>
                  <a:cubicBezTo>
                    <a:pt x="81369" y="97865"/>
                    <a:pt x="81369" y="97865"/>
                    <a:pt x="81369" y="97865"/>
                  </a:cubicBezTo>
                  <a:cubicBezTo>
                    <a:pt x="83996" y="95451"/>
                    <a:pt x="83996" y="95451"/>
                    <a:pt x="83996" y="95451"/>
                  </a:cubicBezTo>
                  <a:lnTo>
                    <a:pt x="83996" y="95451"/>
                  </a:lnTo>
                  <a:cubicBezTo>
                    <a:pt x="83108" y="93646"/>
                    <a:pt x="83108" y="93646"/>
                    <a:pt x="83108" y="93646"/>
                  </a:cubicBezTo>
                  <a:cubicBezTo>
                    <a:pt x="85143" y="95273"/>
                    <a:pt x="85143" y="95273"/>
                    <a:pt x="85143" y="95273"/>
                  </a:cubicBezTo>
                  <a:lnTo>
                    <a:pt x="85143" y="95273"/>
                  </a:lnTo>
                  <a:cubicBezTo>
                    <a:pt x="87807" y="94866"/>
                    <a:pt x="87807" y="94866"/>
                    <a:pt x="87807" y="94866"/>
                  </a:cubicBezTo>
                  <a:lnTo>
                    <a:pt x="87807" y="94866"/>
                  </a:lnTo>
                  <a:cubicBezTo>
                    <a:pt x="88362" y="94256"/>
                    <a:pt x="88362" y="94256"/>
                    <a:pt x="88362" y="94256"/>
                  </a:cubicBezTo>
                  <a:cubicBezTo>
                    <a:pt x="97724" y="91842"/>
                    <a:pt x="97724" y="91842"/>
                    <a:pt x="97724" y="91842"/>
                  </a:cubicBezTo>
                  <a:lnTo>
                    <a:pt x="101239" y="8963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4094962" y="1245799"/>
              <a:ext cx="318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9615"/>
                  </a:moveTo>
                  <a:lnTo>
                    <a:pt x="54545" y="91153"/>
                  </a:lnTo>
                  <a:lnTo>
                    <a:pt x="118636" y="118846"/>
                  </a:lnTo>
                  <a:lnTo>
                    <a:pt x="107727" y="63461"/>
                  </a:lnTo>
                  <a:lnTo>
                    <a:pt x="65454" y="63461"/>
                  </a:lnTo>
                  <a:lnTo>
                    <a:pt x="65454" y="0"/>
                  </a:lnTo>
                  <a:lnTo>
                    <a:pt x="0" y="18461"/>
                  </a:lnTo>
                  <a:lnTo>
                    <a:pt x="0" y="10961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413925" y="1582246"/>
              <a:ext cx="603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994" y="79166"/>
                  </a:moveTo>
                  <a:lnTo>
                    <a:pt x="11497" y="92500"/>
                  </a:lnTo>
                  <a:lnTo>
                    <a:pt x="56766" y="99166"/>
                  </a:lnTo>
                  <a:lnTo>
                    <a:pt x="39520" y="119166"/>
                  </a:lnTo>
                  <a:lnTo>
                    <a:pt x="107784" y="112500"/>
                  </a:lnTo>
                  <a:lnTo>
                    <a:pt x="107784" y="112500"/>
                  </a:lnTo>
                  <a:lnTo>
                    <a:pt x="119281" y="66666"/>
                  </a:lnTo>
                  <a:lnTo>
                    <a:pt x="56766" y="0"/>
                  </a:lnTo>
                  <a:lnTo>
                    <a:pt x="56766" y="0"/>
                  </a:lnTo>
                  <a:lnTo>
                    <a:pt x="5748" y="0"/>
                  </a:lnTo>
                  <a:lnTo>
                    <a:pt x="28742" y="46666"/>
                  </a:lnTo>
                  <a:lnTo>
                    <a:pt x="0" y="53333"/>
                  </a:lnTo>
                  <a:lnTo>
                    <a:pt x="22994" y="7916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4109250" y="1031553"/>
              <a:ext cx="144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00" y="0"/>
                  </a:moveTo>
                  <a:lnTo>
                    <a:pt x="0" y="118500"/>
                  </a:lnTo>
                  <a:lnTo>
                    <a:pt x="117000" y="82500"/>
                  </a:lnTo>
                  <a:lnTo>
                    <a:pt x="69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990187" y="1410848"/>
              <a:ext cx="507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293" y="0"/>
                  </a:moveTo>
                  <a:lnTo>
                    <a:pt x="0" y="45000"/>
                  </a:lnTo>
                  <a:lnTo>
                    <a:pt x="73006" y="73125"/>
                  </a:lnTo>
                  <a:lnTo>
                    <a:pt x="85594" y="118125"/>
                  </a:lnTo>
                  <a:lnTo>
                    <a:pt x="112447" y="118125"/>
                  </a:lnTo>
                  <a:lnTo>
                    <a:pt x="119160" y="73125"/>
                  </a:lnTo>
                  <a:lnTo>
                    <a:pt x="6629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4034637" y="1317215"/>
              <a:ext cx="396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8333"/>
                  </a:moveTo>
                  <a:lnTo>
                    <a:pt x="42857" y="118333"/>
                  </a:lnTo>
                  <a:lnTo>
                    <a:pt x="42857" y="118333"/>
                  </a:lnTo>
                  <a:lnTo>
                    <a:pt x="118928" y="105000"/>
                  </a:lnTo>
                  <a:lnTo>
                    <a:pt x="101785" y="13333"/>
                  </a:lnTo>
                  <a:lnTo>
                    <a:pt x="25714" y="0"/>
                  </a:lnTo>
                  <a:lnTo>
                    <a:pt x="0" y="783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969550" y="1385456"/>
              <a:ext cx="492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117" y="78333"/>
                  </a:moveTo>
                  <a:lnTo>
                    <a:pt x="35294" y="0"/>
                  </a:lnTo>
                  <a:lnTo>
                    <a:pt x="0" y="78333"/>
                  </a:lnTo>
                  <a:lnTo>
                    <a:pt x="62647" y="118333"/>
                  </a:lnTo>
                  <a:lnTo>
                    <a:pt x="119117" y="783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987012" y="1421958"/>
              <a:ext cx="50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293" y="13333"/>
                  </a:moveTo>
                  <a:lnTo>
                    <a:pt x="0" y="0"/>
                  </a:lnTo>
                  <a:lnTo>
                    <a:pt x="6713" y="46666"/>
                  </a:lnTo>
                  <a:lnTo>
                    <a:pt x="6713" y="46666"/>
                  </a:lnTo>
                  <a:lnTo>
                    <a:pt x="105734" y="119166"/>
                  </a:lnTo>
                  <a:lnTo>
                    <a:pt x="92307" y="72500"/>
                  </a:lnTo>
                  <a:lnTo>
                    <a:pt x="119160" y="66666"/>
                  </a:lnTo>
                  <a:lnTo>
                    <a:pt x="66293" y="133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178850" y="1385456"/>
              <a:ext cx="350700" cy="287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76" y="93867"/>
                  </a:moveTo>
                  <a:lnTo>
                    <a:pt x="119876" y="85456"/>
                  </a:lnTo>
                  <a:lnTo>
                    <a:pt x="104229" y="73591"/>
                  </a:lnTo>
                  <a:lnTo>
                    <a:pt x="94496" y="60525"/>
                  </a:lnTo>
                  <a:lnTo>
                    <a:pt x="96468" y="52265"/>
                  </a:lnTo>
                  <a:lnTo>
                    <a:pt x="96468" y="52265"/>
                  </a:lnTo>
                  <a:lnTo>
                    <a:pt x="89568" y="15319"/>
                  </a:lnTo>
                  <a:lnTo>
                    <a:pt x="89568" y="15319"/>
                  </a:lnTo>
                  <a:lnTo>
                    <a:pt x="72073" y="2252"/>
                  </a:lnTo>
                  <a:lnTo>
                    <a:pt x="72073" y="2252"/>
                  </a:lnTo>
                  <a:lnTo>
                    <a:pt x="78850" y="41602"/>
                  </a:lnTo>
                  <a:lnTo>
                    <a:pt x="72073" y="46257"/>
                  </a:lnTo>
                  <a:lnTo>
                    <a:pt x="67145" y="21326"/>
                  </a:lnTo>
                  <a:lnTo>
                    <a:pt x="67145" y="20125"/>
                  </a:lnTo>
                  <a:lnTo>
                    <a:pt x="55441" y="11864"/>
                  </a:lnTo>
                  <a:lnTo>
                    <a:pt x="58398" y="23729"/>
                  </a:lnTo>
                  <a:lnTo>
                    <a:pt x="47679" y="27334"/>
                  </a:lnTo>
                  <a:lnTo>
                    <a:pt x="52607" y="21326"/>
                  </a:lnTo>
                  <a:lnTo>
                    <a:pt x="37946" y="10663"/>
                  </a:lnTo>
                  <a:lnTo>
                    <a:pt x="37946" y="10663"/>
                  </a:lnTo>
                  <a:lnTo>
                    <a:pt x="32156" y="13066"/>
                  </a:lnTo>
                  <a:lnTo>
                    <a:pt x="34989" y="20125"/>
                  </a:lnTo>
                  <a:lnTo>
                    <a:pt x="28213" y="21326"/>
                  </a:lnTo>
                  <a:lnTo>
                    <a:pt x="32156" y="0"/>
                  </a:lnTo>
                  <a:lnTo>
                    <a:pt x="6776" y="18923"/>
                  </a:lnTo>
                  <a:lnTo>
                    <a:pt x="6776" y="18923"/>
                  </a:lnTo>
                  <a:lnTo>
                    <a:pt x="0" y="42653"/>
                  </a:lnTo>
                  <a:lnTo>
                    <a:pt x="10718" y="52265"/>
                  </a:lnTo>
                  <a:lnTo>
                    <a:pt x="10718" y="52265"/>
                  </a:lnTo>
                  <a:lnTo>
                    <a:pt x="19466" y="49862"/>
                  </a:lnTo>
                  <a:lnTo>
                    <a:pt x="21437" y="52265"/>
                  </a:lnTo>
                  <a:lnTo>
                    <a:pt x="17494" y="52265"/>
                  </a:lnTo>
                  <a:lnTo>
                    <a:pt x="17494" y="52265"/>
                  </a:lnTo>
                  <a:lnTo>
                    <a:pt x="4804" y="62928"/>
                  </a:lnTo>
                  <a:lnTo>
                    <a:pt x="12566" y="71188"/>
                  </a:lnTo>
                  <a:lnTo>
                    <a:pt x="12566" y="72390"/>
                  </a:lnTo>
                  <a:lnTo>
                    <a:pt x="34127" y="69987"/>
                  </a:lnTo>
                  <a:lnTo>
                    <a:pt x="46694" y="78397"/>
                  </a:lnTo>
                  <a:lnTo>
                    <a:pt x="45831" y="80650"/>
                  </a:lnTo>
                  <a:lnTo>
                    <a:pt x="32156" y="77196"/>
                  </a:lnTo>
                  <a:lnTo>
                    <a:pt x="31170" y="77196"/>
                  </a:lnTo>
                  <a:lnTo>
                    <a:pt x="11704" y="87859"/>
                  </a:lnTo>
                  <a:lnTo>
                    <a:pt x="14537" y="94918"/>
                  </a:lnTo>
                  <a:lnTo>
                    <a:pt x="22422" y="104530"/>
                  </a:lnTo>
                  <a:lnTo>
                    <a:pt x="22422" y="104530"/>
                  </a:lnTo>
                  <a:lnTo>
                    <a:pt x="33141" y="102127"/>
                  </a:lnTo>
                  <a:lnTo>
                    <a:pt x="38932" y="118798"/>
                  </a:lnTo>
                  <a:lnTo>
                    <a:pt x="38932" y="119849"/>
                  </a:lnTo>
                  <a:lnTo>
                    <a:pt x="66283" y="115193"/>
                  </a:lnTo>
                  <a:lnTo>
                    <a:pt x="66283" y="115193"/>
                  </a:lnTo>
                  <a:lnTo>
                    <a:pt x="83778" y="99724"/>
                  </a:lnTo>
                  <a:lnTo>
                    <a:pt x="83778" y="104530"/>
                  </a:lnTo>
                  <a:lnTo>
                    <a:pt x="101273" y="116395"/>
                  </a:lnTo>
                  <a:lnTo>
                    <a:pt x="101273" y="116395"/>
                  </a:lnTo>
                  <a:lnTo>
                    <a:pt x="115934" y="107984"/>
                  </a:lnTo>
                  <a:lnTo>
                    <a:pt x="111006" y="99724"/>
                  </a:lnTo>
                  <a:lnTo>
                    <a:pt x="103244" y="103329"/>
                  </a:lnTo>
                  <a:lnTo>
                    <a:pt x="109158" y="90262"/>
                  </a:lnTo>
                  <a:lnTo>
                    <a:pt x="119876" y="9386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512225" y="1134708"/>
              <a:ext cx="255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333" y="97500"/>
                  </a:moveTo>
                  <a:lnTo>
                    <a:pt x="53333" y="117500"/>
                  </a:lnTo>
                  <a:lnTo>
                    <a:pt x="118333" y="20000"/>
                  </a:lnTo>
                  <a:lnTo>
                    <a:pt x="80000" y="0"/>
                  </a:lnTo>
                  <a:lnTo>
                    <a:pt x="0" y="77500"/>
                  </a:lnTo>
                  <a:lnTo>
                    <a:pt x="13333" y="97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596362" y="1402914"/>
              <a:ext cx="144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243" y="0"/>
                  </a:moveTo>
                  <a:lnTo>
                    <a:pt x="0" y="45000"/>
                  </a:lnTo>
                  <a:lnTo>
                    <a:pt x="46829" y="118125"/>
                  </a:lnTo>
                  <a:lnTo>
                    <a:pt x="117073" y="60000"/>
                  </a:lnTo>
                  <a:lnTo>
                    <a:pt x="7024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2551912" y="1604464"/>
              <a:ext cx="85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33" y="66168"/>
                  </a:moveTo>
                  <a:lnTo>
                    <a:pt x="0" y="79626"/>
                  </a:lnTo>
                  <a:lnTo>
                    <a:pt x="11596" y="88598"/>
                  </a:lnTo>
                  <a:lnTo>
                    <a:pt x="23697" y="79626"/>
                  </a:lnTo>
                  <a:lnTo>
                    <a:pt x="87731" y="119439"/>
                  </a:lnTo>
                  <a:lnTo>
                    <a:pt x="87731" y="119439"/>
                  </a:lnTo>
                  <a:lnTo>
                    <a:pt x="103361" y="97570"/>
                  </a:lnTo>
                  <a:lnTo>
                    <a:pt x="119495" y="88598"/>
                  </a:lnTo>
                  <a:lnTo>
                    <a:pt x="103361" y="84112"/>
                  </a:lnTo>
                  <a:lnTo>
                    <a:pt x="99327" y="57196"/>
                  </a:lnTo>
                  <a:lnTo>
                    <a:pt x="43865" y="0"/>
                  </a:lnTo>
                  <a:lnTo>
                    <a:pt x="31764" y="52710"/>
                  </a:lnTo>
                  <a:lnTo>
                    <a:pt x="4033" y="6616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491587" y="1350542"/>
              <a:ext cx="117600" cy="17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630" y="98136"/>
                  </a:moveTo>
                  <a:lnTo>
                    <a:pt x="119630" y="58881"/>
                  </a:lnTo>
                  <a:lnTo>
                    <a:pt x="99323" y="43229"/>
                  </a:lnTo>
                  <a:lnTo>
                    <a:pt x="90461" y="47204"/>
                  </a:lnTo>
                  <a:lnTo>
                    <a:pt x="113723" y="5962"/>
                  </a:lnTo>
                  <a:lnTo>
                    <a:pt x="69784" y="9689"/>
                  </a:lnTo>
                  <a:lnTo>
                    <a:pt x="52430" y="0"/>
                  </a:lnTo>
                  <a:lnTo>
                    <a:pt x="26215" y="25590"/>
                  </a:lnTo>
                  <a:lnTo>
                    <a:pt x="49476" y="33291"/>
                  </a:lnTo>
                  <a:lnTo>
                    <a:pt x="52430" y="52919"/>
                  </a:lnTo>
                  <a:lnTo>
                    <a:pt x="34707" y="60869"/>
                  </a:lnTo>
                  <a:lnTo>
                    <a:pt x="11446" y="41242"/>
                  </a:lnTo>
                  <a:lnTo>
                    <a:pt x="0" y="52919"/>
                  </a:lnTo>
                  <a:lnTo>
                    <a:pt x="26215" y="78509"/>
                  </a:lnTo>
                  <a:lnTo>
                    <a:pt x="26215" y="78509"/>
                  </a:lnTo>
                  <a:lnTo>
                    <a:pt x="43569" y="78509"/>
                  </a:lnTo>
                  <a:lnTo>
                    <a:pt x="75692" y="119751"/>
                  </a:lnTo>
                  <a:lnTo>
                    <a:pt x="78646" y="119751"/>
                  </a:lnTo>
                  <a:lnTo>
                    <a:pt x="119630" y="9813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3024987" y="1693337"/>
              <a:ext cx="285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00" y="103125"/>
                  </a:moveTo>
                  <a:lnTo>
                    <a:pt x="94500" y="118125"/>
                  </a:lnTo>
                  <a:lnTo>
                    <a:pt x="118500" y="103125"/>
                  </a:lnTo>
                  <a:lnTo>
                    <a:pt x="82500" y="45000"/>
                  </a:lnTo>
                  <a:lnTo>
                    <a:pt x="46500" y="28125"/>
                  </a:lnTo>
                  <a:lnTo>
                    <a:pt x="46500" y="0"/>
                  </a:lnTo>
                  <a:lnTo>
                    <a:pt x="22500" y="28125"/>
                  </a:lnTo>
                  <a:lnTo>
                    <a:pt x="0" y="58125"/>
                  </a:lnTo>
                  <a:lnTo>
                    <a:pt x="34500" y="118125"/>
                  </a:lnTo>
                  <a:lnTo>
                    <a:pt x="70500" y="1031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624937" y="1331498"/>
              <a:ext cx="106500" cy="146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51" y="84444"/>
                  </a:moveTo>
                  <a:lnTo>
                    <a:pt x="77551" y="84444"/>
                  </a:lnTo>
                  <a:lnTo>
                    <a:pt x="119591" y="18962"/>
                  </a:lnTo>
                  <a:lnTo>
                    <a:pt x="119591" y="18962"/>
                  </a:lnTo>
                  <a:lnTo>
                    <a:pt x="84081" y="9481"/>
                  </a:lnTo>
                  <a:lnTo>
                    <a:pt x="77551" y="14222"/>
                  </a:lnTo>
                  <a:lnTo>
                    <a:pt x="45306" y="0"/>
                  </a:lnTo>
                  <a:lnTo>
                    <a:pt x="6530" y="16592"/>
                  </a:lnTo>
                  <a:lnTo>
                    <a:pt x="19591" y="30518"/>
                  </a:lnTo>
                  <a:lnTo>
                    <a:pt x="0" y="25777"/>
                  </a:lnTo>
                  <a:lnTo>
                    <a:pt x="3265" y="79703"/>
                  </a:lnTo>
                  <a:lnTo>
                    <a:pt x="16326" y="98666"/>
                  </a:lnTo>
                  <a:lnTo>
                    <a:pt x="16326" y="119703"/>
                  </a:lnTo>
                  <a:lnTo>
                    <a:pt x="35510" y="117333"/>
                  </a:lnTo>
                  <a:lnTo>
                    <a:pt x="51836" y="93925"/>
                  </a:lnTo>
                  <a:lnTo>
                    <a:pt x="51836" y="93925"/>
                  </a:lnTo>
                  <a:lnTo>
                    <a:pt x="32653" y="82074"/>
                  </a:lnTo>
                  <a:lnTo>
                    <a:pt x="55102" y="79703"/>
                  </a:lnTo>
                  <a:lnTo>
                    <a:pt x="77551" y="8444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793212" y="1683815"/>
              <a:ext cx="96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21818"/>
                  </a:moveTo>
                  <a:lnTo>
                    <a:pt x="0" y="96818"/>
                  </a:lnTo>
                  <a:lnTo>
                    <a:pt x="76800" y="118636"/>
                  </a:lnTo>
                  <a:lnTo>
                    <a:pt x="115200" y="96818"/>
                  </a:lnTo>
                  <a:lnTo>
                    <a:pt x="115200" y="21818"/>
                  </a:lnTo>
                  <a:lnTo>
                    <a:pt x="76800" y="0"/>
                  </a:lnTo>
                  <a:lnTo>
                    <a:pt x="0" y="2181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2409037" y="1361651"/>
              <a:ext cx="52500" cy="5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33" y="0"/>
                  </a:moveTo>
                  <a:lnTo>
                    <a:pt x="33333" y="6000"/>
                  </a:lnTo>
                  <a:lnTo>
                    <a:pt x="33333" y="6000"/>
                  </a:lnTo>
                  <a:lnTo>
                    <a:pt x="0" y="42000"/>
                  </a:lnTo>
                  <a:lnTo>
                    <a:pt x="33333" y="54000"/>
                  </a:lnTo>
                  <a:lnTo>
                    <a:pt x="79166" y="119250"/>
                  </a:lnTo>
                  <a:lnTo>
                    <a:pt x="99166" y="95250"/>
                  </a:lnTo>
                  <a:lnTo>
                    <a:pt x="112500" y="77250"/>
                  </a:lnTo>
                  <a:lnTo>
                    <a:pt x="119166" y="24000"/>
                  </a:lnTo>
                  <a:lnTo>
                    <a:pt x="119166" y="24000"/>
                  </a:lnTo>
                  <a:lnTo>
                    <a:pt x="85833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556675" y="1342607"/>
              <a:ext cx="31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36" y="0"/>
                  </a:moveTo>
                  <a:lnTo>
                    <a:pt x="42272" y="17142"/>
                  </a:lnTo>
                  <a:lnTo>
                    <a:pt x="0" y="83571"/>
                  </a:lnTo>
                  <a:lnTo>
                    <a:pt x="53181" y="117857"/>
                  </a:lnTo>
                  <a:lnTo>
                    <a:pt x="118636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596362" y="1223581"/>
              <a:ext cx="144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658" y="118125"/>
                  </a:moveTo>
                  <a:lnTo>
                    <a:pt x="117073" y="0"/>
                  </a:lnTo>
                  <a:lnTo>
                    <a:pt x="0" y="60000"/>
                  </a:lnTo>
                  <a:lnTo>
                    <a:pt x="46829" y="118125"/>
                  </a:lnTo>
                  <a:lnTo>
                    <a:pt x="93658" y="1181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2451900" y="1239451"/>
              <a:ext cx="23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87272"/>
                  </a:moveTo>
                  <a:lnTo>
                    <a:pt x="73125" y="118636"/>
                  </a:lnTo>
                  <a:lnTo>
                    <a:pt x="118125" y="87272"/>
                  </a:lnTo>
                  <a:lnTo>
                    <a:pt x="88125" y="0"/>
                  </a:lnTo>
                  <a:lnTo>
                    <a:pt x="45000" y="0"/>
                  </a:lnTo>
                  <a:lnTo>
                    <a:pt x="0" y="8727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2466187" y="1185492"/>
              <a:ext cx="348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551"/>
                  </a:moveTo>
                  <a:lnTo>
                    <a:pt x="40000" y="117551"/>
                  </a:lnTo>
                  <a:lnTo>
                    <a:pt x="100000" y="78367"/>
                  </a:lnTo>
                  <a:lnTo>
                    <a:pt x="118750" y="39183"/>
                  </a:lnTo>
                  <a:lnTo>
                    <a:pt x="100000" y="0"/>
                  </a:lnTo>
                  <a:lnTo>
                    <a:pt x="0" y="11755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2459837" y="1169622"/>
              <a:ext cx="381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125"/>
                  </a:moveTo>
                  <a:lnTo>
                    <a:pt x="0" y="88125"/>
                  </a:lnTo>
                  <a:lnTo>
                    <a:pt x="54230" y="118125"/>
                  </a:lnTo>
                  <a:lnTo>
                    <a:pt x="109615" y="73125"/>
                  </a:lnTo>
                  <a:lnTo>
                    <a:pt x="118846" y="28125"/>
                  </a:lnTo>
                  <a:lnTo>
                    <a:pt x="72692" y="0"/>
                  </a:lnTo>
                  <a:lnTo>
                    <a:pt x="0" y="431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455075" y="1139470"/>
              <a:ext cx="348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750" y="0"/>
                  </a:moveTo>
                  <a:lnTo>
                    <a:pt x="0" y="35555"/>
                  </a:lnTo>
                  <a:lnTo>
                    <a:pt x="20000" y="59259"/>
                  </a:lnTo>
                  <a:lnTo>
                    <a:pt x="20000" y="94814"/>
                  </a:lnTo>
                  <a:lnTo>
                    <a:pt x="30000" y="118518"/>
                  </a:lnTo>
                  <a:lnTo>
                    <a:pt x="88750" y="118518"/>
                  </a:lnTo>
                  <a:lnTo>
                    <a:pt x="118750" y="94814"/>
                  </a:lnTo>
                  <a:lnTo>
                    <a:pt x="4875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480475" y="1198189"/>
              <a:ext cx="237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500"/>
                  </a:moveTo>
                  <a:lnTo>
                    <a:pt x="90000" y="117500"/>
                  </a:lnTo>
                  <a:lnTo>
                    <a:pt x="118125" y="40000"/>
                  </a:lnTo>
                  <a:lnTo>
                    <a:pt x="118125" y="0"/>
                  </a:lnTo>
                  <a:lnTo>
                    <a:pt x="45000" y="20000"/>
                  </a:lnTo>
                  <a:lnTo>
                    <a:pt x="0" y="117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494762" y="1026791"/>
              <a:ext cx="366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757" y="0"/>
                  </a:moveTo>
                  <a:lnTo>
                    <a:pt x="0" y="45000"/>
                  </a:lnTo>
                  <a:lnTo>
                    <a:pt x="45436" y="118125"/>
                  </a:lnTo>
                  <a:lnTo>
                    <a:pt x="82718" y="90000"/>
                  </a:lnTo>
                  <a:lnTo>
                    <a:pt x="118834" y="105000"/>
                  </a:lnTo>
                  <a:lnTo>
                    <a:pt x="54757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853537" y="19377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846"/>
                  </a:moveTo>
                  <a:lnTo>
                    <a:pt x="0" y="118846"/>
                  </a:lnTo>
                  <a:lnTo>
                    <a:pt x="0" y="118846"/>
                  </a:lnTo>
                  <a:lnTo>
                    <a:pt x="0" y="118846"/>
                  </a:lnTo>
                  <a:cubicBezTo>
                    <a:pt x="0" y="118846"/>
                    <a:pt x="45000" y="100384"/>
                    <a:pt x="72692" y="91153"/>
                  </a:cubicBezTo>
                  <a:lnTo>
                    <a:pt x="72692" y="91153"/>
                  </a:lnTo>
                  <a:cubicBezTo>
                    <a:pt x="72692" y="63461"/>
                    <a:pt x="72692" y="63461"/>
                    <a:pt x="72692" y="63461"/>
                  </a:cubicBezTo>
                  <a:cubicBezTo>
                    <a:pt x="118846" y="9230"/>
                    <a:pt x="118846" y="9230"/>
                    <a:pt x="118846" y="9230"/>
                  </a:cubicBezTo>
                  <a:cubicBezTo>
                    <a:pt x="91153" y="0"/>
                    <a:pt x="91153" y="0"/>
                    <a:pt x="91153" y="0"/>
                  </a:cubicBezTo>
                  <a:cubicBezTo>
                    <a:pt x="27692" y="18461"/>
                    <a:pt x="27692" y="18461"/>
                    <a:pt x="27692" y="18461"/>
                  </a:cubicBezTo>
                  <a:cubicBezTo>
                    <a:pt x="0" y="118846"/>
                    <a:pt x="0" y="118846"/>
                    <a:pt x="0" y="118846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3148812" y="2031371"/>
              <a:ext cx="111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lnTo>
                    <a:pt x="0" y="97500"/>
                  </a:lnTo>
                  <a:cubicBezTo>
                    <a:pt x="0" y="117500"/>
                    <a:pt x="0" y="117500"/>
                    <a:pt x="0" y="117500"/>
                  </a:cubicBezTo>
                  <a:cubicBezTo>
                    <a:pt x="56250" y="80000"/>
                    <a:pt x="56250" y="80000"/>
                    <a:pt x="56250" y="80000"/>
                  </a:cubicBezTo>
                  <a:cubicBezTo>
                    <a:pt x="86250" y="80000"/>
                    <a:pt x="86250" y="80000"/>
                    <a:pt x="86250" y="80000"/>
                  </a:cubicBezTo>
                  <a:cubicBezTo>
                    <a:pt x="116250" y="0"/>
                    <a:pt x="116250" y="0"/>
                    <a:pt x="116250" y="0"/>
                  </a:cubicBezTo>
                  <a:cubicBezTo>
                    <a:pt x="0" y="40000"/>
                    <a:pt x="0" y="40000"/>
                    <a:pt x="0" y="4000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975775" y="1683815"/>
              <a:ext cx="45900" cy="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562" y="113532"/>
                  </a:moveTo>
                  <a:lnTo>
                    <a:pt x="119062" y="85508"/>
                  </a:lnTo>
                  <a:lnTo>
                    <a:pt x="119062" y="79760"/>
                  </a:lnTo>
                  <a:lnTo>
                    <a:pt x="111562" y="17245"/>
                  </a:lnTo>
                  <a:lnTo>
                    <a:pt x="96562" y="17245"/>
                  </a:lnTo>
                  <a:lnTo>
                    <a:pt x="59062" y="0"/>
                  </a:lnTo>
                  <a:lnTo>
                    <a:pt x="37500" y="11497"/>
                  </a:lnTo>
                  <a:lnTo>
                    <a:pt x="0" y="62514"/>
                  </a:lnTo>
                  <a:lnTo>
                    <a:pt x="22500" y="107784"/>
                  </a:lnTo>
                  <a:lnTo>
                    <a:pt x="44062" y="119281"/>
                  </a:lnTo>
                  <a:lnTo>
                    <a:pt x="81562" y="11353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3094837" y="1945673"/>
              <a:ext cx="174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58775" y="112941"/>
                    <a:pt x="58775" y="112941"/>
                    <a:pt x="58775" y="112941"/>
                  </a:cubicBezTo>
                  <a:lnTo>
                    <a:pt x="58775" y="112941"/>
                  </a:lnTo>
                  <a:cubicBezTo>
                    <a:pt x="117551" y="49411"/>
                    <a:pt x="117551" y="49411"/>
                    <a:pt x="117551" y="49411"/>
                  </a:cubicBezTo>
                  <a:cubicBezTo>
                    <a:pt x="78367" y="0"/>
                    <a:pt x="78367" y="0"/>
                    <a:pt x="78367" y="0"/>
                  </a:cubicBezTo>
                  <a:cubicBezTo>
                    <a:pt x="58775" y="0"/>
                    <a:pt x="58775" y="0"/>
                    <a:pt x="587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667800" y="434835"/>
              <a:ext cx="604800" cy="75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77" y="33662"/>
                  </a:moveTo>
                  <a:lnTo>
                    <a:pt x="9082" y="33202"/>
                  </a:lnTo>
                  <a:lnTo>
                    <a:pt x="11299" y="35902"/>
                  </a:lnTo>
                  <a:lnTo>
                    <a:pt x="16948" y="34523"/>
                  </a:lnTo>
                  <a:lnTo>
                    <a:pt x="10154" y="40440"/>
                  </a:lnTo>
                  <a:lnTo>
                    <a:pt x="11299" y="44518"/>
                  </a:lnTo>
                  <a:lnTo>
                    <a:pt x="22598" y="44116"/>
                  </a:lnTo>
                  <a:lnTo>
                    <a:pt x="27175" y="42738"/>
                  </a:lnTo>
                  <a:lnTo>
                    <a:pt x="29392" y="44978"/>
                  </a:lnTo>
                  <a:lnTo>
                    <a:pt x="29392" y="44978"/>
                  </a:lnTo>
                  <a:lnTo>
                    <a:pt x="35613" y="46357"/>
                  </a:lnTo>
                  <a:lnTo>
                    <a:pt x="25458" y="50895"/>
                  </a:lnTo>
                  <a:lnTo>
                    <a:pt x="25458" y="50895"/>
                  </a:lnTo>
                  <a:lnTo>
                    <a:pt x="25458" y="55433"/>
                  </a:lnTo>
                  <a:lnTo>
                    <a:pt x="29392" y="54054"/>
                  </a:lnTo>
                  <a:lnTo>
                    <a:pt x="36758" y="51354"/>
                  </a:lnTo>
                  <a:lnTo>
                    <a:pt x="42979" y="51814"/>
                  </a:lnTo>
                  <a:lnTo>
                    <a:pt x="49201" y="47276"/>
                  </a:lnTo>
                  <a:lnTo>
                    <a:pt x="49201" y="47276"/>
                  </a:lnTo>
                  <a:lnTo>
                    <a:pt x="48629" y="41819"/>
                  </a:lnTo>
                  <a:lnTo>
                    <a:pt x="53134" y="38200"/>
                  </a:lnTo>
                  <a:lnTo>
                    <a:pt x="54851" y="41819"/>
                  </a:lnTo>
                  <a:lnTo>
                    <a:pt x="53134" y="44518"/>
                  </a:lnTo>
                  <a:lnTo>
                    <a:pt x="53706" y="46816"/>
                  </a:lnTo>
                  <a:lnTo>
                    <a:pt x="55995" y="46816"/>
                  </a:lnTo>
                  <a:lnTo>
                    <a:pt x="60500" y="48195"/>
                  </a:lnTo>
                  <a:lnTo>
                    <a:pt x="62216" y="49976"/>
                  </a:lnTo>
                  <a:lnTo>
                    <a:pt x="57139" y="51814"/>
                  </a:lnTo>
                  <a:lnTo>
                    <a:pt x="52562" y="51814"/>
                  </a:lnTo>
                  <a:lnTo>
                    <a:pt x="54278" y="54973"/>
                  </a:lnTo>
                  <a:lnTo>
                    <a:pt x="38474" y="59511"/>
                  </a:lnTo>
                  <a:lnTo>
                    <a:pt x="38474" y="59971"/>
                  </a:lnTo>
                  <a:lnTo>
                    <a:pt x="38474" y="62269"/>
                  </a:lnTo>
                  <a:lnTo>
                    <a:pt x="38474" y="62269"/>
                  </a:lnTo>
                  <a:lnTo>
                    <a:pt x="41835" y="64509"/>
                  </a:lnTo>
                  <a:lnTo>
                    <a:pt x="42979" y="68587"/>
                  </a:lnTo>
                  <a:lnTo>
                    <a:pt x="42979" y="69047"/>
                  </a:lnTo>
                  <a:lnTo>
                    <a:pt x="48629" y="69966"/>
                  </a:lnTo>
                  <a:lnTo>
                    <a:pt x="46912" y="71804"/>
                  </a:lnTo>
                  <a:lnTo>
                    <a:pt x="42407" y="72264"/>
                  </a:lnTo>
                  <a:lnTo>
                    <a:pt x="39547" y="67726"/>
                  </a:lnTo>
                  <a:lnTo>
                    <a:pt x="29964" y="59511"/>
                  </a:lnTo>
                  <a:lnTo>
                    <a:pt x="29964" y="59511"/>
                  </a:lnTo>
                  <a:lnTo>
                    <a:pt x="24314" y="58650"/>
                  </a:lnTo>
                  <a:lnTo>
                    <a:pt x="23742" y="62728"/>
                  </a:lnTo>
                  <a:lnTo>
                    <a:pt x="23742" y="62728"/>
                  </a:lnTo>
                  <a:lnTo>
                    <a:pt x="27675" y="65887"/>
                  </a:lnTo>
                  <a:lnTo>
                    <a:pt x="26030" y="68587"/>
                  </a:lnTo>
                  <a:lnTo>
                    <a:pt x="31108" y="71345"/>
                  </a:lnTo>
                  <a:lnTo>
                    <a:pt x="36758" y="81799"/>
                  </a:lnTo>
                  <a:lnTo>
                    <a:pt x="36758" y="81799"/>
                  </a:lnTo>
                  <a:lnTo>
                    <a:pt x="41835" y="81799"/>
                  </a:lnTo>
                  <a:lnTo>
                    <a:pt x="44123" y="84499"/>
                  </a:lnTo>
                  <a:lnTo>
                    <a:pt x="39046" y="87716"/>
                  </a:lnTo>
                  <a:lnTo>
                    <a:pt x="34469" y="84959"/>
                  </a:lnTo>
                  <a:lnTo>
                    <a:pt x="34469" y="84959"/>
                  </a:lnTo>
                  <a:lnTo>
                    <a:pt x="26030" y="85418"/>
                  </a:lnTo>
                  <a:lnTo>
                    <a:pt x="24314" y="90416"/>
                  </a:lnTo>
                  <a:lnTo>
                    <a:pt x="32252" y="92254"/>
                  </a:lnTo>
                  <a:lnTo>
                    <a:pt x="29964" y="99952"/>
                  </a:lnTo>
                  <a:lnTo>
                    <a:pt x="34469" y="102249"/>
                  </a:lnTo>
                  <a:lnTo>
                    <a:pt x="34469" y="102249"/>
                  </a:lnTo>
                  <a:lnTo>
                    <a:pt x="41835" y="98573"/>
                  </a:lnTo>
                  <a:lnTo>
                    <a:pt x="38474" y="104030"/>
                  </a:lnTo>
                  <a:lnTo>
                    <a:pt x="32824" y="105868"/>
                  </a:lnTo>
                  <a:lnTo>
                    <a:pt x="23170" y="97711"/>
                  </a:lnTo>
                  <a:lnTo>
                    <a:pt x="19237" y="100411"/>
                  </a:lnTo>
                  <a:lnTo>
                    <a:pt x="24886" y="106328"/>
                  </a:lnTo>
                  <a:lnTo>
                    <a:pt x="23742" y="109028"/>
                  </a:lnTo>
                  <a:lnTo>
                    <a:pt x="20953" y="108568"/>
                  </a:lnTo>
                  <a:lnTo>
                    <a:pt x="12443" y="111785"/>
                  </a:lnTo>
                  <a:lnTo>
                    <a:pt x="16948" y="116783"/>
                  </a:lnTo>
                  <a:lnTo>
                    <a:pt x="16948" y="116783"/>
                  </a:lnTo>
                  <a:lnTo>
                    <a:pt x="19809" y="115864"/>
                  </a:lnTo>
                  <a:lnTo>
                    <a:pt x="26603" y="116783"/>
                  </a:lnTo>
                  <a:lnTo>
                    <a:pt x="30536" y="119942"/>
                  </a:lnTo>
                  <a:lnTo>
                    <a:pt x="32252" y="116323"/>
                  </a:lnTo>
                  <a:lnTo>
                    <a:pt x="35613" y="114944"/>
                  </a:lnTo>
                  <a:lnTo>
                    <a:pt x="40691" y="117242"/>
                  </a:lnTo>
                  <a:lnTo>
                    <a:pt x="40691" y="117242"/>
                  </a:lnTo>
                  <a:lnTo>
                    <a:pt x="43551" y="113566"/>
                  </a:lnTo>
                  <a:lnTo>
                    <a:pt x="45840" y="115864"/>
                  </a:lnTo>
                  <a:lnTo>
                    <a:pt x="50917" y="118563"/>
                  </a:lnTo>
                  <a:lnTo>
                    <a:pt x="50917" y="118563"/>
                  </a:lnTo>
                  <a:lnTo>
                    <a:pt x="55995" y="117702"/>
                  </a:lnTo>
                  <a:lnTo>
                    <a:pt x="58855" y="114485"/>
                  </a:lnTo>
                  <a:lnTo>
                    <a:pt x="57711" y="110406"/>
                  </a:lnTo>
                  <a:lnTo>
                    <a:pt x="48629" y="106328"/>
                  </a:lnTo>
                  <a:lnTo>
                    <a:pt x="44123" y="107707"/>
                  </a:lnTo>
                  <a:lnTo>
                    <a:pt x="43551" y="105409"/>
                  </a:lnTo>
                  <a:lnTo>
                    <a:pt x="44123" y="102709"/>
                  </a:lnTo>
                  <a:lnTo>
                    <a:pt x="45840" y="104490"/>
                  </a:lnTo>
                  <a:lnTo>
                    <a:pt x="54851" y="104949"/>
                  </a:lnTo>
                  <a:lnTo>
                    <a:pt x="54851" y="104949"/>
                  </a:lnTo>
                  <a:lnTo>
                    <a:pt x="59928" y="103571"/>
                  </a:lnTo>
                  <a:lnTo>
                    <a:pt x="56567" y="102249"/>
                  </a:lnTo>
                  <a:lnTo>
                    <a:pt x="57711" y="96792"/>
                  </a:lnTo>
                  <a:lnTo>
                    <a:pt x="62789" y="95873"/>
                  </a:lnTo>
                  <a:lnTo>
                    <a:pt x="61072" y="92254"/>
                  </a:lnTo>
                  <a:lnTo>
                    <a:pt x="69582" y="87716"/>
                  </a:lnTo>
                  <a:lnTo>
                    <a:pt x="69582" y="87716"/>
                  </a:lnTo>
                  <a:lnTo>
                    <a:pt x="69010" y="82259"/>
                  </a:lnTo>
                  <a:lnTo>
                    <a:pt x="63933" y="82259"/>
                  </a:lnTo>
                  <a:lnTo>
                    <a:pt x="56567" y="80880"/>
                  </a:lnTo>
                  <a:lnTo>
                    <a:pt x="58855" y="73183"/>
                  </a:lnTo>
                  <a:lnTo>
                    <a:pt x="69010" y="73585"/>
                  </a:lnTo>
                  <a:lnTo>
                    <a:pt x="69010" y="73585"/>
                  </a:lnTo>
                  <a:lnTo>
                    <a:pt x="72943" y="71804"/>
                  </a:lnTo>
                  <a:lnTo>
                    <a:pt x="70154" y="67266"/>
                  </a:lnTo>
                  <a:lnTo>
                    <a:pt x="79165" y="69966"/>
                  </a:lnTo>
                  <a:lnTo>
                    <a:pt x="81454" y="65428"/>
                  </a:lnTo>
                  <a:lnTo>
                    <a:pt x="77449" y="60890"/>
                  </a:lnTo>
                  <a:lnTo>
                    <a:pt x="82026" y="60430"/>
                  </a:lnTo>
                  <a:lnTo>
                    <a:pt x="82026" y="60430"/>
                  </a:lnTo>
                  <a:lnTo>
                    <a:pt x="82598" y="57730"/>
                  </a:lnTo>
                  <a:lnTo>
                    <a:pt x="87103" y="59511"/>
                  </a:lnTo>
                  <a:lnTo>
                    <a:pt x="93897" y="48195"/>
                  </a:lnTo>
                  <a:lnTo>
                    <a:pt x="97830" y="45438"/>
                  </a:lnTo>
                  <a:lnTo>
                    <a:pt x="97830" y="45438"/>
                  </a:lnTo>
                  <a:lnTo>
                    <a:pt x="97258" y="42278"/>
                  </a:lnTo>
                  <a:lnTo>
                    <a:pt x="105196" y="37740"/>
                  </a:lnTo>
                  <a:lnTo>
                    <a:pt x="105768" y="34523"/>
                  </a:lnTo>
                  <a:lnTo>
                    <a:pt x="84815" y="43599"/>
                  </a:lnTo>
                  <a:lnTo>
                    <a:pt x="83170" y="42278"/>
                  </a:lnTo>
                  <a:lnTo>
                    <a:pt x="92181" y="36361"/>
                  </a:lnTo>
                  <a:lnTo>
                    <a:pt x="88247" y="35902"/>
                  </a:lnTo>
                  <a:lnTo>
                    <a:pt x="104052" y="30904"/>
                  </a:lnTo>
                  <a:lnTo>
                    <a:pt x="119928" y="18669"/>
                  </a:lnTo>
                  <a:lnTo>
                    <a:pt x="117067" y="13671"/>
                  </a:lnTo>
                  <a:lnTo>
                    <a:pt x="117067" y="13671"/>
                  </a:lnTo>
                  <a:lnTo>
                    <a:pt x="108557" y="13671"/>
                  </a:lnTo>
                  <a:lnTo>
                    <a:pt x="106912" y="8674"/>
                  </a:lnTo>
                  <a:lnTo>
                    <a:pt x="97258" y="6376"/>
                  </a:lnTo>
                  <a:lnTo>
                    <a:pt x="90464" y="10454"/>
                  </a:lnTo>
                  <a:lnTo>
                    <a:pt x="86531" y="9076"/>
                  </a:lnTo>
                  <a:lnTo>
                    <a:pt x="93325" y="2757"/>
                  </a:lnTo>
                  <a:lnTo>
                    <a:pt x="82598" y="2297"/>
                  </a:lnTo>
                  <a:lnTo>
                    <a:pt x="77449" y="919"/>
                  </a:lnTo>
                  <a:lnTo>
                    <a:pt x="77449" y="919"/>
                  </a:lnTo>
                  <a:lnTo>
                    <a:pt x="74088" y="1378"/>
                  </a:lnTo>
                  <a:lnTo>
                    <a:pt x="67866" y="0"/>
                  </a:lnTo>
                  <a:lnTo>
                    <a:pt x="68438" y="5916"/>
                  </a:lnTo>
                  <a:lnTo>
                    <a:pt x="71227" y="9535"/>
                  </a:lnTo>
                  <a:lnTo>
                    <a:pt x="62216" y="2297"/>
                  </a:lnTo>
                  <a:lnTo>
                    <a:pt x="62216" y="2297"/>
                  </a:lnTo>
                  <a:lnTo>
                    <a:pt x="54851" y="1838"/>
                  </a:lnTo>
                  <a:lnTo>
                    <a:pt x="54851" y="1838"/>
                  </a:lnTo>
                  <a:lnTo>
                    <a:pt x="51489" y="4538"/>
                  </a:lnTo>
                  <a:lnTo>
                    <a:pt x="55423" y="6376"/>
                  </a:lnTo>
                  <a:lnTo>
                    <a:pt x="62216" y="12292"/>
                  </a:lnTo>
                  <a:lnTo>
                    <a:pt x="56567" y="15452"/>
                  </a:lnTo>
                  <a:lnTo>
                    <a:pt x="50345" y="5916"/>
                  </a:lnTo>
                  <a:lnTo>
                    <a:pt x="42979" y="4997"/>
                  </a:lnTo>
                  <a:lnTo>
                    <a:pt x="42407" y="7754"/>
                  </a:lnTo>
                  <a:lnTo>
                    <a:pt x="45268" y="9076"/>
                  </a:lnTo>
                  <a:lnTo>
                    <a:pt x="44696" y="12292"/>
                  </a:lnTo>
                  <a:lnTo>
                    <a:pt x="40190" y="12292"/>
                  </a:lnTo>
                  <a:lnTo>
                    <a:pt x="40190" y="14533"/>
                  </a:lnTo>
                  <a:lnTo>
                    <a:pt x="35613" y="13212"/>
                  </a:lnTo>
                  <a:lnTo>
                    <a:pt x="35613" y="13212"/>
                  </a:lnTo>
                  <a:lnTo>
                    <a:pt x="31680" y="19071"/>
                  </a:lnTo>
                  <a:lnTo>
                    <a:pt x="42407" y="27285"/>
                  </a:lnTo>
                  <a:lnTo>
                    <a:pt x="35613" y="23609"/>
                  </a:lnTo>
                  <a:lnTo>
                    <a:pt x="35613" y="23609"/>
                  </a:lnTo>
                  <a:lnTo>
                    <a:pt x="30536" y="23609"/>
                  </a:lnTo>
                  <a:lnTo>
                    <a:pt x="25458" y="16831"/>
                  </a:lnTo>
                  <a:lnTo>
                    <a:pt x="25458" y="16831"/>
                  </a:lnTo>
                  <a:lnTo>
                    <a:pt x="23170" y="19071"/>
                  </a:lnTo>
                  <a:lnTo>
                    <a:pt x="20381" y="19071"/>
                  </a:lnTo>
                  <a:lnTo>
                    <a:pt x="19237" y="22288"/>
                  </a:lnTo>
                  <a:lnTo>
                    <a:pt x="23170" y="22288"/>
                  </a:lnTo>
                  <a:lnTo>
                    <a:pt x="27675" y="25907"/>
                  </a:lnTo>
                  <a:lnTo>
                    <a:pt x="23742" y="25907"/>
                  </a:lnTo>
                  <a:lnTo>
                    <a:pt x="19237" y="26366"/>
                  </a:lnTo>
                  <a:lnTo>
                    <a:pt x="13587" y="23609"/>
                  </a:lnTo>
                  <a:lnTo>
                    <a:pt x="7365" y="27285"/>
                  </a:lnTo>
                  <a:lnTo>
                    <a:pt x="5077" y="29985"/>
                  </a:lnTo>
                  <a:lnTo>
                    <a:pt x="1716" y="29985"/>
                  </a:lnTo>
                  <a:lnTo>
                    <a:pt x="0" y="31823"/>
                  </a:lnTo>
                  <a:lnTo>
                    <a:pt x="5077" y="3366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3202787" y="1985347"/>
              <a:ext cx="174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684"/>
                  </a:moveTo>
                  <a:lnTo>
                    <a:pt x="77500" y="117894"/>
                  </a:lnTo>
                  <a:lnTo>
                    <a:pt x="97500" y="101052"/>
                  </a:lnTo>
                  <a:lnTo>
                    <a:pt x="117500" y="33684"/>
                  </a:lnTo>
                  <a:lnTo>
                    <a:pt x="60000" y="0"/>
                  </a:lnTo>
                  <a:lnTo>
                    <a:pt x="0" y="3368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734475" y="1356890"/>
              <a:ext cx="552300" cy="6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938" y="26743"/>
                  </a:moveTo>
                  <a:lnTo>
                    <a:pt x="72938" y="26743"/>
                  </a:lnTo>
                  <a:cubicBezTo>
                    <a:pt x="69263" y="30534"/>
                    <a:pt x="69263" y="30534"/>
                    <a:pt x="69263" y="30534"/>
                  </a:cubicBezTo>
                  <a:cubicBezTo>
                    <a:pt x="67387" y="25640"/>
                    <a:pt x="67387" y="25640"/>
                    <a:pt x="67387" y="25640"/>
                  </a:cubicBezTo>
                  <a:cubicBezTo>
                    <a:pt x="64260" y="26743"/>
                    <a:pt x="64260" y="26743"/>
                    <a:pt x="64260" y="26743"/>
                  </a:cubicBezTo>
                  <a:cubicBezTo>
                    <a:pt x="64885" y="23503"/>
                    <a:pt x="64885" y="23503"/>
                    <a:pt x="64885" y="23503"/>
                  </a:cubicBezTo>
                  <a:cubicBezTo>
                    <a:pt x="61837" y="22400"/>
                    <a:pt x="61837" y="22400"/>
                    <a:pt x="61837" y="22400"/>
                  </a:cubicBezTo>
                  <a:cubicBezTo>
                    <a:pt x="61211" y="18058"/>
                    <a:pt x="61211" y="18058"/>
                    <a:pt x="61211" y="18058"/>
                  </a:cubicBezTo>
                  <a:lnTo>
                    <a:pt x="61211" y="18058"/>
                  </a:lnTo>
                  <a:cubicBezTo>
                    <a:pt x="51283" y="14198"/>
                    <a:pt x="51283" y="14198"/>
                    <a:pt x="51283" y="14198"/>
                  </a:cubicBezTo>
                  <a:lnTo>
                    <a:pt x="51283" y="14198"/>
                  </a:lnTo>
                  <a:cubicBezTo>
                    <a:pt x="46983" y="19643"/>
                    <a:pt x="46983" y="19643"/>
                    <a:pt x="46983" y="19643"/>
                  </a:cubicBezTo>
                  <a:cubicBezTo>
                    <a:pt x="42058" y="17507"/>
                    <a:pt x="42058" y="17507"/>
                    <a:pt x="42058" y="17507"/>
                  </a:cubicBezTo>
                  <a:cubicBezTo>
                    <a:pt x="38306" y="23986"/>
                    <a:pt x="38306" y="23986"/>
                    <a:pt x="38306" y="23986"/>
                  </a:cubicBezTo>
                  <a:cubicBezTo>
                    <a:pt x="39557" y="13647"/>
                    <a:pt x="39557" y="13647"/>
                    <a:pt x="39557" y="13647"/>
                  </a:cubicBezTo>
                  <a:lnTo>
                    <a:pt x="39557" y="13647"/>
                  </a:lnTo>
                  <a:cubicBezTo>
                    <a:pt x="35882" y="8202"/>
                    <a:pt x="35882" y="8202"/>
                    <a:pt x="35882" y="8202"/>
                  </a:cubicBezTo>
                  <a:cubicBezTo>
                    <a:pt x="37055" y="6065"/>
                    <a:pt x="37055" y="6065"/>
                    <a:pt x="37055" y="6065"/>
                  </a:cubicBezTo>
                  <a:cubicBezTo>
                    <a:pt x="35257" y="1654"/>
                    <a:pt x="35257" y="1654"/>
                    <a:pt x="35257" y="1654"/>
                  </a:cubicBezTo>
                  <a:cubicBezTo>
                    <a:pt x="25954" y="3308"/>
                    <a:pt x="25954" y="3308"/>
                    <a:pt x="25954" y="3308"/>
                  </a:cubicBezTo>
                  <a:cubicBezTo>
                    <a:pt x="25328" y="3308"/>
                    <a:pt x="25328" y="3308"/>
                    <a:pt x="25328" y="3308"/>
                  </a:cubicBezTo>
                  <a:cubicBezTo>
                    <a:pt x="21029" y="8202"/>
                    <a:pt x="21029" y="8202"/>
                    <a:pt x="21029" y="8202"/>
                  </a:cubicBezTo>
                  <a:cubicBezTo>
                    <a:pt x="24078" y="10959"/>
                    <a:pt x="24078" y="10959"/>
                    <a:pt x="24078" y="10959"/>
                  </a:cubicBezTo>
                  <a:cubicBezTo>
                    <a:pt x="19778" y="10407"/>
                    <a:pt x="19778" y="10407"/>
                    <a:pt x="19778" y="10407"/>
                  </a:cubicBezTo>
                  <a:cubicBezTo>
                    <a:pt x="18527" y="18058"/>
                    <a:pt x="18527" y="18058"/>
                    <a:pt x="18527" y="18058"/>
                  </a:cubicBezTo>
                  <a:cubicBezTo>
                    <a:pt x="20403" y="18541"/>
                    <a:pt x="20403" y="18541"/>
                    <a:pt x="20403" y="18541"/>
                  </a:cubicBezTo>
                  <a:cubicBezTo>
                    <a:pt x="16651" y="22952"/>
                    <a:pt x="16651" y="22952"/>
                    <a:pt x="16651" y="22952"/>
                  </a:cubicBezTo>
                  <a:cubicBezTo>
                    <a:pt x="22905" y="28397"/>
                    <a:pt x="22905" y="28397"/>
                    <a:pt x="22905" y="28397"/>
                  </a:cubicBezTo>
                  <a:cubicBezTo>
                    <a:pt x="20403" y="34945"/>
                    <a:pt x="20403" y="34945"/>
                    <a:pt x="20403" y="34945"/>
                  </a:cubicBezTo>
                  <a:cubicBezTo>
                    <a:pt x="19153" y="33291"/>
                    <a:pt x="19153" y="33291"/>
                    <a:pt x="19153" y="33291"/>
                  </a:cubicBezTo>
                  <a:cubicBezTo>
                    <a:pt x="14228" y="34394"/>
                    <a:pt x="14228" y="34394"/>
                    <a:pt x="14228" y="34394"/>
                  </a:cubicBezTo>
                  <a:cubicBezTo>
                    <a:pt x="20403" y="30534"/>
                    <a:pt x="20403" y="30534"/>
                    <a:pt x="20403" y="30534"/>
                  </a:cubicBezTo>
                  <a:cubicBezTo>
                    <a:pt x="14228" y="23503"/>
                    <a:pt x="14228" y="23503"/>
                    <a:pt x="14228" y="23503"/>
                  </a:cubicBezTo>
                  <a:cubicBezTo>
                    <a:pt x="14853" y="18541"/>
                    <a:pt x="14853" y="18541"/>
                    <a:pt x="14853" y="18541"/>
                  </a:cubicBezTo>
                  <a:cubicBezTo>
                    <a:pt x="14228" y="14750"/>
                    <a:pt x="14228" y="14750"/>
                    <a:pt x="14228" y="14750"/>
                  </a:cubicBezTo>
                  <a:cubicBezTo>
                    <a:pt x="18527" y="3859"/>
                    <a:pt x="18527" y="3859"/>
                    <a:pt x="18527" y="3859"/>
                  </a:cubicBezTo>
                  <a:cubicBezTo>
                    <a:pt x="22280" y="1102"/>
                    <a:pt x="22280" y="1102"/>
                    <a:pt x="22280" y="1102"/>
                  </a:cubicBezTo>
                  <a:cubicBezTo>
                    <a:pt x="13602" y="0"/>
                    <a:pt x="13602" y="0"/>
                    <a:pt x="13602" y="0"/>
                  </a:cubicBezTo>
                  <a:cubicBezTo>
                    <a:pt x="3674" y="8202"/>
                    <a:pt x="3674" y="8202"/>
                    <a:pt x="3674" y="8202"/>
                  </a:cubicBezTo>
                  <a:cubicBezTo>
                    <a:pt x="0" y="24606"/>
                    <a:pt x="0" y="24606"/>
                    <a:pt x="0" y="24606"/>
                  </a:cubicBezTo>
                  <a:lnTo>
                    <a:pt x="0" y="24606"/>
                  </a:lnTo>
                  <a:cubicBezTo>
                    <a:pt x="1250" y="26743"/>
                    <a:pt x="1250" y="26743"/>
                    <a:pt x="1250" y="26743"/>
                  </a:cubicBezTo>
                  <a:cubicBezTo>
                    <a:pt x="0" y="30534"/>
                    <a:pt x="0" y="30534"/>
                    <a:pt x="0" y="30534"/>
                  </a:cubicBezTo>
                  <a:cubicBezTo>
                    <a:pt x="8677" y="31636"/>
                    <a:pt x="8677" y="31636"/>
                    <a:pt x="8677" y="31636"/>
                  </a:cubicBezTo>
                  <a:cubicBezTo>
                    <a:pt x="11100" y="34394"/>
                    <a:pt x="11100" y="34394"/>
                    <a:pt x="11100" y="34394"/>
                  </a:cubicBezTo>
                  <a:cubicBezTo>
                    <a:pt x="6801" y="36048"/>
                    <a:pt x="6801" y="36048"/>
                    <a:pt x="6801" y="36048"/>
                  </a:cubicBezTo>
                  <a:cubicBezTo>
                    <a:pt x="3048" y="34394"/>
                    <a:pt x="3048" y="34394"/>
                    <a:pt x="3048" y="34394"/>
                  </a:cubicBezTo>
                  <a:cubicBezTo>
                    <a:pt x="6175" y="42044"/>
                    <a:pt x="6175" y="42044"/>
                    <a:pt x="6175" y="42044"/>
                  </a:cubicBezTo>
                  <a:lnTo>
                    <a:pt x="6175" y="42044"/>
                  </a:lnTo>
                  <a:cubicBezTo>
                    <a:pt x="14853" y="42527"/>
                    <a:pt x="14853" y="42527"/>
                    <a:pt x="14853" y="42527"/>
                  </a:cubicBezTo>
                  <a:cubicBezTo>
                    <a:pt x="19778" y="46387"/>
                    <a:pt x="19778" y="46387"/>
                    <a:pt x="19778" y="46387"/>
                  </a:cubicBezTo>
                  <a:lnTo>
                    <a:pt x="19778" y="46387"/>
                  </a:lnTo>
                  <a:cubicBezTo>
                    <a:pt x="29003" y="45835"/>
                    <a:pt x="29003" y="45835"/>
                    <a:pt x="29003" y="45835"/>
                  </a:cubicBezTo>
                  <a:cubicBezTo>
                    <a:pt x="34006" y="47972"/>
                    <a:pt x="34006" y="47972"/>
                    <a:pt x="34006" y="47972"/>
                  </a:cubicBezTo>
                  <a:cubicBezTo>
                    <a:pt x="34631" y="46387"/>
                    <a:pt x="34631" y="46387"/>
                    <a:pt x="34631" y="46387"/>
                  </a:cubicBezTo>
                  <a:cubicBezTo>
                    <a:pt x="38931" y="47972"/>
                    <a:pt x="38931" y="47972"/>
                    <a:pt x="38931" y="47972"/>
                  </a:cubicBezTo>
                  <a:cubicBezTo>
                    <a:pt x="37055" y="45835"/>
                    <a:pt x="37055" y="45835"/>
                    <a:pt x="37055" y="45835"/>
                  </a:cubicBezTo>
                  <a:cubicBezTo>
                    <a:pt x="41433" y="45835"/>
                    <a:pt x="41433" y="45835"/>
                    <a:pt x="41433" y="45835"/>
                  </a:cubicBezTo>
                  <a:cubicBezTo>
                    <a:pt x="42684" y="47489"/>
                    <a:pt x="42684" y="47489"/>
                    <a:pt x="42684" y="47489"/>
                  </a:cubicBezTo>
                  <a:cubicBezTo>
                    <a:pt x="47609" y="46938"/>
                    <a:pt x="47609" y="46938"/>
                    <a:pt x="47609" y="46938"/>
                  </a:cubicBezTo>
                  <a:cubicBezTo>
                    <a:pt x="44482" y="42044"/>
                    <a:pt x="44482" y="42044"/>
                    <a:pt x="44482" y="42044"/>
                  </a:cubicBezTo>
                  <a:cubicBezTo>
                    <a:pt x="50657" y="43630"/>
                    <a:pt x="50657" y="43630"/>
                    <a:pt x="50657" y="43630"/>
                  </a:cubicBezTo>
                  <a:cubicBezTo>
                    <a:pt x="52534" y="47972"/>
                    <a:pt x="52534" y="47972"/>
                    <a:pt x="52534" y="47972"/>
                  </a:cubicBezTo>
                  <a:cubicBezTo>
                    <a:pt x="59960" y="54520"/>
                    <a:pt x="59960" y="54520"/>
                    <a:pt x="59960" y="54520"/>
                  </a:cubicBezTo>
                  <a:cubicBezTo>
                    <a:pt x="55661" y="56174"/>
                    <a:pt x="55661" y="56174"/>
                    <a:pt x="55661" y="56174"/>
                  </a:cubicBezTo>
                  <a:cubicBezTo>
                    <a:pt x="55661" y="60516"/>
                    <a:pt x="55661" y="60516"/>
                    <a:pt x="55661" y="60516"/>
                  </a:cubicBezTo>
                  <a:cubicBezTo>
                    <a:pt x="63087" y="55623"/>
                    <a:pt x="63087" y="55623"/>
                    <a:pt x="63087" y="55623"/>
                  </a:cubicBezTo>
                  <a:cubicBezTo>
                    <a:pt x="65511" y="56174"/>
                    <a:pt x="65511" y="56174"/>
                    <a:pt x="65511" y="56174"/>
                  </a:cubicBezTo>
                  <a:cubicBezTo>
                    <a:pt x="63087" y="57828"/>
                    <a:pt x="63087" y="57828"/>
                    <a:pt x="63087" y="57828"/>
                  </a:cubicBezTo>
                  <a:cubicBezTo>
                    <a:pt x="66136" y="61619"/>
                    <a:pt x="66136" y="61619"/>
                    <a:pt x="66136" y="61619"/>
                  </a:cubicBezTo>
                  <a:cubicBezTo>
                    <a:pt x="66762" y="60034"/>
                    <a:pt x="66762" y="60034"/>
                    <a:pt x="66762" y="60034"/>
                  </a:cubicBezTo>
                  <a:cubicBezTo>
                    <a:pt x="68013" y="63825"/>
                    <a:pt x="68013" y="63825"/>
                    <a:pt x="68013" y="63825"/>
                  </a:cubicBezTo>
                  <a:cubicBezTo>
                    <a:pt x="69889" y="63825"/>
                    <a:pt x="69889" y="63825"/>
                    <a:pt x="69889" y="63825"/>
                  </a:cubicBezTo>
                  <a:cubicBezTo>
                    <a:pt x="73563" y="74164"/>
                    <a:pt x="73563" y="74164"/>
                    <a:pt x="73563" y="74164"/>
                  </a:cubicBezTo>
                  <a:cubicBezTo>
                    <a:pt x="70436" y="79058"/>
                    <a:pt x="70436" y="79058"/>
                    <a:pt x="70436" y="79058"/>
                  </a:cubicBezTo>
                  <a:cubicBezTo>
                    <a:pt x="64260" y="83951"/>
                    <a:pt x="64260" y="83951"/>
                    <a:pt x="64260" y="83951"/>
                  </a:cubicBezTo>
                  <a:cubicBezTo>
                    <a:pt x="68638" y="90017"/>
                    <a:pt x="68638" y="90017"/>
                    <a:pt x="68638" y="90017"/>
                  </a:cubicBezTo>
                  <a:cubicBezTo>
                    <a:pt x="66136" y="88914"/>
                    <a:pt x="66136" y="88914"/>
                    <a:pt x="66136" y="88914"/>
                  </a:cubicBezTo>
                  <a:cubicBezTo>
                    <a:pt x="61211" y="91602"/>
                    <a:pt x="61211" y="91602"/>
                    <a:pt x="61211" y="91602"/>
                  </a:cubicBezTo>
                  <a:cubicBezTo>
                    <a:pt x="52534" y="90017"/>
                    <a:pt x="52534" y="90017"/>
                    <a:pt x="52534" y="90017"/>
                  </a:cubicBezTo>
                  <a:lnTo>
                    <a:pt x="52534" y="90017"/>
                  </a:lnTo>
                  <a:cubicBezTo>
                    <a:pt x="52534" y="92705"/>
                    <a:pt x="52534" y="92705"/>
                    <a:pt x="52534" y="92705"/>
                  </a:cubicBezTo>
                  <a:cubicBezTo>
                    <a:pt x="49485" y="95393"/>
                    <a:pt x="49485" y="95393"/>
                    <a:pt x="49485" y="95393"/>
                  </a:cubicBezTo>
                  <a:cubicBezTo>
                    <a:pt x="50110" y="98150"/>
                    <a:pt x="50110" y="98150"/>
                    <a:pt x="50110" y="98150"/>
                  </a:cubicBezTo>
                  <a:cubicBezTo>
                    <a:pt x="50657" y="99253"/>
                    <a:pt x="50657" y="99253"/>
                    <a:pt x="50657" y="99253"/>
                  </a:cubicBezTo>
                  <a:cubicBezTo>
                    <a:pt x="56208" y="100907"/>
                    <a:pt x="56208" y="100907"/>
                    <a:pt x="56208" y="100907"/>
                  </a:cubicBezTo>
                  <a:cubicBezTo>
                    <a:pt x="58710" y="98150"/>
                    <a:pt x="58710" y="98150"/>
                    <a:pt x="58710" y="98150"/>
                  </a:cubicBezTo>
                  <a:cubicBezTo>
                    <a:pt x="64260" y="99253"/>
                    <a:pt x="64260" y="99253"/>
                    <a:pt x="64260" y="99253"/>
                  </a:cubicBezTo>
                  <a:cubicBezTo>
                    <a:pt x="63087" y="95944"/>
                    <a:pt x="63087" y="95944"/>
                    <a:pt x="63087" y="95944"/>
                  </a:cubicBezTo>
                  <a:cubicBezTo>
                    <a:pt x="64260" y="95393"/>
                    <a:pt x="64260" y="95393"/>
                    <a:pt x="64260" y="95393"/>
                  </a:cubicBezTo>
                  <a:cubicBezTo>
                    <a:pt x="69263" y="97599"/>
                    <a:pt x="69263" y="97599"/>
                    <a:pt x="69263" y="97599"/>
                  </a:cubicBezTo>
                  <a:cubicBezTo>
                    <a:pt x="72938" y="104147"/>
                    <a:pt x="72938" y="104147"/>
                    <a:pt x="72938" y="104147"/>
                  </a:cubicBezTo>
                  <a:cubicBezTo>
                    <a:pt x="75439" y="104147"/>
                    <a:pt x="75439" y="104147"/>
                    <a:pt x="75439" y="104147"/>
                  </a:cubicBezTo>
                  <a:cubicBezTo>
                    <a:pt x="77863" y="106352"/>
                    <a:pt x="77863" y="106352"/>
                    <a:pt x="77863" y="106352"/>
                  </a:cubicBezTo>
                  <a:cubicBezTo>
                    <a:pt x="75439" y="107455"/>
                    <a:pt x="75439" y="107455"/>
                    <a:pt x="75439" y="107455"/>
                  </a:cubicBezTo>
                  <a:cubicBezTo>
                    <a:pt x="82866" y="112900"/>
                    <a:pt x="82866" y="112900"/>
                    <a:pt x="82866" y="112900"/>
                  </a:cubicBezTo>
                  <a:lnTo>
                    <a:pt x="82866" y="112900"/>
                  </a:lnTo>
                  <a:cubicBezTo>
                    <a:pt x="85289" y="111797"/>
                    <a:pt x="85289" y="111797"/>
                    <a:pt x="85289" y="111797"/>
                  </a:cubicBezTo>
                  <a:cubicBezTo>
                    <a:pt x="90840" y="116691"/>
                    <a:pt x="90840" y="116691"/>
                    <a:pt x="90840" y="116691"/>
                  </a:cubicBezTo>
                  <a:lnTo>
                    <a:pt x="90840" y="116691"/>
                  </a:lnTo>
                  <a:cubicBezTo>
                    <a:pt x="97094" y="117794"/>
                    <a:pt x="97094" y="117794"/>
                    <a:pt x="97094" y="117794"/>
                  </a:cubicBezTo>
                  <a:cubicBezTo>
                    <a:pt x="100143" y="119931"/>
                    <a:pt x="100143" y="119931"/>
                    <a:pt x="100143" y="119931"/>
                  </a:cubicBezTo>
                  <a:cubicBezTo>
                    <a:pt x="99517" y="117794"/>
                    <a:pt x="99517" y="117794"/>
                    <a:pt x="99517" y="117794"/>
                  </a:cubicBezTo>
                  <a:cubicBezTo>
                    <a:pt x="100143" y="116691"/>
                    <a:pt x="100143" y="116691"/>
                    <a:pt x="100143" y="116691"/>
                  </a:cubicBezTo>
                  <a:cubicBezTo>
                    <a:pt x="87791" y="104698"/>
                    <a:pt x="87791" y="104698"/>
                    <a:pt x="87791" y="104698"/>
                  </a:cubicBezTo>
                  <a:cubicBezTo>
                    <a:pt x="89042" y="104698"/>
                    <a:pt x="89042" y="104698"/>
                    <a:pt x="89042" y="104698"/>
                  </a:cubicBezTo>
                  <a:cubicBezTo>
                    <a:pt x="96469" y="109040"/>
                    <a:pt x="96469" y="109040"/>
                    <a:pt x="96469" y="109040"/>
                  </a:cubicBezTo>
                  <a:cubicBezTo>
                    <a:pt x="97094" y="110695"/>
                    <a:pt x="97094" y="110695"/>
                    <a:pt x="97094" y="110695"/>
                  </a:cubicBezTo>
                  <a:cubicBezTo>
                    <a:pt x="103270" y="112349"/>
                    <a:pt x="103270" y="112349"/>
                    <a:pt x="103270" y="112349"/>
                  </a:cubicBezTo>
                  <a:cubicBezTo>
                    <a:pt x="105068" y="115037"/>
                    <a:pt x="105068" y="115037"/>
                    <a:pt x="105068" y="115037"/>
                  </a:cubicBezTo>
                  <a:cubicBezTo>
                    <a:pt x="105693" y="110695"/>
                    <a:pt x="105693" y="110695"/>
                    <a:pt x="105693" y="110695"/>
                  </a:cubicBezTo>
                  <a:cubicBezTo>
                    <a:pt x="104442" y="107455"/>
                    <a:pt x="104442" y="107455"/>
                    <a:pt x="104442" y="107455"/>
                  </a:cubicBezTo>
                  <a:cubicBezTo>
                    <a:pt x="106319" y="107937"/>
                    <a:pt x="106319" y="107937"/>
                    <a:pt x="106319" y="107937"/>
                  </a:cubicBezTo>
                  <a:cubicBezTo>
                    <a:pt x="106319" y="102492"/>
                    <a:pt x="106319" y="102492"/>
                    <a:pt x="106319" y="102492"/>
                  </a:cubicBezTo>
                  <a:lnTo>
                    <a:pt x="106319" y="102492"/>
                  </a:lnTo>
                  <a:cubicBezTo>
                    <a:pt x="102644" y="100907"/>
                    <a:pt x="102644" y="100907"/>
                    <a:pt x="102644" y="100907"/>
                  </a:cubicBezTo>
                  <a:cubicBezTo>
                    <a:pt x="105068" y="98150"/>
                    <a:pt x="105068" y="98150"/>
                    <a:pt x="105068" y="98150"/>
                  </a:cubicBezTo>
                  <a:cubicBezTo>
                    <a:pt x="100768" y="94910"/>
                    <a:pt x="100768" y="94910"/>
                    <a:pt x="100768" y="94910"/>
                  </a:cubicBezTo>
                  <a:lnTo>
                    <a:pt x="100768" y="94910"/>
                  </a:lnTo>
                  <a:cubicBezTo>
                    <a:pt x="97641" y="94910"/>
                    <a:pt x="97641" y="94910"/>
                    <a:pt x="97641" y="94910"/>
                  </a:cubicBezTo>
                  <a:cubicBezTo>
                    <a:pt x="95218" y="88914"/>
                    <a:pt x="95218" y="88914"/>
                    <a:pt x="95218" y="88914"/>
                  </a:cubicBezTo>
                  <a:lnTo>
                    <a:pt x="95218" y="88914"/>
                  </a:lnTo>
                  <a:cubicBezTo>
                    <a:pt x="93342" y="88363"/>
                    <a:pt x="93342" y="88363"/>
                    <a:pt x="93342" y="88363"/>
                  </a:cubicBezTo>
                  <a:cubicBezTo>
                    <a:pt x="95218" y="85605"/>
                    <a:pt x="95218" y="85605"/>
                    <a:pt x="95218" y="85605"/>
                  </a:cubicBezTo>
                  <a:cubicBezTo>
                    <a:pt x="91465" y="81263"/>
                    <a:pt x="91465" y="81263"/>
                    <a:pt x="91465" y="81263"/>
                  </a:cubicBezTo>
                  <a:cubicBezTo>
                    <a:pt x="94592" y="81815"/>
                    <a:pt x="94592" y="81815"/>
                    <a:pt x="94592" y="81815"/>
                  </a:cubicBezTo>
                  <a:cubicBezTo>
                    <a:pt x="95218" y="79609"/>
                    <a:pt x="95218" y="79609"/>
                    <a:pt x="95218" y="79609"/>
                  </a:cubicBezTo>
                  <a:cubicBezTo>
                    <a:pt x="96469" y="80160"/>
                    <a:pt x="96469" y="80160"/>
                    <a:pt x="96469" y="80160"/>
                  </a:cubicBezTo>
                  <a:cubicBezTo>
                    <a:pt x="97094" y="82366"/>
                    <a:pt x="97094" y="82366"/>
                    <a:pt x="97094" y="82366"/>
                  </a:cubicBezTo>
                  <a:cubicBezTo>
                    <a:pt x="100143" y="85605"/>
                    <a:pt x="100143" y="85605"/>
                    <a:pt x="100143" y="85605"/>
                  </a:cubicBezTo>
                  <a:cubicBezTo>
                    <a:pt x="102644" y="85605"/>
                    <a:pt x="102644" y="85605"/>
                    <a:pt x="102644" y="85605"/>
                  </a:cubicBezTo>
                  <a:cubicBezTo>
                    <a:pt x="105693" y="92153"/>
                    <a:pt x="105693" y="92153"/>
                    <a:pt x="105693" y="92153"/>
                  </a:cubicBezTo>
                  <a:lnTo>
                    <a:pt x="105693" y="92153"/>
                  </a:lnTo>
                  <a:cubicBezTo>
                    <a:pt x="110618" y="94359"/>
                    <a:pt x="110618" y="94359"/>
                    <a:pt x="110618" y="94359"/>
                  </a:cubicBezTo>
                  <a:cubicBezTo>
                    <a:pt x="110618" y="87260"/>
                    <a:pt x="110618" y="87260"/>
                    <a:pt x="110618" y="87260"/>
                  </a:cubicBezTo>
                  <a:cubicBezTo>
                    <a:pt x="113745" y="88914"/>
                    <a:pt x="113745" y="88914"/>
                    <a:pt x="113745" y="88914"/>
                  </a:cubicBezTo>
                  <a:cubicBezTo>
                    <a:pt x="116872" y="85054"/>
                    <a:pt x="116872" y="85054"/>
                    <a:pt x="116872" y="85054"/>
                  </a:cubicBezTo>
                  <a:cubicBezTo>
                    <a:pt x="114371" y="82917"/>
                    <a:pt x="114371" y="82917"/>
                    <a:pt x="114371" y="82917"/>
                  </a:cubicBezTo>
                  <a:cubicBezTo>
                    <a:pt x="114996" y="81815"/>
                    <a:pt x="114996" y="81815"/>
                    <a:pt x="114996" y="81815"/>
                  </a:cubicBezTo>
                  <a:cubicBezTo>
                    <a:pt x="118045" y="82917"/>
                    <a:pt x="118045" y="82917"/>
                    <a:pt x="118045" y="82917"/>
                  </a:cubicBezTo>
                  <a:cubicBezTo>
                    <a:pt x="118045" y="81263"/>
                    <a:pt x="118045" y="81263"/>
                    <a:pt x="118045" y="81263"/>
                  </a:cubicBezTo>
                  <a:cubicBezTo>
                    <a:pt x="119921" y="79058"/>
                    <a:pt x="119921" y="79058"/>
                    <a:pt x="119921" y="79058"/>
                  </a:cubicBezTo>
                  <a:cubicBezTo>
                    <a:pt x="115622" y="75267"/>
                    <a:pt x="115622" y="75267"/>
                    <a:pt x="115622" y="75267"/>
                  </a:cubicBezTo>
                  <a:lnTo>
                    <a:pt x="115622" y="75267"/>
                  </a:lnTo>
                  <a:cubicBezTo>
                    <a:pt x="111322" y="76921"/>
                    <a:pt x="111322" y="76921"/>
                    <a:pt x="111322" y="76921"/>
                  </a:cubicBezTo>
                  <a:cubicBezTo>
                    <a:pt x="112495" y="73612"/>
                    <a:pt x="112495" y="73612"/>
                    <a:pt x="112495" y="73612"/>
                  </a:cubicBezTo>
                  <a:cubicBezTo>
                    <a:pt x="107570" y="73612"/>
                    <a:pt x="107570" y="73612"/>
                    <a:pt x="107570" y="73612"/>
                  </a:cubicBezTo>
                  <a:cubicBezTo>
                    <a:pt x="108195" y="71958"/>
                    <a:pt x="108195" y="71958"/>
                    <a:pt x="108195" y="71958"/>
                  </a:cubicBezTo>
                  <a:cubicBezTo>
                    <a:pt x="105693" y="67616"/>
                    <a:pt x="105693" y="67616"/>
                    <a:pt x="105693" y="67616"/>
                  </a:cubicBezTo>
                  <a:lnTo>
                    <a:pt x="105693" y="67616"/>
                  </a:lnTo>
                  <a:cubicBezTo>
                    <a:pt x="104442" y="67616"/>
                    <a:pt x="104442" y="67616"/>
                    <a:pt x="104442" y="67616"/>
                  </a:cubicBezTo>
                  <a:cubicBezTo>
                    <a:pt x="105068" y="66031"/>
                    <a:pt x="105068" y="66031"/>
                    <a:pt x="105068" y="66031"/>
                  </a:cubicBezTo>
                  <a:cubicBezTo>
                    <a:pt x="100143" y="67616"/>
                    <a:pt x="100143" y="67616"/>
                    <a:pt x="100143" y="67616"/>
                  </a:cubicBezTo>
                  <a:cubicBezTo>
                    <a:pt x="99517" y="64376"/>
                    <a:pt x="99517" y="64376"/>
                    <a:pt x="99517" y="64376"/>
                  </a:cubicBezTo>
                  <a:lnTo>
                    <a:pt x="99517" y="64376"/>
                  </a:lnTo>
                  <a:cubicBezTo>
                    <a:pt x="97094" y="63825"/>
                    <a:pt x="97094" y="63825"/>
                    <a:pt x="97094" y="63825"/>
                  </a:cubicBezTo>
                  <a:cubicBezTo>
                    <a:pt x="97641" y="62722"/>
                    <a:pt x="97641" y="62722"/>
                    <a:pt x="97641" y="62722"/>
                  </a:cubicBezTo>
                  <a:cubicBezTo>
                    <a:pt x="90840" y="60034"/>
                    <a:pt x="90840" y="60034"/>
                    <a:pt x="90840" y="60034"/>
                  </a:cubicBezTo>
                  <a:cubicBezTo>
                    <a:pt x="92716" y="58931"/>
                    <a:pt x="92716" y="58931"/>
                    <a:pt x="92716" y="58931"/>
                  </a:cubicBezTo>
                  <a:cubicBezTo>
                    <a:pt x="91465" y="56726"/>
                    <a:pt x="91465" y="56726"/>
                    <a:pt x="91465" y="56726"/>
                  </a:cubicBezTo>
                  <a:cubicBezTo>
                    <a:pt x="92716" y="56174"/>
                    <a:pt x="92716" y="56174"/>
                    <a:pt x="92716" y="56174"/>
                  </a:cubicBezTo>
                  <a:cubicBezTo>
                    <a:pt x="89667" y="53968"/>
                    <a:pt x="89667" y="53968"/>
                    <a:pt x="89667" y="53968"/>
                  </a:cubicBezTo>
                  <a:cubicBezTo>
                    <a:pt x="92716" y="53968"/>
                    <a:pt x="92716" y="53968"/>
                    <a:pt x="92716" y="53968"/>
                  </a:cubicBezTo>
                  <a:cubicBezTo>
                    <a:pt x="94592" y="55071"/>
                    <a:pt x="94592" y="55071"/>
                    <a:pt x="94592" y="55071"/>
                  </a:cubicBezTo>
                  <a:cubicBezTo>
                    <a:pt x="98267" y="54520"/>
                    <a:pt x="98267" y="54520"/>
                    <a:pt x="98267" y="54520"/>
                  </a:cubicBezTo>
                  <a:cubicBezTo>
                    <a:pt x="94592" y="51832"/>
                    <a:pt x="94592" y="51832"/>
                    <a:pt x="94592" y="51832"/>
                  </a:cubicBezTo>
                  <a:lnTo>
                    <a:pt x="94592" y="51832"/>
                  </a:lnTo>
                  <a:cubicBezTo>
                    <a:pt x="90293" y="51280"/>
                    <a:pt x="90293" y="51280"/>
                    <a:pt x="90293" y="51280"/>
                  </a:cubicBezTo>
                  <a:cubicBezTo>
                    <a:pt x="89042" y="49626"/>
                    <a:pt x="89042" y="49626"/>
                    <a:pt x="89042" y="49626"/>
                  </a:cubicBezTo>
                  <a:cubicBezTo>
                    <a:pt x="93967" y="47972"/>
                    <a:pt x="93967" y="47972"/>
                    <a:pt x="93967" y="47972"/>
                  </a:cubicBezTo>
                  <a:cubicBezTo>
                    <a:pt x="94592" y="48592"/>
                    <a:pt x="94592" y="48592"/>
                    <a:pt x="94592" y="48592"/>
                  </a:cubicBezTo>
                  <a:cubicBezTo>
                    <a:pt x="95843" y="46938"/>
                    <a:pt x="95843" y="46938"/>
                    <a:pt x="95843" y="46938"/>
                  </a:cubicBezTo>
                  <a:cubicBezTo>
                    <a:pt x="90840" y="42527"/>
                    <a:pt x="90840" y="42527"/>
                    <a:pt x="90840" y="42527"/>
                  </a:cubicBezTo>
                  <a:cubicBezTo>
                    <a:pt x="90840" y="44181"/>
                    <a:pt x="90840" y="44181"/>
                    <a:pt x="90840" y="44181"/>
                  </a:cubicBezTo>
                  <a:cubicBezTo>
                    <a:pt x="87791" y="45835"/>
                    <a:pt x="87791" y="45835"/>
                    <a:pt x="87791" y="45835"/>
                  </a:cubicBezTo>
                  <a:cubicBezTo>
                    <a:pt x="89667" y="44181"/>
                    <a:pt x="89667" y="44181"/>
                    <a:pt x="89667" y="44181"/>
                  </a:cubicBezTo>
                  <a:cubicBezTo>
                    <a:pt x="84664" y="44181"/>
                    <a:pt x="84664" y="44181"/>
                    <a:pt x="84664" y="44181"/>
                  </a:cubicBezTo>
                  <a:cubicBezTo>
                    <a:pt x="89042" y="40941"/>
                    <a:pt x="89042" y="40941"/>
                    <a:pt x="89042" y="40941"/>
                  </a:cubicBezTo>
                  <a:cubicBezTo>
                    <a:pt x="90293" y="41493"/>
                    <a:pt x="90293" y="41493"/>
                    <a:pt x="90293" y="41493"/>
                  </a:cubicBezTo>
                  <a:cubicBezTo>
                    <a:pt x="90293" y="39287"/>
                    <a:pt x="90293" y="39287"/>
                    <a:pt x="90293" y="39287"/>
                  </a:cubicBezTo>
                  <a:cubicBezTo>
                    <a:pt x="84117" y="37633"/>
                    <a:pt x="84117" y="37633"/>
                    <a:pt x="84117" y="37633"/>
                  </a:cubicBezTo>
                  <a:lnTo>
                    <a:pt x="84117" y="37633"/>
                  </a:lnTo>
                  <a:cubicBezTo>
                    <a:pt x="81615" y="39287"/>
                    <a:pt x="81615" y="39287"/>
                    <a:pt x="81615" y="39287"/>
                  </a:cubicBezTo>
                  <a:cubicBezTo>
                    <a:pt x="84117" y="36530"/>
                    <a:pt x="84117" y="36530"/>
                    <a:pt x="84117" y="36530"/>
                  </a:cubicBezTo>
                  <a:cubicBezTo>
                    <a:pt x="79739" y="38184"/>
                    <a:pt x="79739" y="38184"/>
                    <a:pt x="79739" y="38184"/>
                  </a:cubicBezTo>
                  <a:cubicBezTo>
                    <a:pt x="80990" y="34394"/>
                    <a:pt x="80990" y="34394"/>
                    <a:pt x="80990" y="34394"/>
                  </a:cubicBezTo>
                  <a:cubicBezTo>
                    <a:pt x="76690" y="35496"/>
                    <a:pt x="76690" y="35496"/>
                    <a:pt x="76690" y="35496"/>
                  </a:cubicBezTo>
                  <a:cubicBezTo>
                    <a:pt x="74814" y="34394"/>
                    <a:pt x="74814" y="34394"/>
                    <a:pt x="74814" y="34394"/>
                  </a:cubicBezTo>
                  <a:cubicBezTo>
                    <a:pt x="78488" y="33291"/>
                    <a:pt x="78488" y="33291"/>
                    <a:pt x="78488" y="33291"/>
                  </a:cubicBezTo>
                  <a:lnTo>
                    <a:pt x="72938" y="26743"/>
                  </a:lnTo>
                  <a:close/>
                  <a:moveTo>
                    <a:pt x="74814" y="94359"/>
                  </a:moveTo>
                  <a:lnTo>
                    <a:pt x="74814" y="94359"/>
                  </a:lnTo>
                  <a:cubicBezTo>
                    <a:pt x="77237" y="95393"/>
                    <a:pt x="77237" y="95393"/>
                    <a:pt x="77237" y="95393"/>
                  </a:cubicBezTo>
                  <a:cubicBezTo>
                    <a:pt x="76065" y="90499"/>
                    <a:pt x="76065" y="90499"/>
                    <a:pt x="76065" y="90499"/>
                  </a:cubicBezTo>
                  <a:cubicBezTo>
                    <a:pt x="80364" y="93256"/>
                    <a:pt x="80364" y="93256"/>
                    <a:pt x="80364" y="93256"/>
                  </a:cubicBezTo>
                  <a:cubicBezTo>
                    <a:pt x="82241" y="97047"/>
                    <a:pt x="82241" y="97047"/>
                    <a:pt x="82241" y="97047"/>
                  </a:cubicBezTo>
                  <a:cubicBezTo>
                    <a:pt x="80990" y="97047"/>
                    <a:pt x="80990" y="97047"/>
                    <a:pt x="80990" y="97047"/>
                  </a:cubicBezTo>
                  <a:cubicBezTo>
                    <a:pt x="80364" y="95393"/>
                    <a:pt x="80364" y="95393"/>
                    <a:pt x="80364" y="95393"/>
                  </a:cubicBezTo>
                  <a:lnTo>
                    <a:pt x="80364" y="95393"/>
                  </a:lnTo>
                  <a:cubicBezTo>
                    <a:pt x="79114" y="96496"/>
                    <a:pt x="77237" y="97599"/>
                    <a:pt x="76690" y="97599"/>
                  </a:cubicBezTo>
                  <a:cubicBezTo>
                    <a:pt x="76690" y="97599"/>
                    <a:pt x="75439" y="95944"/>
                    <a:pt x="74814" y="94359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978950" y="1905997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4000" y="96000"/>
                  </a:lnTo>
                  <a:lnTo>
                    <a:pt x="117000" y="117000"/>
                  </a:lnTo>
                  <a:lnTo>
                    <a:pt x="72000" y="24000"/>
                  </a:lnTo>
                  <a:lnTo>
                    <a:pt x="72000" y="240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921800" y="1963129"/>
              <a:ext cx="174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00" y="78750"/>
                  </a:moveTo>
                  <a:lnTo>
                    <a:pt x="117500" y="0"/>
                  </a:lnTo>
                  <a:lnTo>
                    <a:pt x="0" y="0"/>
                  </a:lnTo>
                  <a:lnTo>
                    <a:pt x="0" y="68750"/>
                  </a:lnTo>
                  <a:lnTo>
                    <a:pt x="0" y="68750"/>
                  </a:lnTo>
                  <a:lnTo>
                    <a:pt x="60000" y="118750"/>
                  </a:lnTo>
                  <a:lnTo>
                    <a:pt x="77500" y="787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932912" y="1626682"/>
              <a:ext cx="285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18" y="0"/>
                  </a:moveTo>
                  <a:lnTo>
                    <a:pt x="118518" y="0"/>
                  </a:lnTo>
                  <a:cubicBezTo>
                    <a:pt x="106666" y="10909"/>
                    <a:pt x="106666" y="10909"/>
                    <a:pt x="106666" y="10909"/>
                  </a:cubicBezTo>
                  <a:cubicBezTo>
                    <a:pt x="106666" y="10909"/>
                    <a:pt x="11851" y="107727"/>
                    <a:pt x="11851" y="118636"/>
                  </a:cubicBezTo>
                  <a:cubicBezTo>
                    <a:pt x="0" y="118636"/>
                    <a:pt x="0" y="118636"/>
                    <a:pt x="0" y="118636"/>
                  </a:cubicBezTo>
                  <a:cubicBezTo>
                    <a:pt x="71111" y="96818"/>
                    <a:pt x="71111" y="96818"/>
                    <a:pt x="71111" y="96818"/>
                  </a:cubicBezTo>
                  <a:lnTo>
                    <a:pt x="118518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953550" y="1913932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57" y="32142"/>
                  </a:moveTo>
                  <a:lnTo>
                    <a:pt x="83571" y="0"/>
                  </a:lnTo>
                  <a:lnTo>
                    <a:pt x="0" y="17142"/>
                  </a:lnTo>
                  <a:lnTo>
                    <a:pt x="100714" y="117857"/>
                  </a:lnTo>
                  <a:lnTo>
                    <a:pt x="117857" y="3214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90037" y="1802841"/>
              <a:ext cx="135000" cy="12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809" y="79083"/>
                  </a:moveTo>
                  <a:lnTo>
                    <a:pt x="94262" y="84240"/>
                  </a:lnTo>
                  <a:lnTo>
                    <a:pt x="89115" y="57077"/>
                  </a:lnTo>
                  <a:lnTo>
                    <a:pt x="66273" y="46418"/>
                  </a:lnTo>
                  <a:lnTo>
                    <a:pt x="63699" y="35415"/>
                  </a:lnTo>
                  <a:lnTo>
                    <a:pt x="50831" y="29914"/>
                  </a:lnTo>
                  <a:lnTo>
                    <a:pt x="43431" y="22005"/>
                  </a:lnTo>
                  <a:lnTo>
                    <a:pt x="38284" y="27163"/>
                  </a:lnTo>
                  <a:lnTo>
                    <a:pt x="33136" y="18911"/>
                  </a:lnTo>
                  <a:lnTo>
                    <a:pt x="33136" y="13753"/>
                  </a:lnTo>
                  <a:lnTo>
                    <a:pt x="33136" y="13753"/>
                  </a:lnTo>
                  <a:lnTo>
                    <a:pt x="27989" y="0"/>
                  </a:lnTo>
                  <a:lnTo>
                    <a:pt x="15120" y="22005"/>
                  </a:lnTo>
                  <a:lnTo>
                    <a:pt x="12868" y="59828"/>
                  </a:lnTo>
                  <a:lnTo>
                    <a:pt x="15120" y="76332"/>
                  </a:lnTo>
                  <a:lnTo>
                    <a:pt x="0" y="89742"/>
                  </a:lnTo>
                  <a:lnTo>
                    <a:pt x="0" y="89742"/>
                  </a:lnTo>
                  <a:lnTo>
                    <a:pt x="0" y="103495"/>
                  </a:lnTo>
                  <a:lnTo>
                    <a:pt x="22841" y="92492"/>
                  </a:lnTo>
                  <a:lnTo>
                    <a:pt x="27989" y="119656"/>
                  </a:lnTo>
                  <a:lnTo>
                    <a:pt x="43431" y="114154"/>
                  </a:lnTo>
                  <a:lnTo>
                    <a:pt x="63699" y="92492"/>
                  </a:lnTo>
                  <a:lnTo>
                    <a:pt x="63699" y="89742"/>
                  </a:lnTo>
                  <a:lnTo>
                    <a:pt x="58552" y="81489"/>
                  </a:lnTo>
                  <a:lnTo>
                    <a:pt x="71420" y="76332"/>
                  </a:lnTo>
                  <a:lnTo>
                    <a:pt x="68525" y="86991"/>
                  </a:lnTo>
                  <a:lnTo>
                    <a:pt x="83967" y="89742"/>
                  </a:lnTo>
                  <a:lnTo>
                    <a:pt x="81394" y="97994"/>
                  </a:lnTo>
                  <a:lnTo>
                    <a:pt x="104235" y="106246"/>
                  </a:lnTo>
                  <a:lnTo>
                    <a:pt x="104235" y="106246"/>
                  </a:lnTo>
                  <a:lnTo>
                    <a:pt x="119678" y="92492"/>
                  </a:lnTo>
                  <a:lnTo>
                    <a:pt x="106809" y="7908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918625" y="1604464"/>
              <a:ext cx="207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57" y="30000"/>
                  </a:moveTo>
                  <a:lnTo>
                    <a:pt x="0" y="0"/>
                  </a:lnTo>
                  <a:lnTo>
                    <a:pt x="51428" y="118125"/>
                  </a:lnTo>
                  <a:lnTo>
                    <a:pt x="51428" y="73125"/>
                  </a:lnTo>
                  <a:lnTo>
                    <a:pt x="68571" y="73125"/>
                  </a:lnTo>
                  <a:lnTo>
                    <a:pt x="117857" y="3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886875" y="2296402"/>
              <a:ext cx="285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00" y="117551"/>
                  </a:moveTo>
                  <a:lnTo>
                    <a:pt x="118500" y="117551"/>
                  </a:lnTo>
                  <a:lnTo>
                    <a:pt x="82500" y="0"/>
                  </a:lnTo>
                  <a:lnTo>
                    <a:pt x="36000" y="0"/>
                  </a:lnTo>
                  <a:lnTo>
                    <a:pt x="0" y="39183"/>
                  </a:lnTo>
                  <a:lnTo>
                    <a:pt x="48000" y="58775"/>
                  </a:lnTo>
                  <a:lnTo>
                    <a:pt x="70500" y="11755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839250" y="1794906"/>
              <a:ext cx="285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71392" y="105205"/>
                  </a:lnTo>
                  <a:lnTo>
                    <a:pt x="71392" y="105205"/>
                  </a:lnTo>
                  <a:lnTo>
                    <a:pt x="118481" y="118356"/>
                  </a:lnTo>
                  <a:lnTo>
                    <a:pt x="71392" y="65753"/>
                  </a:lnTo>
                  <a:lnTo>
                    <a:pt x="71392" y="52602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932912" y="2178963"/>
              <a:ext cx="111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181" y="64090"/>
                  </a:moveTo>
                  <a:lnTo>
                    <a:pt x="116363" y="32727"/>
                  </a:lnTo>
                  <a:lnTo>
                    <a:pt x="87272" y="0"/>
                  </a:lnTo>
                  <a:lnTo>
                    <a:pt x="0" y="54545"/>
                  </a:lnTo>
                  <a:lnTo>
                    <a:pt x="0" y="118636"/>
                  </a:lnTo>
                  <a:lnTo>
                    <a:pt x="58181" y="6409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255050" y="1020443"/>
              <a:ext cx="255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666" y="70000"/>
                  </a:moveTo>
                  <a:lnTo>
                    <a:pt x="66666" y="118750"/>
                  </a:lnTo>
                  <a:lnTo>
                    <a:pt x="118333" y="98750"/>
                  </a:lnTo>
                  <a:lnTo>
                    <a:pt x="118333" y="60000"/>
                  </a:lnTo>
                  <a:lnTo>
                    <a:pt x="66666" y="30000"/>
                  </a:lnTo>
                  <a:lnTo>
                    <a:pt x="66666" y="0"/>
                  </a:lnTo>
                  <a:lnTo>
                    <a:pt x="0" y="40000"/>
                  </a:lnTo>
                  <a:lnTo>
                    <a:pt x="13333" y="70000"/>
                  </a:lnTo>
                  <a:lnTo>
                    <a:pt x="26666" y="7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107412" y="1069641"/>
              <a:ext cx="142800" cy="13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48" y="107628"/>
                  </a:moveTo>
                  <a:lnTo>
                    <a:pt x="23939" y="112577"/>
                  </a:lnTo>
                  <a:lnTo>
                    <a:pt x="23939" y="112577"/>
                  </a:lnTo>
                  <a:lnTo>
                    <a:pt x="31212" y="95257"/>
                  </a:lnTo>
                  <a:lnTo>
                    <a:pt x="38484" y="119690"/>
                  </a:lnTo>
                  <a:lnTo>
                    <a:pt x="47878" y="112577"/>
                  </a:lnTo>
                  <a:lnTo>
                    <a:pt x="50303" y="112577"/>
                  </a:lnTo>
                  <a:lnTo>
                    <a:pt x="50303" y="90309"/>
                  </a:lnTo>
                  <a:lnTo>
                    <a:pt x="55151" y="88144"/>
                  </a:lnTo>
                  <a:lnTo>
                    <a:pt x="59999" y="100206"/>
                  </a:lnTo>
                  <a:lnTo>
                    <a:pt x="69393" y="85670"/>
                  </a:lnTo>
                  <a:lnTo>
                    <a:pt x="64545" y="70824"/>
                  </a:lnTo>
                  <a:lnTo>
                    <a:pt x="69393" y="73298"/>
                  </a:lnTo>
                  <a:lnTo>
                    <a:pt x="71818" y="56288"/>
                  </a:lnTo>
                  <a:lnTo>
                    <a:pt x="81515" y="53814"/>
                  </a:lnTo>
                  <a:lnTo>
                    <a:pt x="74242" y="78247"/>
                  </a:lnTo>
                  <a:lnTo>
                    <a:pt x="74242" y="78247"/>
                  </a:lnTo>
                  <a:lnTo>
                    <a:pt x="88787" y="90309"/>
                  </a:lnTo>
                  <a:lnTo>
                    <a:pt x="93333" y="70824"/>
                  </a:lnTo>
                  <a:lnTo>
                    <a:pt x="107878" y="63711"/>
                  </a:lnTo>
                  <a:lnTo>
                    <a:pt x="103030" y="46391"/>
                  </a:lnTo>
                  <a:lnTo>
                    <a:pt x="112727" y="46391"/>
                  </a:lnTo>
                  <a:lnTo>
                    <a:pt x="103030" y="26907"/>
                  </a:lnTo>
                  <a:lnTo>
                    <a:pt x="119696" y="14536"/>
                  </a:lnTo>
                  <a:lnTo>
                    <a:pt x="98181" y="0"/>
                  </a:lnTo>
                  <a:lnTo>
                    <a:pt x="98181" y="0"/>
                  </a:lnTo>
                  <a:lnTo>
                    <a:pt x="88787" y="4948"/>
                  </a:lnTo>
                  <a:lnTo>
                    <a:pt x="98181" y="12061"/>
                  </a:lnTo>
                  <a:lnTo>
                    <a:pt x="86363" y="14536"/>
                  </a:lnTo>
                  <a:lnTo>
                    <a:pt x="79090" y="12061"/>
                  </a:lnTo>
                  <a:lnTo>
                    <a:pt x="62424" y="14536"/>
                  </a:lnTo>
                  <a:lnTo>
                    <a:pt x="21515" y="75773"/>
                  </a:lnTo>
                  <a:lnTo>
                    <a:pt x="14242" y="75773"/>
                  </a:lnTo>
                  <a:lnTo>
                    <a:pt x="0" y="92783"/>
                  </a:lnTo>
                  <a:lnTo>
                    <a:pt x="4848" y="95257"/>
                  </a:lnTo>
                  <a:lnTo>
                    <a:pt x="4848" y="107628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1910562" y="2261488"/>
              <a:ext cx="285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500" y="98181"/>
                  </a:moveTo>
                  <a:lnTo>
                    <a:pt x="118500" y="0"/>
                  </a:lnTo>
                  <a:lnTo>
                    <a:pt x="60000" y="65454"/>
                  </a:lnTo>
                  <a:lnTo>
                    <a:pt x="48000" y="54545"/>
                  </a:lnTo>
                  <a:lnTo>
                    <a:pt x="84000" y="32727"/>
                  </a:lnTo>
                  <a:lnTo>
                    <a:pt x="24000" y="0"/>
                  </a:lnTo>
                  <a:lnTo>
                    <a:pt x="0" y="10909"/>
                  </a:lnTo>
                  <a:lnTo>
                    <a:pt x="24000" y="87272"/>
                  </a:lnTo>
                  <a:lnTo>
                    <a:pt x="60000" y="98181"/>
                  </a:lnTo>
                  <a:lnTo>
                    <a:pt x="48000" y="118636"/>
                  </a:lnTo>
                  <a:lnTo>
                    <a:pt x="94500" y="9818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047087" y="1302931"/>
              <a:ext cx="204900" cy="23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684" y="97570"/>
                  </a:moveTo>
                  <a:lnTo>
                    <a:pt x="33263" y="119813"/>
                  </a:lnTo>
                  <a:lnTo>
                    <a:pt x="44842" y="106542"/>
                  </a:lnTo>
                  <a:lnTo>
                    <a:pt x="63157" y="110841"/>
                  </a:lnTo>
                  <a:lnTo>
                    <a:pt x="64842" y="110841"/>
                  </a:lnTo>
                  <a:lnTo>
                    <a:pt x="66526" y="82803"/>
                  </a:lnTo>
                  <a:lnTo>
                    <a:pt x="119789" y="37009"/>
                  </a:lnTo>
                  <a:lnTo>
                    <a:pt x="119789" y="37009"/>
                  </a:lnTo>
                  <a:lnTo>
                    <a:pt x="93263" y="10467"/>
                  </a:lnTo>
                  <a:lnTo>
                    <a:pt x="93263" y="10467"/>
                  </a:lnTo>
                  <a:lnTo>
                    <a:pt x="69894" y="13457"/>
                  </a:lnTo>
                  <a:lnTo>
                    <a:pt x="51578" y="0"/>
                  </a:lnTo>
                  <a:lnTo>
                    <a:pt x="14947" y="5981"/>
                  </a:lnTo>
                  <a:lnTo>
                    <a:pt x="26526" y="29719"/>
                  </a:lnTo>
                  <a:lnTo>
                    <a:pt x="8421" y="60747"/>
                  </a:lnTo>
                  <a:lnTo>
                    <a:pt x="8421" y="60747"/>
                  </a:lnTo>
                  <a:lnTo>
                    <a:pt x="8421" y="71028"/>
                  </a:lnTo>
                  <a:lnTo>
                    <a:pt x="0" y="91775"/>
                  </a:lnTo>
                  <a:lnTo>
                    <a:pt x="21684" y="9757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2261400" y="1120425"/>
              <a:ext cx="255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33" y="58775"/>
                  </a:moveTo>
                  <a:lnTo>
                    <a:pt x="80000" y="0"/>
                  </a:lnTo>
                  <a:lnTo>
                    <a:pt x="0" y="58775"/>
                  </a:lnTo>
                  <a:lnTo>
                    <a:pt x="26666" y="117551"/>
                  </a:lnTo>
                  <a:lnTo>
                    <a:pt x="105000" y="117551"/>
                  </a:lnTo>
                  <a:lnTo>
                    <a:pt x="118333" y="5877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286800" y="1015682"/>
              <a:ext cx="714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96" y="28484"/>
                  </a:moveTo>
                  <a:lnTo>
                    <a:pt x="119396" y="9090"/>
                  </a:lnTo>
                  <a:lnTo>
                    <a:pt x="95276" y="0"/>
                  </a:lnTo>
                  <a:lnTo>
                    <a:pt x="81407" y="9090"/>
                  </a:lnTo>
                  <a:lnTo>
                    <a:pt x="71758" y="4848"/>
                  </a:lnTo>
                  <a:lnTo>
                    <a:pt x="0" y="33333"/>
                  </a:lnTo>
                  <a:lnTo>
                    <a:pt x="0" y="33333"/>
                  </a:lnTo>
                  <a:lnTo>
                    <a:pt x="4824" y="95757"/>
                  </a:lnTo>
                  <a:lnTo>
                    <a:pt x="24120" y="100606"/>
                  </a:lnTo>
                  <a:lnTo>
                    <a:pt x="33768" y="114545"/>
                  </a:lnTo>
                  <a:lnTo>
                    <a:pt x="43417" y="119393"/>
                  </a:lnTo>
                  <a:lnTo>
                    <a:pt x="66934" y="105454"/>
                  </a:lnTo>
                  <a:lnTo>
                    <a:pt x="100100" y="95757"/>
                  </a:lnTo>
                  <a:lnTo>
                    <a:pt x="104924" y="52727"/>
                  </a:lnTo>
                  <a:lnTo>
                    <a:pt x="81407" y="47878"/>
                  </a:lnTo>
                  <a:lnTo>
                    <a:pt x="76582" y="56969"/>
                  </a:lnTo>
                  <a:lnTo>
                    <a:pt x="62110" y="47878"/>
                  </a:lnTo>
                  <a:lnTo>
                    <a:pt x="114572" y="28484"/>
                  </a:lnTo>
                  <a:lnTo>
                    <a:pt x="119396" y="2848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286800" y="952202"/>
              <a:ext cx="77700" cy="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860" y="105734"/>
                  </a:moveTo>
                  <a:lnTo>
                    <a:pt x="17860" y="105734"/>
                  </a:lnTo>
                  <a:cubicBezTo>
                    <a:pt x="31255" y="85594"/>
                    <a:pt x="31255" y="85594"/>
                    <a:pt x="31255" y="85594"/>
                  </a:cubicBezTo>
                  <a:cubicBezTo>
                    <a:pt x="48558" y="112447"/>
                    <a:pt x="48558" y="112447"/>
                    <a:pt x="48558" y="112447"/>
                  </a:cubicBezTo>
                  <a:cubicBezTo>
                    <a:pt x="61953" y="112447"/>
                    <a:pt x="61953" y="112447"/>
                    <a:pt x="61953" y="112447"/>
                  </a:cubicBezTo>
                  <a:cubicBezTo>
                    <a:pt x="61953" y="79720"/>
                    <a:pt x="61953" y="79720"/>
                    <a:pt x="61953" y="79720"/>
                  </a:cubicBezTo>
                  <a:cubicBezTo>
                    <a:pt x="83720" y="112447"/>
                    <a:pt x="83720" y="112447"/>
                    <a:pt x="83720" y="112447"/>
                  </a:cubicBezTo>
                  <a:cubicBezTo>
                    <a:pt x="101581" y="99020"/>
                    <a:pt x="101581" y="99020"/>
                    <a:pt x="101581" y="99020"/>
                  </a:cubicBezTo>
                  <a:cubicBezTo>
                    <a:pt x="119441" y="99020"/>
                    <a:pt x="119441" y="99020"/>
                    <a:pt x="119441" y="99020"/>
                  </a:cubicBezTo>
                  <a:cubicBezTo>
                    <a:pt x="119441" y="59580"/>
                    <a:pt x="119441" y="59580"/>
                    <a:pt x="119441" y="59580"/>
                  </a:cubicBezTo>
                  <a:cubicBezTo>
                    <a:pt x="79813" y="0"/>
                    <a:pt x="79813" y="0"/>
                    <a:pt x="79813" y="0"/>
                  </a:cubicBezTo>
                  <a:cubicBezTo>
                    <a:pt x="61953" y="39440"/>
                    <a:pt x="61953" y="39440"/>
                    <a:pt x="61953" y="39440"/>
                  </a:cubicBezTo>
                  <a:cubicBezTo>
                    <a:pt x="31255" y="52867"/>
                    <a:pt x="31255" y="52867"/>
                    <a:pt x="31255" y="52867"/>
                  </a:cubicBezTo>
                  <a:cubicBezTo>
                    <a:pt x="22325" y="66293"/>
                    <a:pt x="22325" y="66293"/>
                    <a:pt x="22325" y="66293"/>
                  </a:cubicBezTo>
                  <a:cubicBezTo>
                    <a:pt x="13395" y="66293"/>
                    <a:pt x="13395" y="66293"/>
                    <a:pt x="13395" y="66293"/>
                  </a:cubicBezTo>
                  <a:lnTo>
                    <a:pt x="13395" y="66293"/>
                  </a:lnTo>
                  <a:cubicBezTo>
                    <a:pt x="13395" y="66293"/>
                    <a:pt x="0" y="99020"/>
                    <a:pt x="0" y="105734"/>
                  </a:cubicBezTo>
                  <a:lnTo>
                    <a:pt x="0" y="105734"/>
                  </a:lnTo>
                  <a:cubicBezTo>
                    <a:pt x="4465" y="119160"/>
                    <a:pt x="4465" y="119160"/>
                    <a:pt x="4465" y="119160"/>
                  </a:cubicBezTo>
                  <a:lnTo>
                    <a:pt x="17860" y="10573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3226600" y="2475735"/>
              <a:ext cx="49200" cy="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5436"/>
                  </a:moveTo>
                  <a:lnTo>
                    <a:pt x="41777" y="92038"/>
                  </a:lnTo>
                  <a:lnTo>
                    <a:pt x="41777" y="100194"/>
                  </a:lnTo>
                  <a:lnTo>
                    <a:pt x="63111" y="92038"/>
                  </a:lnTo>
                  <a:lnTo>
                    <a:pt x="84444" y="118834"/>
                  </a:lnTo>
                  <a:lnTo>
                    <a:pt x="91555" y="92038"/>
                  </a:lnTo>
                  <a:lnTo>
                    <a:pt x="119111" y="64077"/>
                  </a:lnTo>
                  <a:lnTo>
                    <a:pt x="63111" y="73398"/>
                  </a:lnTo>
                  <a:lnTo>
                    <a:pt x="28444" y="64077"/>
                  </a:lnTo>
                  <a:lnTo>
                    <a:pt x="14222" y="36116"/>
                  </a:lnTo>
                  <a:lnTo>
                    <a:pt x="21333" y="0"/>
                  </a:lnTo>
                  <a:lnTo>
                    <a:pt x="0" y="4543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924850" y="2296402"/>
              <a:ext cx="255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000" y="0"/>
                  </a:moveTo>
                  <a:lnTo>
                    <a:pt x="0" y="10000"/>
                  </a:lnTo>
                  <a:lnTo>
                    <a:pt x="26666" y="30000"/>
                  </a:lnTo>
                  <a:lnTo>
                    <a:pt x="26666" y="50000"/>
                  </a:lnTo>
                  <a:lnTo>
                    <a:pt x="118333" y="118750"/>
                  </a:lnTo>
                  <a:lnTo>
                    <a:pt x="53333" y="40000"/>
                  </a:lnTo>
                  <a:lnTo>
                    <a:pt x="65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3280575" y="2480496"/>
              <a:ext cx="348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000" y="0"/>
                  </a:moveTo>
                  <a:lnTo>
                    <a:pt x="50000" y="25714"/>
                  </a:lnTo>
                  <a:lnTo>
                    <a:pt x="40000" y="42857"/>
                  </a:lnTo>
                  <a:lnTo>
                    <a:pt x="0" y="101785"/>
                  </a:lnTo>
                  <a:lnTo>
                    <a:pt x="20000" y="118928"/>
                  </a:lnTo>
                  <a:lnTo>
                    <a:pt x="50000" y="110357"/>
                  </a:lnTo>
                  <a:lnTo>
                    <a:pt x="80000" y="118928"/>
                  </a:lnTo>
                  <a:lnTo>
                    <a:pt x="118750" y="85714"/>
                  </a:lnTo>
                  <a:lnTo>
                    <a:pt x="118750" y="85714"/>
                  </a:lnTo>
                  <a:lnTo>
                    <a:pt x="108750" y="59999"/>
                  </a:lnTo>
                  <a:lnTo>
                    <a:pt x="70000" y="68571"/>
                  </a:lnTo>
                  <a:lnTo>
                    <a:pt x="80000" y="25714"/>
                  </a:lnTo>
                  <a:lnTo>
                    <a:pt x="70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3223425" y="2393211"/>
              <a:ext cx="540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847" y="84000"/>
                  </a:moveTo>
                  <a:lnTo>
                    <a:pt x="94569" y="72000"/>
                  </a:lnTo>
                  <a:lnTo>
                    <a:pt x="81854" y="36000"/>
                  </a:lnTo>
                  <a:lnTo>
                    <a:pt x="19072" y="0"/>
                  </a:lnTo>
                  <a:lnTo>
                    <a:pt x="19072" y="0"/>
                  </a:lnTo>
                  <a:lnTo>
                    <a:pt x="0" y="12000"/>
                  </a:lnTo>
                  <a:lnTo>
                    <a:pt x="38145" y="60000"/>
                  </a:lnTo>
                  <a:lnTo>
                    <a:pt x="43708" y="84000"/>
                  </a:lnTo>
                  <a:lnTo>
                    <a:pt x="88211" y="118500"/>
                  </a:lnTo>
                  <a:lnTo>
                    <a:pt x="88211" y="118500"/>
                  </a:lnTo>
                  <a:lnTo>
                    <a:pt x="119205" y="106500"/>
                  </a:lnTo>
                  <a:lnTo>
                    <a:pt x="112847" y="84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3320262" y="2344013"/>
              <a:ext cx="125400" cy="14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830" y="0"/>
                  </a:moveTo>
                  <a:lnTo>
                    <a:pt x="54326" y="2330"/>
                  </a:lnTo>
                  <a:lnTo>
                    <a:pt x="40916" y="20679"/>
                  </a:lnTo>
                  <a:lnTo>
                    <a:pt x="38166" y="36699"/>
                  </a:lnTo>
                  <a:lnTo>
                    <a:pt x="18911" y="59708"/>
                  </a:lnTo>
                  <a:lnTo>
                    <a:pt x="0" y="96699"/>
                  </a:lnTo>
                  <a:lnTo>
                    <a:pt x="18911" y="94368"/>
                  </a:lnTo>
                  <a:lnTo>
                    <a:pt x="40916" y="99029"/>
                  </a:lnTo>
                  <a:lnTo>
                    <a:pt x="40916" y="99029"/>
                  </a:lnTo>
                  <a:lnTo>
                    <a:pt x="65329" y="94368"/>
                  </a:lnTo>
                  <a:lnTo>
                    <a:pt x="59828" y="99029"/>
                  </a:lnTo>
                  <a:lnTo>
                    <a:pt x="81489" y="96699"/>
                  </a:lnTo>
                  <a:lnTo>
                    <a:pt x="59828" y="115048"/>
                  </a:lnTo>
                  <a:lnTo>
                    <a:pt x="86991" y="103689"/>
                  </a:lnTo>
                  <a:lnTo>
                    <a:pt x="86991" y="101359"/>
                  </a:lnTo>
                  <a:lnTo>
                    <a:pt x="95243" y="89708"/>
                  </a:lnTo>
                  <a:lnTo>
                    <a:pt x="100744" y="117378"/>
                  </a:lnTo>
                  <a:lnTo>
                    <a:pt x="116905" y="119708"/>
                  </a:lnTo>
                  <a:lnTo>
                    <a:pt x="119656" y="85048"/>
                  </a:lnTo>
                  <a:lnTo>
                    <a:pt x="106246" y="94368"/>
                  </a:lnTo>
                  <a:lnTo>
                    <a:pt x="103495" y="87378"/>
                  </a:lnTo>
                  <a:lnTo>
                    <a:pt x="119656" y="71359"/>
                  </a:lnTo>
                  <a:lnTo>
                    <a:pt x="100744" y="76019"/>
                  </a:lnTo>
                  <a:lnTo>
                    <a:pt x="108653" y="57378"/>
                  </a:lnTo>
                  <a:lnTo>
                    <a:pt x="65329" y="50679"/>
                  </a:lnTo>
                  <a:lnTo>
                    <a:pt x="73581" y="41359"/>
                  </a:lnTo>
                  <a:lnTo>
                    <a:pt x="59828" y="36699"/>
                  </a:lnTo>
                  <a:lnTo>
                    <a:pt x="49169" y="50679"/>
                  </a:lnTo>
                  <a:lnTo>
                    <a:pt x="49169" y="46019"/>
                  </a:lnTo>
                  <a:lnTo>
                    <a:pt x="7083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2002637" y="2367818"/>
              <a:ext cx="93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541" y="119396"/>
                  </a:moveTo>
                  <a:lnTo>
                    <a:pt x="112671" y="85628"/>
                  </a:lnTo>
                  <a:lnTo>
                    <a:pt x="90687" y="71758"/>
                  </a:lnTo>
                  <a:lnTo>
                    <a:pt x="69160" y="23517"/>
                  </a:lnTo>
                  <a:lnTo>
                    <a:pt x="36183" y="14472"/>
                  </a:lnTo>
                  <a:lnTo>
                    <a:pt x="7328" y="0"/>
                  </a:lnTo>
                  <a:lnTo>
                    <a:pt x="0" y="9648"/>
                  </a:lnTo>
                  <a:lnTo>
                    <a:pt x="18320" y="9648"/>
                  </a:lnTo>
                  <a:lnTo>
                    <a:pt x="14656" y="33165"/>
                  </a:lnTo>
                  <a:lnTo>
                    <a:pt x="29312" y="33165"/>
                  </a:lnTo>
                  <a:lnTo>
                    <a:pt x="54503" y="57286"/>
                  </a:lnTo>
                  <a:lnTo>
                    <a:pt x="47175" y="71758"/>
                  </a:lnTo>
                  <a:lnTo>
                    <a:pt x="69160" y="80804"/>
                  </a:lnTo>
                  <a:lnTo>
                    <a:pt x="69160" y="95276"/>
                  </a:lnTo>
                  <a:lnTo>
                    <a:pt x="119541" y="11939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929737" y="1185492"/>
              <a:ext cx="174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500" y="0"/>
                  </a:moveTo>
                  <a:lnTo>
                    <a:pt x="0" y="82500"/>
                  </a:lnTo>
                  <a:lnTo>
                    <a:pt x="0" y="118500"/>
                  </a:lnTo>
                  <a:lnTo>
                    <a:pt x="117500" y="106500"/>
                  </a:lnTo>
                  <a:lnTo>
                    <a:pt x="77500" y="72000"/>
                  </a:lnTo>
                  <a:lnTo>
                    <a:pt x="575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2918625" y="1268017"/>
              <a:ext cx="207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333"/>
                  </a:moveTo>
                  <a:lnTo>
                    <a:pt x="34285" y="118333"/>
                  </a:lnTo>
                  <a:lnTo>
                    <a:pt x="117857" y="65000"/>
                  </a:lnTo>
                  <a:lnTo>
                    <a:pt x="83571" y="0"/>
                  </a:lnTo>
                  <a:lnTo>
                    <a:pt x="0" y="383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610650" y="1223581"/>
              <a:ext cx="54000" cy="7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715" y="85405"/>
                  </a:moveTo>
                  <a:lnTo>
                    <a:pt x="75496" y="119459"/>
                  </a:lnTo>
                  <a:lnTo>
                    <a:pt x="119205" y="115135"/>
                  </a:lnTo>
                  <a:lnTo>
                    <a:pt x="119205" y="47027"/>
                  </a:lnTo>
                  <a:lnTo>
                    <a:pt x="119205" y="47027"/>
                  </a:lnTo>
                  <a:lnTo>
                    <a:pt x="87417" y="12972"/>
                  </a:lnTo>
                  <a:lnTo>
                    <a:pt x="56423" y="0"/>
                  </a:lnTo>
                  <a:lnTo>
                    <a:pt x="0" y="55675"/>
                  </a:lnTo>
                  <a:lnTo>
                    <a:pt x="0" y="55675"/>
                  </a:lnTo>
                  <a:lnTo>
                    <a:pt x="12715" y="8540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620175" y="703040"/>
              <a:ext cx="190500" cy="31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886" y="62525"/>
                  </a:moveTo>
                  <a:lnTo>
                    <a:pt x="23094" y="69078"/>
                  </a:lnTo>
                  <a:lnTo>
                    <a:pt x="39169" y="71262"/>
                  </a:lnTo>
                  <a:lnTo>
                    <a:pt x="53660" y="77679"/>
                  </a:lnTo>
                  <a:lnTo>
                    <a:pt x="57283" y="86279"/>
                  </a:lnTo>
                  <a:lnTo>
                    <a:pt x="33962" y="79863"/>
                  </a:lnTo>
                  <a:lnTo>
                    <a:pt x="21509" y="85324"/>
                  </a:lnTo>
                  <a:lnTo>
                    <a:pt x="26716" y="97064"/>
                  </a:lnTo>
                  <a:lnTo>
                    <a:pt x="26716" y="97064"/>
                  </a:lnTo>
                  <a:lnTo>
                    <a:pt x="40981" y="104709"/>
                  </a:lnTo>
                  <a:lnTo>
                    <a:pt x="26716" y="108941"/>
                  </a:lnTo>
                  <a:lnTo>
                    <a:pt x="51849" y="119863"/>
                  </a:lnTo>
                  <a:lnTo>
                    <a:pt x="57283" y="113310"/>
                  </a:lnTo>
                  <a:lnTo>
                    <a:pt x="66113" y="113310"/>
                  </a:lnTo>
                  <a:lnTo>
                    <a:pt x="67924" y="103617"/>
                  </a:lnTo>
                  <a:lnTo>
                    <a:pt x="80377" y="110034"/>
                  </a:lnTo>
                  <a:lnTo>
                    <a:pt x="91245" y="100341"/>
                  </a:lnTo>
                  <a:lnTo>
                    <a:pt x="89433" y="89556"/>
                  </a:lnTo>
                  <a:lnTo>
                    <a:pt x="109132" y="87372"/>
                  </a:lnTo>
                  <a:lnTo>
                    <a:pt x="109132" y="87372"/>
                  </a:lnTo>
                  <a:lnTo>
                    <a:pt x="119773" y="79863"/>
                  </a:lnTo>
                  <a:lnTo>
                    <a:pt x="119773" y="79863"/>
                  </a:lnTo>
                  <a:lnTo>
                    <a:pt x="110943" y="70170"/>
                  </a:lnTo>
                  <a:lnTo>
                    <a:pt x="110943" y="70170"/>
                  </a:lnTo>
                  <a:lnTo>
                    <a:pt x="96679" y="66894"/>
                  </a:lnTo>
                  <a:lnTo>
                    <a:pt x="96679" y="59385"/>
                  </a:lnTo>
                  <a:lnTo>
                    <a:pt x="89433" y="50648"/>
                  </a:lnTo>
                  <a:lnTo>
                    <a:pt x="89433" y="49556"/>
                  </a:lnTo>
                  <a:lnTo>
                    <a:pt x="69735" y="49556"/>
                  </a:lnTo>
                  <a:lnTo>
                    <a:pt x="67924" y="39863"/>
                  </a:lnTo>
                  <a:lnTo>
                    <a:pt x="62490" y="29078"/>
                  </a:lnTo>
                  <a:lnTo>
                    <a:pt x="62490" y="29078"/>
                  </a:lnTo>
                  <a:lnTo>
                    <a:pt x="46415" y="24846"/>
                  </a:lnTo>
                  <a:lnTo>
                    <a:pt x="37584" y="0"/>
                  </a:lnTo>
                  <a:lnTo>
                    <a:pt x="28528" y="7508"/>
                  </a:lnTo>
                  <a:lnTo>
                    <a:pt x="26716" y="12969"/>
                  </a:lnTo>
                  <a:lnTo>
                    <a:pt x="14264" y="12969"/>
                  </a:lnTo>
                  <a:lnTo>
                    <a:pt x="5207" y="16109"/>
                  </a:lnTo>
                  <a:lnTo>
                    <a:pt x="16075" y="22662"/>
                  </a:lnTo>
                  <a:lnTo>
                    <a:pt x="21509" y="25938"/>
                  </a:lnTo>
                  <a:lnTo>
                    <a:pt x="16075" y="29078"/>
                  </a:lnTo>
                  <a:lnTo>
                    <a:pt x="5207" y="27986"/>
                  </a:lnTo>
                  <a:lnTo>
                    <a:pt x="16075" y="43139"/>
                  </a:lnTo>
                  <a:lnTo>
                    <a:pt x="23094" y="48600"/>
                  </a:lnTo>
                  <a:lnTo>
                    <a:pt x="0" y="52832"/>
                  </a:lnTo>
                  <a:lnTo>
                    <a:pt x="0" y="52832"/>
                  </a:lnTo>
                  <a:lnTo>
                    <a:pt x="1584" y="59385"/>
                  </a:lnTo>
                  <a:lnTo>
                    <a:pt x="17886" y="625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2175675" y="1185492"/>
              <a:ext cx="38100" cy="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90882"/>
                  </a:moveTo>
                  <a:lnTo>
                    <a:pt x="0" y="90882"/>
                  </a:lnTo>
                  <a:lnTo>
                    <a:pt x="45000" y="119117"/>
                  </a:lnTo>
                  <a:lnTo>
                    <a:pt x="72692" y="105000"/>
                  </a:lnTo>
                  <a:lnTo>
                    <a:pt x="118846" y="0"/>
                  </a:lnTo>
                  <a:lnTo>
                    <a:pt x="54230" y="28235"/>
                  </a:lnTo>
                  <a:lnTo>
                    <a:pt x="0" y="9088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2610650" y="1217233"/>
              <a:ext cx="96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78367"/>
                  </a:moveTo>
                  <a:lnTo>
                    <a:pt x="0" y="0"/>
                  </a:lnTo>
                  <a:lnTo>
                    <a:pt x="76800" y="117551"/>
                  </a:lnTo>
                  <a:lnTo>
                    <a:pt x="115200" y="7836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596362" y="1102968"/>
              <a:ext cx="336600" cy="2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905" y="114880"/>
                  </a:moveTo>
                  <a:lnTo>
                    <a:pt x="49850" y="103617"/>
                  </a:lnTo>
                  <a:lnTo>
                    <a:pt x="53832" y="108532"/>
                  </a:lnTo>
                  <a:lnTo>
                    <a:pt x="57944" y="101979"/>
                  </a:lnTo>
                  <a:lnTo>
                    <a:pt x="57944" y="118156"/>
                  </a:lnTo>
                  <a:lnTo>
                    <a:pt x="91477" y="116518"/>
                  </a:lnTo>
                  <a:lnTo>
                    <a:pt x="94561" y="101979"/>
                  </a:lnTo>
                  <a:lnTo>
                    <a:pt x="101627" y="114880"/>
                  </a:lnTo>
                  <a:lnTo>
                    <a:pt x="115888" y="109965"/>
                  </a:lnTo>
                  <a:lnTo>
                    <a:pt x="112805" y="97064"/>
                  </a:lnTo>
                  <a:lnTo>
                    <a:pt x="119871" y="79249"/>
                  </a:lnTo>
                  <a:lnTo>
                    <a:pt x="119871" y="79249"/>
                  </a:lnTo>
                  <a:lnTo>
                    <a:pt x="103683" y="59795"/>
                  </a:lnTo>
                  <a:lnTo>
                    <a:pt x="79271" y="71262"/>
                  </a:lnTo>
                  <a:lnTo>
                    <a:pt x="79271" y="71262"/>
                  </a:lnTo>
                  <a:lnTo>
                    <a:pt x="77216" y="77610"/>
                  </a:lnTo>
                  <a:lnTo>
                    <a:pt x="67066" y="77610"/>
                  </a:lnTo>
                  <a:lnTo>
                    <a:pt x="46766" y="58156"/>
                  </a:lnTo>
                  <a:lnTo>
                    <a:pt x="39700" y="63071"/>
                  </a:lnTo>
                  <a:lnTo>
                    <a:pt x="39700" y="46894"/>
                  </a:lnTo>
                  <a:lnTo>
                    <a:pt x="54860" y="40341"/>
                  </a:lnTo>
                  <a:lnTo>
                    <a:pt x="45738" y="32354"/>
                  </a:lnTo>
                  <a:lnTo>
                    <a:pt x="40728" y="20887"/>
                  </a:lnTo>
                  <a:lnTo>
                    <a:pt x="23383" y="30716"/>
                  </a:lnTo>
                  <a:lnTo>
                    <a:pt x="25438" y="11262"/>
                  </a:lnTo>
                  <a:lnTo>
                    <a:pt x="8222" y="0"/>
                  </a:lnTo>
                  <a:lnTo>
                    <a:pt x="8222" y="0"/>
                  </a:lnTo>
                  <a:lnTo>
                    <a:pt x="0" y="9624"/>
                  </a:lnTo>
                  <a:lnTo>
                    <a:pt x="14261" y="43617"/>
                  </a:lnTo>
                  <a:lnTo>
                    <a:pt x="26466" y="38907"/>
                  </a:lnTo>
                  <a:lnTo>
                    <a:pt x="33533" y="71262"/>
                  </a:lnTo>
                  <a:lnTo>
                    <a:pt x="30449" y="80887"/>
                  </a:lnTo>
                  <a:lnTo>
                    <a:pt x="36616" y="113242"/>
                  </a:lnTo>
                  <a:lnTo>
                    <a:pt x="36616" y="113242"/>
                  </a:lnTo>
                  <a:lnTo>
                    <a:pt x="43683" y="109965"/>
                  </a:lnTo>
                  <a:lnTo>
                    <a:pt x="47794" y="119795"/>
                  </a:lnTo>
                  <a:lnTo>
                    <a:pt x="51905" y="11488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617000" y="1047423"/>
              <a:ext cx="60300" cy="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287" y="8155"/>
                  </a:moveTo>
                  <a:lnTo>
                    <a:pt x="33772" y="8155"/>
                  </a:lnTo>
                  <a:lnTo>
                    <a:pt x="22275" y="0"/>
                  </a:lnTo>
                  <a:lnTo>
                    <a:pt x="0" y="36116"/>
                  </a:lnTo>
                  <a:lnTo>
                    <a:pt x="10778" y="82718"/>
                  </a:lnTo>
                  <a:lnTo>
                    <a:pt x="10778" y="92038"/>
                  </a:lnTo>
                  <a:lnTo>
                    <a:pt x="102035" y="118834"/>
                  </a:lnTo>
                  <a:lnTo>
                    <a:pt x="107784" y="118834"/>
                  </a:lnTo>
                  <a:lnTo>
                    <a:pt x="102035" y="64077"/>
                  </a:lnTo>
                  <a:lnTo>
                    <a:pt x="119281" y="45436"/>
                  </a:lnTo>
                  <a:lnTo>
                    <a:pt x="96287" y="815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2910687" y="1368000"/>
              <a:ext cx="92100" cy="6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9633"/>
                  </a:moveTo>
                  <a:lnTo>
                    <a:pt x="18897" y="64712"/>
                  </a:lnTo>
                  <a:lnTo>
                    <a:pt x="22677" y="104293"/>
                  </a:lnTo>
                  <a:lnTo>
                    <a:pt x="22677" y="104293"/>
                  </a:lnTo>
                  <a:lnTo>
                    <a:pt x="41102" y="119371"/>
                  </a:lnTo>
                  <a:lnTo>
                    <a:pt x="67559" y="94240"/>
                  </a:lnTo>
                  <a:lnTo>
                    <a:pt x="119527" y="104293"/>
                  </a:lnTo>
                  <a:lnTo>
                    <a:pt x="89763" y="25130"/>
                  </a:lnTo>
                  <a:lnTo>
                    <a:pt x="89763" y="25130"/>
                  </a:lnTo>
                  <a:lnTo>
                    <a:pt x="56220" y="0"/>
                  </a:lnTo>
                  <a:lnTo>
                    <a:pt x="41102" y="10052"/>
                  </a:lnTo>
                  <a:lnTo>
                    <a:pt x="3779" y="0"/>
                  </a:lnTo>
                  <a:lnTo>
                    <a:pt x="0" y="4963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434437" y="893482"/>
              <a:ext cx="131700" cy="1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410" y="29142"/>
                  </a:moveTo>
                  <a:lnTo>
                    <a:pt x="13150" y="45142"/>
                  </a:lnTo>
                  <a:lnTo>
                    <a:pt x="26301" y="31428"/>
                  </a:lnTo>
                  <a:lnTo>
                    <a:pt x="31232" y="36000"/>
                  </a:lnTo>
                  <a:lnTo>
                    <a:pt x="26301" y="45142"/>
                  </a:lnTo>
                  <a:lnTo>
                    <a:pt x="41753" y="49428"/>
                  </a:lnTo>
                  <a:lnTo>
                    <a:pt x="31232" y="58571"/>
                  </a:lnTo>
                  <a:lnTo>
                    <a:pt x="44383" y="60857"/>
                  </a:lnTo>
                  <a:lnTo>
                    <a:pt x="39123" y="70000"/>
                  </a:lnTo>
                  <a:lnTo>
                    <a:pt x="21041" y="63142"/>
                  </a:lnTo>
                  <a:lnTo>
                    <a:pt x="21041" y="63142"/>
                  </a:lnTo>
                  <a:lnTo>
                    <a:pt x="15780" y="63142"/>
                  </a:lnTo>
                  <a:lnTo>
                    <a:pt x="13150" y="74571"/>
                  </a:lnTo>
                  <a:lnTo>
                    <a:pt x="31232" y="90285"/>
                  </a:lnTo>
                  <a:lnTo>
                    <a:pt x="49643" y="76571"/>
                  </a:lnTo>
                  <a:lnTo>
                    <a:pt x="54904" y="85714"/>
                  </a:lnTo>
                  <a:lnTo>
                    <a:pt x="70356" y="83428"/>
                  </a:lnTo>
                  <a:lnTo>
                    <a:pt x="75616" y="90285"/>
                  </a:lnTo>
                  <a:lnTo>
                    <a:pt x="83178" y="88000"/>
                  </a:lnTo>
                  <a:lnTo>
                    <a:pt x="88438" y="112857"/>
                  </a:lnTo>
                  <a:lnTo>
                    <a:pt x="88438" y="112857"/>
                  </a:lnTo>
                  <a:lnTo>
                    <a:pt x="101589" y="119714"/>
                  </a:lnTo>
                  <a:lnTo>
                    <a:pt x="101589" y="119714"/>
                  </a:lnTo>
                  <a:lnTo>
                    <a:pt x="114410" y="115142"/>
                  </a:lnTo>
                  <a:lnTo>
                    <a:pt x="114410" y="108285"/>
                  </a:lnTo>
                  <a:lnTo>
                    <a:pt x="119671" y="101428"/>
                  </a:lnTo>
                  <a:lnTo>
                    <a:pt x="106849" y="81142"/>
                  </a:lnTo>
                  <a:lnTo>
                    <a:pt x="106849" y="81142"/>
                  </a:lnTo>
                  <a:lnTo>
                    <a:pt x="104219" y="81142"/>
                  </a:lnTo>
                  <a:lnTo>
                    <a:pt x="101589" y="70000"/>
                  </a:lnTo>
                  <a:lnTo>
                    <a:pt x="106849" y="56285"/>
                  </a:lnTo>
                  <a:lnTo>
                    <a:pt x="104219" y="56285"/>
                  </a:lnTo>
                  <a:lnTo>
                    <a:pt x="86136" y="36000"/>
                  </a:lnTo>
                  <a:lnTo>
                    <a:pt x="86136" y="36000"/>
                  </a:lnTo>
                  <a:lnTo>
                    <a:pt x="78246" y="38285"/>
                  </a:lnTo>
                  <a:lnTo>
                    <a:pt x="75616" y="24571"/>
                  </a:lnTo>
                  <a:lnTo>
                    <a:pt x="67726" y="27142"/>
                  </a:lnTo>
                  <a:lnTo>
                    <a:pt x="57534" y="11142"/>
                  </a:lnTo>
                  <a:lnTo>
                    <a:pt x="49643" y="18000"/>
                  </a:lnTo>
                  <a:lnTo>
                    <a:pt x="49643" y="18000"/>
                  </a:lnTo>
                  <a:lnTo>
                    <a:pt x="47013" y="33714"/>
                  </a:lnTo>
                  <a:lnTo>
                    <a:pt x="44383" y="29142"/>
                  </a:lnTo>
                  <a:lnTo>
                    <a:pt x="44383" y="6571"/>
                  </a:lnTo>
                  <a:lnTo>
                    <a:pt x="33863" y="8857"/>
                  </a:lnTo>
                  <a:lnTo>
                    <a:pt x="31232" y="0"/>
                  </a:lnTo>
                  <a:lnTo>
                    <a:pt x="5260" y="6571"/>
                  </a:lnTo>
                  <a:lnTo>
                    <a:pt x="0" y="15714"/>
                  </a:lnTo>
                  <a:lnTo>
                    <a:pt x="0" y="15714"/>
                  </a:lnTo>
                  <a:lnTo>
                    <a:pt x="5260" y="29142"/>
                  </a:lnTo>
                  <a:lnTo>
                    <a:pt x="18410" y="2914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577312" y="941092"/>
              <a:ext cx="68400" cy="11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104" y="67572"/>
                  </a:moveTo>
                  <a:lnTo>
                    <a:pt x="20104" y="67572"/>
                  </a:lnTo>
                  <a:lnTo>
                    <a:pt x="49633" y="76893"/>
                  </a:lnTo>
                  <a:lnTo>
                    <a:pt x="20104" y="83106"/>
                  </a:lnTo>
                  <a:lnTo>
                    <a:pt x="39581" y="104466"/>
                  </a:lnTo>
                  <a:lnTo>
                    <a:pt x="44607" y="119611"/>
                  </a:lnTo>
                  <a:lnTo>
                    <a:pt x="64712" y="104466"/>
                  </a:lnTo>
                  <a:lnTo>
                    <a:pt x="109319" y="101359"/>
                  </a:lnTo>
                  <a:lnTo>
                    <a:pt x="109319" y="101359"/>
                  </a:lnTo>
                  <a:lnTo>
                    <a:pt x="109319" y="64466"/>
                  </a:lnTo>
                  <a:lnTo>
                    <a:pt x="119371" y="55145"/>
                  </a:lnTo>
                  <a:lnTo>
                    <a:pt x="99267" y="33786"/>
                  </a:lnTo>
                  <a:lnTo>
                    <a:pt x="69738" y="33786"/>
                  </a:lnTo>
                  <a:lnTo>
                    <a:pt x="74764" y="21359"/>
                  </a:lnTo>
                  <a:lnTo>
                    <a:pt x="5026" y="0"/>
                  </a:lnTo>
                  <a:lnTo>
                    <a:pt x="10052" y="30679"/>
                  </a:lnTo>
                  <a:lnTo>
                    <a:pt x="0" y="36893"/>
                  </a:lnTo>
                  <a:lnTo>
                    <a:pt x="20104" y="6757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204250" y="1126773"/>
              <a:ext cx="2397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834" y="21797"/>
                  </a:moveTo>
                  <a:lnTo>
                    <a:pt x="69834" y="21797"/>
                  </a:lnTo>
                  <a:cubicBezTo>
                    <a:pt x="82827" y="41759"/>
                    <a:pt x="82827" y="41759"/>
                    <a:pt x="82827" y="41759"/>
                  </a:cubicBezTo>
                  <a:cubicBezTo>
                    <a:pt x="75609" y="49101"/>
                    <a:pt x="75609" y="49101"/>
                    <a:pt x="75609" y="49101"/>
                  </a:cubicBezTo>
                  <a:cubicBezTo>
                    <a:pt x="86977" y="59885"/>
                    <a:pt x="86977" y="59885"/>
                    <a:pt x="86977" y="59885"/>
                  </a:cubicBezTo>
                  <a:cubicBezTo>
                    <a:pt x="84270" y="65391"/>
                    <a:pt x="84270" y="65391"/>
                    <a:pt x="84270" y="65391"/>
                  </a:cubicBezTo>
                  <a:cubicBezTo>
                    <a:pt x="65684" y="67227"/>
                    <a:pt x="65684" y="67227"/>
                    <a:pt x="65684" y="67227"/>
                  </a:cubicBezTo>
                  <a:cubicBezTo>
                    <a:pt x="59909" y="50707"/>
                    <a:pt x="59909" y="50707"/>
                    <a:pt x="59909" y="50707"/>
                  </a:cubicBezTo>
                  <a:cubicBezTo>
                    <a:pt x="54315" y="52543"/>
                    <a:pt x="54315" y="52543"/>
                    <a:pt x="54315" y="52543"/>
                  </a:cubicBezTo>
                  <a:cubicBezTo>
                    <a:pt x="57022" y="45430"/>
                    <a:pt x="57022" y="45430"/>
                    <a:pt x="57022" y="45430"/>
                  </a:cubicBezTo>
                  <a:cubicBezTo>
                    <a:pt x="47097" y="27304"/>
                    <a:pt x="47097" y="27304"/>
                    <a:pt x="47097" y="27304"/>
                  </a:cubicBezTo>
                  <a:lnTo>
                    <a:pt x="47097" y="27304"/>
                  </a:lnTo>
                  <a:cubicBezTo>
                    <a:pt x="34285" y="32581"/>
                    <a:pt x="34285" y="32581"/>
                    <a:pt x="34285" y="32581"/>
                  </a:cubicBezTo>
                  <a:cubicBezTo>
                    <a:pt x="34285" y="18126"/>
                    <a:pt x="34285" y="18126"/>
                    <a:pt x="34285" y="18126"/>
                  </a:cubicBezTo>
                  <a:cubicBezTo>
                    <a:pt x="20030" y="19961"/>
                    <a:pt x="20030" y="19961"/>
                    <a:pt x="20030" y="19961"/>
                  </a:cubicBezTo>
                  <a:cubicBezTo>
                    <a:pt x="17142" y="29139"/>
                    <a:pt x="17142" y="29139"/>
                    <a:pt x="17142" y="29139"/>
                  </a:cubicBezTo>
                  <a:cubicBezTo>
                    <a:pt x="27067" y="34416"/>
                    <a:pt x="27067" y="34416"/>
                    <a:pt x="27067" y="34416"/>
                  </a:cubicBezTo>
                  <a:cubicBezTo>
                    <a:pt x="12812" y="34416"/>
                    <a:pt x="12812" y="34416"/>
                    <a:pt x="12812" y="34416"/>
                  </a:cubicBezTo>
                  <a:lnTo>
                    <a:pt x="12812" y="34416"/>
                  </a:lnTo>
                  <a:cubicBezTo>
                    <a:pt x="8481" y="49101"/>
                    <a:pt x="8481" y="49101"/>
                    <a:pt x="8481" y="49101"/>
                  </a:cubicBezTo>
                  <a:cubicBezTo>
                    <a:pt x="25624" y="50707"/>
                    <a:pt x="25624" y="50707"/>
                    <a:pt x="25624" y="50707"/>
                  </a:cubicBezTo>
                  <a:cubicBezTo>
                    <a:pt x="5593" y="56214"/>
                    <a:pt x="5593" y="56214"/>
                    <a:pt x="5593" y="56214"/>
                  </a:cubicBezTo>
                  <a:lnTo>
                    <a:pt x="5593" y="56214"/>
                  </a:lnTo>
                  <a:cubicBezTo>
                    <a:pt x="5593" y="65391"/>
                    <a:pt x="5593" y="65391"/>
                    <a:pt x="5593" y="65391"/>
                  </a:cubicBezTo>
                  <a:cubicBezTo>
                    <a:pt x="14255" y="65391"/>
                    <a:pt x="14255" y="65391"/>
                    <a:pt x="14255" y="65391"/>
                  </a:cubicBezTo>
                  <a:cubicBezTo>
                    <a:pt x="24180" y="59885"/>
                    <a:pt x="24180" y="59885"/>
                    <a:pt x="24180" y="59885"/>
                  </a:cubicBezTo>
                  <a:cubicBezTo>
                    <a:pt x="15699" y="69063"/>
                    <a:pt x="15699" y="69063"/>
                    <a:pt x="15699" y="69063"/>
                  </a:cubicBezTo>
                  <a:cubicBezTo>
                    <a:pt x="5593" y="67227"/>
                    <a:pt x="5593" y="67227"/>
                    <a:pt x="5593" y="67227"/>
                  </a:cubicBezTo>
                  <a:lnTo>
                    <a:pt x="5593" y="67227"/>
                  </a:lnTo>
                  <a:cubicBezTo>
                    <a:pt x="0" y="79847"/>
                    <a:pt x="0" y="79847"/>
                    <a:pt x="0" y="79847"/>
                  </a:cubicBezTo>
                  <a:cubicBezTo>
                    <a:pt x="12812" y="88795"/>
                    <a:pt x="12812" y="88795"/>
                    <a:pt x="12812" y="88795"/>
                  </a:cubicBezTo>
                  <a:cubicBezTo>
                    <a:pt x="14255" y="85353"/>
                    <a:pt x="14255" y="85353"/>
                    <a:pt x="14255" y="85353"/>
                  </a:cubicBezTo>
                  <a:cubicBezTo>
                    <a:pt x="20030" y="94302"/>
                    <a:pt x="20030" y="94302"/>
                    <a:pt x="20030" y="94302"/>
                  </a:cubicBezTo>
                  <a:cubicBezTo>
                    <a:pt x="24180" y="85353"/>
                    <a:pt x="24180" y="85353"/>
                    <a:pt x="24180" y="85353"/>
                  </a:cubicBezTo>
                  <a:cubicBezTo>
                    <a:pt x="27067" y="92466"/>
                    <a:pt x="27067" y="92466"/>
                    <a:pt x="27067" y="92466"/>
                  </a:cubicBezTo>
                  <a:cubicBezTo>
                    <a:pt x="32842" y="85353"/>
                    <a:pt x="32842" y="85353"/>
                    <a:pt x="32842" y="85353"/>
                  </a:cubicBezTo>
                  <a:lnTo>
                    <a:pt x="32842" y="85353"/>
                  </a:lnTo>
                  <a:cubicBezTo>
                    <a:pt x="31398" y="78011"/>
                    <a:pt x="31398" y="78011"/>
                    <a:pt x="31398" y="78011"/>
                  </a:cubicBezTo>
                  <a:cubicBezTo>
                    <a:pt x="34285" y="79847"/>
                    <a:pt x="34285" y="79847"/>
                    <a:pt x="34285" y="79847"/>
                  </a:cubicBezTo>
                  <a:cubicBezTo>
                    <a:pt x="37172" y="72504"/>
                    <a:pt x="37172" y="72504"/>
                    <a:pt x="37172" y="72504"/>
                  </a:cubicBezTo>
                  <a:cubicBezTo>
                    <a:pt x="42766" y="72504"/>
                    <a:pt x="42766" y="72504"/>
                    <a:pt x="42766" y="72504"/>
                  </a:cubicBezTo>
                  <a:cubicBezTo>
                    <a:pt x="35729" y="90860"/>
                    <a:pt x="35729" y="90860"/>
                    <a:pt x="35729" y="90860"/>
                  </a:cubicBezTo>
                  <a:cubicBezTo>
                    <a:pt x="48541" y="88795"/>
                    <a:pt x="48541" y="88795"/>
                    <a:pt x="48541" y="88795"/>
                  </a:cubicBezTo>
                  <a:cubicBezTo>
                    <a:pt x="48541" y="81682"/>
                    <a:pt x="48541" y="81682"/>
                    <a:pt x="48541" y="81682"/>
                  </a:cubicBezTo>
                  <a:cubicBezTo>
                    <a:pt x="54315" y="85353"/>
                    <a:pt x="54315" y="85353"/>
                    <a:pt x="54315" y="85353"/>
                  </a:cubicBezTo>
                  <a:cubicBezTo>
                    <a:pt x="65684" y="79847"/>
                    <a:pt x="65684" y="79847"/>
                    <a:pt x="65684" y="79847"/>
                  </a:cubicBezTo>
                  <a:cubicBezTo>
                    <a:pt x="57022" y="94302"/>
                    <a:pt x="57022" y="94302"/>
                    <a:pt x="57022" y="94302"/>
                  </a:cubicBezTo>
                  <a:cubicBezTo>
                    <a:pt x="55578" y="90860"/>
                    <a:pt x="55578" y="90860"/>
                    <a:pt x="55578" y="90860"/>
                  </a:cubicBezTo>
                  <a:cubicBezTo>
                    <a:pt x="42766" y="94302"/>
                    <a:pt x="42766" y="94302"/>
                    <a:pt x="42766" y="94302"/>
                  </a:cubicBezTo>
                  <a:cubicBezTo>
                    <a:pt x="32842" y="105315"/>
                    <a:pt x="32842" y="105315"/>
                    <a:pt x="32842" y="105315"/>
                  </a:cubicBezTo>
                  <a:cubicBezTo>
                    <a:pt x="38436" y="116099"/>
                    <a:pt x="38436" y="116099"/>
                    <a:pt x="38436" y="116099"/>
                  </a:cubicBezTo>
                  <a:lnTo>
                    <a:pt x="38436" y="116099"/>
                  </a:lnTo>
                  <a:cubicBezTo>
                    <a:pt x="52691" y="119770"/>
                    <a:pt x="52691" y="119770"/>
                    <a:pt x="52691" y="119770"/>
                  </a:cubicBezTo>
                  <a:cubicBezTo>
                    <a:pt x="68390" y="105315"/>
                    <a:pt x="68390" y="105315"/>
                    <a:pt x="68390" y="105315"/>
                  </a:cubicBezTo>
                  <a:cubicBezTo>
                    <a:pt x="69834" y="105315"/>
                    <a:pt x="69834" y="105315"/>
                    <a:pt x="69834" y="105315"/>
                  </a:cubicBezTo>
                  <a:cubicBezTo>
                    <a:pt x="68390" y="105315"/>
                    <a:pt x="68390" y="105315"/>
                    <a:pt x="68390" y="105315"/>
                  </a:cubicBezTo>
                  <a:cubicBezTo>
                    <a:pt x="68390" y="103479"/>
                    <a:pt x="68390" y="101644"/>
                    <a:pt x="68390" y="101644"/>
                  </a:cubicBezTo>
                  <a:lnTo>
                    <a:pt x="68390" y="101644"/>
                  </a:lnTo>
                  <a:cubicBezTo>
                    <a:pt x="69834" y="101644"/>
                    <a:pt x="82827" y="94302"/>
                    <a:pt x="84270" y="92466"/>
                  </a:cubicBezTo>
                  <a:cubicBezTo>
                    <a:pt x="88421" y="88795"/>
                    <a:pt x="88421" y="88795"/>
                    <a:pt x="88421" y="88795"/>
                  </a:cubicBezTo>
                  <a:cubicBezTo>
                    <a:pt x="91308" y="96137"/>
                    <a:pt x="91308" y="96137"/>
                    <a:pt x="91308" y="96137"/>
                  </a:cubicBezTo>
                  <a:cubicBezTo>
                    <a:pt x="97082" y="88795"/>
                    <a:pt x="97082" y="88795"/>
                    <a:pt x="97082" y="88795"/>
                  </a:cubicBezTo>
                  <a:cubicBezTo>
                    <a:pt x="105563" y="97973"/>
                    <a:pt x="105563" y="97973"/>
                    <a:pt x="105563" y="97973"/>
                  </a:cubicBezTo>
                  <a:cubicBezTo>
                    <a:pt x="112781" y="90860"/>
                    <a:pt x="112781" y="90860"/>
                    <a:pt x="112781" y="90860"/>
                  </a:cubicBezTo>
                  <a:cubicBezTo>
                    <a:pt x="116932" y="67227"/>
                    <a:pt x="116932" y="67227"/>
                    <a:pt x="116932" y="67227"/>
                  </a:cubicBezTo>
                  <a:cubicBezTo>
                    <a:pt x="119819" y="65391"/>
                    <a:pt x="119819" y="65391"/>
                    <a:pt x="119819" y="65391"/>
                  </a:cubicBezTo>
                  <a:cubicBezTo>
                    <a:pt x="114225" y="43594"/>
                    <a:pt x="114225" y="43594"/>
                    <a:pt x="114225" y="43594"/>
                  </a:cubicBezTo>
                  <a:lnTo>
                    <a:pt x="114225" y="43594"/>
                  </a:lnTo>
                  <a:cubicBezTo>
                    <a:pt x="105563" y="43594"/>
                    <a:pt x="105563" y="43594"/>
                    <a:pt x="105563" y="43594"/>
                  </a:cubicBezTo>
                  <a:cubicBezTo>
                    <a:pt x="105563" y="56214"/>
                    <a:pt x="105563" y="56214"/>
                    <a:pt x="105563" y="56214"/>
                  </a:cubicBezTo>
                  <a:cubicBezTo>
                    <a:pt x="101233" y="47265"/>
                    <a:pt x="101233" y="47265"/>
                    <a:pt x="101233" y="47265"/>
                  </a:cubicBezTo>
                  <a:cubicBezTo>
                    <a:pt x="95639" y="52543"/>
                    <a:pt x="95639" y="52543"/>
                    <a:pt x="95639" y="52543"/>
                  </a:cubicBezTo>
                  <a:cubicBezTo>
                    <a:pt x="99969" y="41759"/>
                    <a:pt x="99969" y="41759"/>
                    <a:pt x="99969" y="41759"/>
                  </a:cubicBezTo>
                  <a:cubicBezTo>
                    <a:pt x="91308" y="39923"/>
                    <a:pt x="91308" y="39923"/>
                    <a:pt x="91308" y="39923"/>
                  </a:cubicBezTo>
                  <a:cubicBezTo>
                    <a:pt x="94195" y="25468"/>
                    <a:pt x="94195" y="25468"/>
                    <a:pt x="94195" y="25468"/>
                  </a:cubicBezTo>
                  <a:cubicBezTo>
                    <a:pt x="86977" y="11013"/>
                    <a:pt x="86977" y="11013"/>
                    <a:pt x="86977" y="11013"/>
                  </a:cubicBezTo>
                  <a:cubicBezTo>
                    <a:pt x="89864" y="5506"/>
                    <a:pt x="89864" y="5506"/>
                    <a:pt x="89864" y="5506"/>
                  </a:cubicBezTo>
                  <a:cubicBezTo>
                    <a:pt x="86977" y="0"/>
                    <a:pt x="86977" y="0"/>
                    <a:pt x="86977" y="0"/>
                  </a:cubicBezTo>
                  <a:cubicBezTo>
                    <a:pt x="81383" y="1835"/>
                    <a:pt x="81383" y="1835"/>
                    <a:pt x="81383" y="1835"/>
                  </a:cubicBezTo>
                  <a:cubicBezTo>
                    <a:pt x="78496" y="18126"/>
                    <a:pt x="78496" y="18126"/>
                    <a:pt x="78496" y="18126"/>
                  </a:cubicBezTo>
                  <a:lnTo>
                    <a:pt x="69834" y="2179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2429675" y="1047423"/>
              <a:ext cx="34800" cy="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45269"/>
                  </a:moveTo>
                  <a:lnTo>
                    <a:pt x="58750" y="102035"/>
                  </a:lnTo>
                  <a:lnTo>
                    <a:pt x="98750" y="119281"/>
                  </a:lnTo>
                  <a:lnTo>
                    <a:pt x="118750" y="107784"/>
                  </a:lnTo>
                  <a:lnTo>
                    <a:pt x="98750" y="67544"/>
                  </a:lnTo>
                  <a:lnTo>
                    <a:pt x="78750" y="56766"/>
                  </a:lnTo>
                  <a:lnTo>
                    <a:pt x="68750" y="16526"/>
                  </a:lnTo>
                  <a:lnTo>
                    <a:pt x="0" y="0"/>
                  </a:lnTo>
                  <a:lnTo>
                    <a:pt x="10000" y="16526"/>
                  </a:lnTo>
                  <a:lnTo>
                    <a:pt x="18750" y="4526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494762" y="1144230"/>
              <a:ext cx="99900" cy="13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877" y="10219"/>
                  </a:moveTo>
                  <a:lnTo>
                    <a:pt x="54584" y="0"/>
                  </a:lnTo>
                  <a:lnTo>
                    <a:pt x="34223" y="10219"/>
                  </a:lnTo>
                  <a:lnTo>
                    <a:pt x="58050" y="26043"/>
                  </a:lnTo>
                  <a:lnTo>
                    <a:pt x="58050" y="36263"/>
                  </a:lnTo>
                  <a:lnTo>
                    <a:pt x="64981" y="49450"/>
                  </a:lnTo>
                  <a:lnTo>
                    <a:pt x="47653" y="44175"/>
                  </a:lnTo>
                  <a:lnTo>
                    <a:pt x="23826" y="10219"/>
                  </a:lnTo>
                  <a:lnTo>
                    <a:pt x="6498" y="23406"/>
                  </a:lnTo>
                  <a:lnTo>
                    <a:pt x="16895" y="49450"/>
                  </a:lnTo>
                  <a:lnTo>
                    <a:pt x="27292" y="49450"/>
                  </a:lnTo>
                  <a:lnTo>
                    <a:pt x="30758" y="62307"/>
                  </a:lnTo>
                  <a:lnTo>
                    <a:pt x="13429" y="57032"/>
                  </a:lnTo>
                  <a:lnTo>
                    <a:pt x="13429" y="67582"/>
                  </a:lnTo>
                  <a:lnTo>
                    <a:pt x="3465" y="67582"/>
                  </a:lnTo>
                  <a:lnTo>
                    <a:pt x="0" y="80769"/>
                  </a:lnTo>
                  <a:lnTo>
                    <a:pt x="47653" y="67582"/>
                  </a:lnTo>
                  <a:lnTo>
                    <a:pt x="81877" y="64945"/>
                  </a:lnTo>
                  <a:lnTo>
                    <a:pt x="64981" y="72857"/>
                  </a:lnTo>
                  <a:lnTo>
                    <a:pt x="64981" y="72857"/>
                  </a:lnTo>
                  <a:lnTo>
                    <a:pt x="44187" y="104175"/>
                  </a:lnTo>
                  <a:lnTo>
                    <a:pt x="44187" y="104175"/>
                  </a:lnTo>
                  <a:lnTo>
                    <a:pt x="54584" y="119670"/>
                  </a:lnTo>
                  <a:lnTo>
                    <a:pt x="99205" y="117032"/>
                  </a:lnTo>
                  <a:lnTo>
                    <a:pt x="99205" y="106813"/>
                  </a:lnTo>
                  <a:lnTo>
                    <a:pt x="113068" y="111758"/>
                  </a:lnTo>
                  <a:lnTo>
                    <a:pt x="99205" y="96263"/>
                  </a:lnTo>
                  <a:lnTo>
                    <a:pt x="106137" y="78131"/>
                  </a:lnTo>
                  <a:lnTo>
                    <a:pt x="116101" y="93626"/>
                  </a:lnTo>
                  <a:lnTo>
                    <a:pt x="119566" y="72857"/>
                  </a:lnTo>
                  <a:lnTo>
                    <a:pt x="119566" y="72857"/>
                  </a:lnTo>
                  <a:lnTo>
                    <a:pt x="109602" y="64945"/>
                  </a:lnTo>
                  <a:lnTo>
                    <a:pt x="116101" y="59670"/>
                  </a:lnTo>
                  <a:lnTo>
                    <a:pt x="116101" y="36263"/>
                  </a:lnTo>
                  <a:lnTo>
                    <a:pt x="109602" y="28351"/>
                  </a:lnTo>
                  <a:lnTo>
                    <a:pt x="116101" y="15494"/>
                  </a:lnTo>
                  <a:lnTo>
                    <a:pt x="95740" y="0"/>
                  </a:lnTo>
                  <a:lnTo>
                    <a:pt x="81877" y="12857"/>
                  </a:lnTo>
                  <a:lnTo>
                    <a:pt x="81877" y="1021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1891512" y="2159919"/>
              <a:ext cx="255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333" y="58500"/>
                  </a:lnTo>
                  <a:lnTo>
                    <a:pt x="53333" y="118500"/>
                  </a:lnTo>
                  <a:lnTo>
                    <a:pt x="91666" y="106500"/>
                  </a:lnTo>
                  <a:lnTo>
                    <a:pt x="78333" y="58500"/>
                  </a:lnTo>
                  <a:lnTo>
                    <a:pt x="118333" y="70500"/>
                  </a:lnTo>
                  <a:lnTo>
                    <a:pt x="91666" y="225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1896275" y="2190073"/>
              <a:ext cx="366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718" y="87417"/>
                  </a:moveTo>
                  <a:lnTo>
                    <a:pt x="101359" y="119205"/>
                  </a:lnTo>
                  <a:lnTo>
                    <a:pt x="118834" y="100132"/>
                  </a:lnTo>
                  <a:lnTo>
                    <a:pt x="110679" y="93774"/>
                  </a:lnTo>
                  <a:lnTo>
                    <a:pt x="118834" y="81854"/>
                  </a:lnTo>
                  <a:lnTo>
                    <a:pt x="82718" y="56423"/>
                  </a:lnTo>
                  <a:lnTo>
                    <a:pt x="82718" y="30993"/>
                  </a:lnTo>
                  <a:lnTo>
                    <a:pt x="45436" y="11920"/>
                  </a:lnTo>
                  <a:lnTo>
                    <a:pt x="45436" y="0"/>
                  </a:lnTo>
                  <a:lnTo>
                    <a:pt x="9320" y="0"/>
                  </a:lnTo>
                  <a:lnTo>
                    <a:pt x="0" y="24635"/>
                  </a:lnTo>
                  <a:lnTo>
                    <a:pt x="27961" y="18278"/>
                  </a:lnTo>
                  <a:lnTo>
                    <a:pt x="36116" y="50066"/>
                  </a:lnTo>
                  <a:lnTo>
                    <a:pt x="54757" y="50066"/>
                  </a:lnTo>
                  <a:lnTo>
                    <a:pt x="45436" y="69139"/>
                  </a:lnTo>
                  <a:lnTo>
                    <a:pt x="82718" y="8741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1913737" y="2185311"/>
              <a:ext cx="96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38400"/>
                  </a:moveTo>
                  <a:lnTo>
                    <a:pt x="38400" y="0"/>
                  </a:lnTo>
                  <a:lnTo>
                    <a:pt x="0" y="38400"/>
                  </a:lnTo>
                  <a:lnTo>
                    <a:pt x="76800" y="115200"/>
                  </a:lnTo>
                  <a:lnTo>
                    <a:pt x="115200" y="384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044037" y="2640785"/>
              <a:ext cx="396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500" y="70243"/>
                  </a:moveTo>
                  <a:lnTo>
                    <a:pt x="118928" y="0"/>
                  </a:lnTo>
                  <a:lnTo>
                    <a:pt x="50357" y="23414"/>
                  </a:lnTo>
                  <a:lnTo>
                    <a:pt x="0" y="70243"/>
                  </a:lnTo>
                  <a:lnTo>
                    <a:pt x="0" y="70243"/>
                  </a:lnTo>
                  <a:lnTo>
                    <a:pt x="0" y="117073"/>
                  </a:lnTo>
                  <a:lnTo>
                    <a:pt x="17142" y="93658"/>
                  </a:lnTo>
                  <a:lnTo>
                    <a:pt x="67500" y="7024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1935962" y="2201181"/>
              <a:ext cx="174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500" y="12000"/>
                  </a:moveTo>
                  <a:lnTo>
                    <a:pt x="17500" y="12000"/>
                  </a:lnTo>
                  <a:cubicBezTo>
                    <a:pt x="0" y="96000"/>
                    <a:pt x="0" y="96000"/>
                    <a:pt x="0" y="96000"/>
                  </a:cubicBezTo>
                  <a:cubicBezTo>
                    <a:pt x="0" y="84000"/>
                    <a:pt x="0" y="84000"/>
                    <a:pt x="0" y="84000"/>
                  </a:cubicBezTo>
                  <a:cubicBezTo>
                    <a:pt x="0" y="84000"/>
                    <a:pt x="17500" y="84000"/>
                    <a:pt x="17500" y="96000"/>
                  </a:cubicBezTo>
                  <a:lnTo>
                    <a:pt x="17500" y="96000"/>
                  </a:lnTo>
                  <a:cubicBezTo>
                    <a:pt x="57500" y="60000"/>
                    <a:pt x="57500" y="60000"/>
                    <a:pt x="57500" y="60000"/>
                  </a:cubicBezTo>
                  <a:cubicBezTo>
                    <a:pt x="57500" y="96000"/>
                    <a:pt x="57500" y="96000"/>
                    <a:pt x="57500" y="96000"/>
                  </a:cubicBezTo>
                  <a:cubicBezTo>
                    <a:pt x="97500" y="118500"/>
                    <a:pt x="97500" y="118500"/>
                    <a:pt x="97500" y="118500"/>
                  </a:cubicBezTo>
                  <a:cubicBezTo>
                    <a:pt x="97500" y="84000"/>
                    <a:pt x="97500" y="84000"/>
                    <a:pt x="97500" y="84000"/>
                  </a:cubicBezTo>
                  <a:cubicBezTo>
                    <a:pt x="117500" y="60000"/>
                    <a:pt x="117500" y="60000"/>
                    <a:pt x="117500" y="60000"/>
                  </a:cubicBezTo>
                  <a:lnTo>
                    <a:pt x="117500" y="60000"/>
                  </a:lnTo>
                  <a:cubicBezTo>
                    <a:pt x="77500" y="0"/>
                    <a:pt x="77500" y="0"/>
                    <a:pt x="77500" y="0"/>
                  </a:cubicBezTo>
                  <a:lnTo>
                    <a:pt x="17500" y="12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1888337" y="2182137"/>
              <a:ext cx="96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117000"/>
                  </a:moveTo>
                  <a:lnTo>
                    <a:pt x="115200" y="0"/>
                  </a:lnTo>
                  <a:lnTo>
                    <a:pt x="0" y="48000"/>
                  </a:lnTo>
                  <a:lnTo>
                    <a:pt x="76800" y="117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1888337" y="2171029"/>
              <a:ext cx="96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29090"/>
                  </a:moveTo>
                  <a:lnTo>
                    <a:pt x="38400" y="0"/>
                  </a:lnTo>
                  <a:lnTo>
                    <a:pt x="0" y="0"/>
                  </a:lnTo>
                  <a:lnTo>
                    <a:pt x="76800" y="116363"/>
                  </a:lnTo>
                  <a:lnTo>
                    <a:pt x="115200" y="2909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1250162" y="2039306"/>
              <a:ext cx="396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8571" y="0"/>
                  </a:moveTo>
                  <a:lnTo>
                    <a:pt x="42857" y="29538"/>
                  </a:lnTo>
                  <a:lnTo>
                    <a:pt x="0" y="29538"/>
                  </a:lnTo>
                  <a:lnTo>
                    <a:pt x="25714" y="88615"/>
                  </a:lnTo>
                  <a:lnTo>
                    <a:pt x="85714" y="118153"/>
                  </a:lnTo>
                  <a:lnTo>
                    <a:pt x="101785" y="88615"/>
                  </a:lnTo>
                  <a:lnTo>
                    <a:pt x="118928" y="73846"/>
                  </a:lnTo>
                  <a:lnTo>
                    <a:pt x="118928" y="16615"/>
                  </a:lnTo>
                  <a:lnTo>
                    <a:pt x="68571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504162" y="2134527"/>
              <a:ext cx="429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000" y="24864"/>
                  </a:moveTo>
                  <a:lnTo>
                    <a:pt x="103000" y="24864"/>
                  </a:lnTo>
                  <a:cubicBezTo>
                    <a:pt x="95000" y="0"/>
                    <a:pt x="95000" y="0"/>
                    <a:pt x="95000" y="0"/>
                  </a:cubicBezTo>
                  <a:lnTo>
                    <a:pt x="95000" y="0"/>
                  </a:lnTo>
                  <a:cubicBezTo>
                    <a:pt x="48000" y="7567"/>
                    <a:pt x="48000" y="7567"/>
                    <a:pt x="48000" y="7567"/>
                  </a:cubicBezTo>
                  <a:cubicBezTo>
                    <a:pt x="32000" y="0"/>
                    <a:pt x="32000" y="0"/>
                    <a:pt x="32000" y="0"/>
                  </a:cubicBezTo>
                  <a:cubicBezTo>
                    <a:pt x="24000" y="50810"/>
                    <a:pt x="24000" y="50810"/>
                    <a:pt x="24000" y="50810"/>
                  </a:cubicBezTo>
                  <a:cubicBezTo>
                    <a:pt x="0" y="24864"/>
                    <a:pt x="0" y="24864"/>
                    <a:pt x="0" y="24864"/>
                  </a:cubicBezTo>
                  <a:cubicBezTo>
                    <a:pt x="8000" y="110270"/>
                    <a:pt x="8000" y="110270"/>
                    <a:pt x="8000" y="110270"/>
                  </a:cubicBezTo>
                  <a:cubicBezTo>
                    <a:pt x="24000" y="92972"/>
                    <a:pt x="24000" y="92972"/>
                    <a:pt x="24000" y="92972"/>
                  </a:cubicBezTo>
                  <a:cubicBezTo>
                    <a:pt x="24000" y="118918"/>
                    <a:pt x="24000" y="118918"/>
                    <a:pt x="24000" y="118918"/>
                  </a:cubicBezTo>
                  <a:cubicBezTo>
                    <a:pt x="56000" y="76756"/>
                    <a:pt x="56000" y="76756"/>
                    <a:pt x="56000" y="76756"/>
                  </a:cubicBezTo>
                  <a:cubicBezTo>
                    <a:pt x="103000" y="59459"/>
                    <a:pt x="103000" y="59459"/>
                    <a:pt x="103000" y="59459"/>
                  </a:cubicBezTo>
                  <a:cubicBezTo>
                    <a:pt x="87000" y="42162"/>
                    <a:pt x="87000" y="42162"/>
                    <a:pt x="87000" y="42162"/>
                  </a:cubicBezTo>
                  <a:cubicBezTo>
                    <a:pt x="119000" y="33513"/>
                    <a:pt x="119000" y="33513"/>
                    <a:pt x="119000" y="33513"/>
                  </a:cubicBezTo>
                  <a:lnTo>
                    <a:pt x="103000" y="2486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461300" y="3096257"/>
              <a:ext cx="144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45000" y="115200"/>
                  </a:lnTo>
                  <a:lnTo>
                    <a:pt x="117000" y="768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1472412" y="3110541"/>
              <a:ext cx="270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150" y="0"/>
                  </a:moveTo>
                  <a:lnTo>
                    <a:pt x="0" y="54545"/>
                  </a:lnTo>
                  <a:lnTo>
                    <a:pt x="0" y="54545"/>
                  </a:lnTo>
                  <a:lnTo>
                    <a:pt x="39452" y="118636"/>
                  </a:lnTo>
                  <a:lnTo>
                    <a:pt x="65753" y="85909"/>
                  </a:lnTo>
                  <a:lnTo>
                    <a:pt x="105205" y="85909"/>
                  </a:lnTo>
                  <a:lnTo>
                    <a:pt x="118356" y="65454"/>
                  </a:lnTo>
                  <a:lnTo>
                    <a:pt x="65753" y="21818"/>
                  </a:lnTo>
                  <a:lnTo>
                    <a:pt x="1315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1526387" y="2113896"/>
              <a:ext cx="23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125" y="46829"/>
                  </a:moveTo>
                  <a:lnTo>
                    <a:pt x="0" y="70243"/>
                  </a:lnTo>
                  <a:lnTo>
                    <a:pt x="28125" y="117073"/>
                  </a:lnTo>
                  <a:lnTo>
                    <a:pt x="118125" y="70243"/>
                  </a:lnTo>
                  <a:lnTo>
                    <a:pt x="88125" y="0"/>
                  </a:lnTo>
                  <a:lnTo>
                    <a:pt x="43125" y="46829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1648625" y="2034545"/>
              <a:ext cx="144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115200"/>
                  </a:moveTo>
                  <a:lnTo>
                    <a:pt x="117000" y="38400"/>
                  </a:lnTo>
                  <a:lnTo>
                    <a:pt x="0" y="0"/>
                  </a:lnTo>
                  <a:lnTo>
                    <a:pt x="24000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1845475" y="2120244"/>
              <a:ext cx="318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20" y="32727"/>
                  </a:moveTo>
                  <a:lnTo>
                    <a:pt x="75862" y="21818"/>
                  </a:lnTo>
                  <a:lnTo>
                    <a:pt x="42758" y="0"/>
                  </a:lnTo>
                  <a:lnTo>
                    <a:pt x="0" y="32727"/>
                  </a:lnTo>
                  <a:lnTo>
                    <a:pt x="42758" y="118636"/>
                  </a:lnTo>
                  <a:lnTo>
                    <a:pt x="64827" y="75000"/>
                  </a:lnTo>
                  <a:lnTo>
                    <a:pt x="107586" y="107727"/>
                  </a:lnTo>
                  <a:lnTo>
                    <a:pt x="118620" y="3272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1626400" y="2039306"/>
              <a:ext cx="207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842" y="59076"/>
                  </a:moveTo>
                  <a:lnTo>
                    <a:pt x="0" y="118153"/>
                  </a:lnTo>
                  <a:lnTo>
                    <a:pt x="50526" y="103384"/>
                  </a:lnTo>
                  <a:lnTo>
                    <a:pt x="67368" y="73846"/>
                  </a:lnTo>
                  <a:lnTo>
                    <a:pt x="117894" y="16615"/>
                  </a:lnTo>
                  <a:lnTo>
                    <a:pt x="101052" y="0"/>
                  </a:lnTo>
                  <a:lnTo>
                    <a:pt x="16842" y="5907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866112" y="2147223"/>
              <a:ext cx="14400" cy="2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00" y="70500"/>
                  </a:moveTo>
                  <a:lnTo>
                    <a:pt x="93000" y="36000"/>
                  </a:lnTo>
                  <a:lnTo>
                    <a:pt x="0" y="0"/>
                  </a:lnTo>
                  <a:lnTo>
                    <a:pt x="0" y="24000"/>
                  </a:lnTo>
                  <a:lnTo>
                    <a:pt x="48000" y="70500"/>
                  </a:lnTo>
                  <a:lnTo>
                    <a:pt x="48000" y="118500"/>
                  </a:lnTo>
                  <a:lnTo>
                    <a:pt x="117000" y="70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1397800" y="3069279"/>
              <a:ext cx="111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0" y="76800"/>
                  </a:lnTo>
                  <a:lnTo>
                    <a:pt x="60000" y="115200"/>
                  </a:lnTo>
                  <a:lnTo>
                    <a:pt x="116250" y="76800"/>
                  </a:lnTo>
                  <a:lnTo>
                    <a:pt x="116250" y="0"/>
                  </a:lnTo>
                  <a:lnTo>
                    <a:pt x="300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1299375" y="2229748"/>
              <a:ext cx="348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26666"/>
                  </a:moveTo>
                  <a:lnTo>
                    <a:pt x="40000" y="26666"/>
                  </a:lnTo>
                  <a:lnTo>
                    <a:pt x="0" y="93333"/>
                  </a:lnTo>
                  <a:lnTo>
                    <a:pt x="30000" y="118333"/>
                  </a:lnTo>
                  <a:lnTo>
                    <a:pt x="68750" y="80000"/>
                  </a:lnTo>
                  <a:lnTo>
                    <a:pt x="118750" y="66666"/>
                  </a:lnTo>
                  <a:lnTo>
                    <a:pt x="88750" y="0"/>
                  </a:lnTo>
                  <a:lnTo>
                    <a:pt x="40000" y="2666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450187" y="3089909"/>
              <a:ext cx="111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112500"/>
                  </a:moveTo>
                  <a:lnTo>
                    <a:pt x="116363" y="0"/>
                  </a:lnTo>
                  <a:lnTo>
                    <a:pt x="0" y="60000"/>
                  </a:lnTo>
                  <a:lnTo>
                    <a:pt x="87272" y="1125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1429550" y="3085149"/>
              <a:ext cx="111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115200"/>
                  </a:moveTo>
                  <a:lnTo>
                    <a:pt x="116250" y="38400"/>
                  </a:lnTo>
                  <a:lnTo>
                    <a:pt x="0" y="0"/>
                  </a:lnTo>
                  <a:lnTo>
                    <a:pt x="90000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1878812" y="2121831"/>
              <a:ext cx="17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367" y="41785"/>
                  </a:moveTo>
                  <a:lnTo>
                    <a:pt x="78367" y="0"/>
                  </a:lnTo>
                  <a:lnTo>
                    <a:pt x="0" y="8571"/>
                  </a:lnTo>
                  <a:lnTo>
                    <a:pt x="0" y="25714"/>
                  </a:lnTo>
                  <a:lnTo>
                    <a:pt x="39183" y="76071"/>
                  </a:lnTo>
                  <a:lnTo>
                    <a:pt x="0" y="118928"/>
                  </a:lnTo>
                  <a:lnTo>
                    <a:pt x="39183" y="118928"/>
                  </a:lnTo>
                  <a:lnTo>
                    <a:pt x="117551" y="84642"/>
                  </a:lnTo>
                  <a:lnTo>
                    <a:pt x="78367" y="4178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1073950" y="2332904"/>
              <a:ext cx="11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073"/>
                  </a:moveTo>
                  <a:lnTo>
                    <a:pt x="116363" y="46829"/>
                  </a:lnTo>
                  <a:lnTo>
                    <a:pt x="0" y="0"/>
                  </a:lnTo>
                  <a:lnTo>
                    <a:pt x="0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1124750" y="2326556"/>
              <a:ext cx="237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07" y="112941"/>
                  </a:moveTo>
                  <a:lnTo>
                    <a:pt x="118153" y="0"/>
                  </a:lnTo>
                  <a:lnTo>
                    <a:pt x="0" y="0"/>
                  </a:lnTo>
                  <a:lnTo>
                    <a:pt x="44307" y="11294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1170787" y="1899649"/>
              <a:ext cx="603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281" y="98750"/>
                  </a:moveTo>
                  <a:lnTo>
                    <a:pt x="107784" y="60000"/>
                  </a:lnTo>
                  <a:lnTo>
                    <a:pt x="91257" y="68750"/>
                  </a:lnTo>
                  <a:lnTo>
                    <a:pt x="51017" y="10000"/>
                  </a:lnTo>
                  <a:lnTo>
                    <a:pt x="51017" y="10000"/>
                  </a:lnTo>
                  <a:lnTo>
                    <a:pt x="28742" y="30000"/>
                  </a:lnTo>
                  <a:lnTo>
                    <a:pt x="5748" y="0"/>
                  </a:lnTo>
                  <a:lnTo>
                    <a:pt x="0" y="50000"/>
                  </a:lnTo>
                  <a:lnTo>
                    <a:pt x="17245" y="78750"/>
                  </a:lnTo>
                  <a:lnTo>
                    <a:pt x="17245" y="78750"/>
                  </a:lnTo>
                  <a:lnTo>
                    <a:pt x="39520" y="60000"/>
                  </a:lnTo>
                  <a:lnTo>
                    <a:pt x="74011" y="98750"/>
                  </a:lnTo>
                  <a:lnTo>
                    <a:pt x="79760" y="118750"/>
                  </a:lnTo>
                  <a:lnTo>
                    <a:pt x="91257" y="108750"/>
                  </a:lnTo>
                  <a:lnTo>
                    <a:pt x="102035" y="88750"/>
                  </a:lnTo>
                  <a:lnTo>
                    <a:pt x="119281" y="9875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1113637" y="2315446"/>
              <a:ext cx="96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117000"/>
                  </a:moveTo>
                  <a:lnTo>
                    <a:pt x="115200" y="0"/>
                  </a:lnTo>
                  <a:lnTo>
                    <a:pt x="0" y="117000"/>
                  </a:lnTo>
                  <a:lnTo>
                    <a:pt x="115200" y="117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1045375" y="2336078"/>
              <a:ext cx="111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090" y="115200"/>
                  </a:moveTo>
                  <a:lnTo>
                    <a:pt x="116363" y="38400"/>
                  </a:lnTo>
                  <a:lnTo>
                    <a:pt x="0" y="0"/>
                  </a:lnTo>
                  <a:lnTo>
                    <a:pt x="29090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1874050" y="2171029"/>
              <a:ext cx="96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076"/>
                  </a:moveTo>
                  <a:lnTo>
                    <a:pt x="115200" y="118153"/>
                  </a:lnTo>
                  <a:lnTo>
                    <a:pt x="76800" y="0"/>
                  </a:lnTo>
                  <a:lnTo>
                    <a:pt x="0" y="5907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1216825" y="2285294"/>
              <a:ext cx="285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00" y="0"/>
                  </a:moveTo>
                  <a:lnTo>
                    <a:pt x="70500" y="28125"/>
                  </a:lnTo>
                  <a:lnTo>
                    <a:pt x="46500" y="28125"/>
                  </a:lnTo>
                  <a:lnTo>
                    <a:pt x="0" y="118125"/>
                  </a:lnTo>
                  <a:lnTo>
                    <a:pt x="22500" y="118125"/>
                  </a:lnTo>
                  <a:lnTo>
                    <a:pt x="118500" y="0"/>
                  </a:lnTo>
                  <a:lnTo>
                    <a:pt x="705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1293025" y="2023436"/>
              <a:ext cx="23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17894"/>
                  </a:moveTo>
                  <a:lnTo>
                    <a:pt x="118125" y="67368"/>
                  </a:lnTo>
                  <a:lnTo>
                    <a:pt x="105000" y="16842"/>
                  </a:lnTo>
                  <a:lnTo>
                    <a:pt x="45000" y="0"/>
                  </a:lnTo>
                  <a:lnTo>
                    <a:pt x="0" y="33684"/>
                  </a:lnTo>
                  <a:lnTo>
                    <a:pt x="60000" y="67368"/>
                  </a:lnTo>
                  <a:lnTo>
                    <a:pt x="60000" y="11789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245400" y="2267836"/>
              <a:ext cx="285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500" y="26666"/>
                  </a:moveTo>
                  <a:lnTo>
                    <a:pt x="70500" y="40000"/>
                  </a:lnTo>
                  <a:lnTo>
                    <a:pt x="0" y="118333"/>
                  </a:lnTo>
                  <a:lnTo>
                    <a:pt x="118500" y="66666"/>
                  </a:lnTo>
                  <a:lnTo>
                    <a:pt x="94500" y="0"/>
                  </a:lnTo>
                  <a:lnTo>
                    <a:pt x="58500" y="2666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307437" y="2921686"/>
              <a:ext cx="78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200"/>
                  </a:moveTo>
                  <a:lnTo>
                    <a:pt x="115000" y="115200"/>
                  </a:lnTo>
                  <a:lnTo>
                    <a:pt x="80000" y="38400"/>
                  </a:lnTo>
                  <a:lnTo>
                    <a:pt x="0" y="0"/>
                  </a:lnTo>
                  <a:lnTo>
                    <a:pt x="0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272887" y="3742173"/>
              <a:ext cx="136500" cy="27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9843"/>
                  </a:moveTo>
                  <a:lnTo>
                    <a:pt x="102362" y="0"/>
                  </a:lnTo>
                  <a:lnTo>
                    <a:pt x="69921" y="25937"/>
                  </a:lnTo>
                  <a:lnTo>
                    <a:pt x="24881" y="35781"/>
                  </a:lnTo>
                  <a:lnTo>
                    <a:pt x="24881" y="35781"/>
                  </a:lnTo>
                  <a:lnTo>
                    <a:pt x="15118" y="46875"/>
                  </a:lnTo>
                  <a:lnTo>
                    <a:pt x="15118" y="46875"/>
                  </a:lnTo>
                  <a:lnTo>
                    <a:pt x="27401" y="66718"/>
                  </a:lnTo>
                  <a:lnTo>
                    <a:pt x="0" y="85156"/>
                  </a:lnTo>
                  <a:lnTo>
                    <a:pt x="0" y="85156"/>
                  </a:lnTo>
                  <a:lnTo>
                    <a:pt x="7559" y="107500"/>
                  </a:lnTo>
                  <a:lnTo>
                    <a:pt x="7559" y="107500"/>
                  </a:lnTo>
                  <a:lnTo>
                    <a:pt x="37480" y="119843"/>
                  </a:lnTo>
                  <a:lnTo>
                    <a:pt x="67401" y="113593"/>
                  </a:lnTo>
                  <a:lnTo>
                    <a:pt x="67401" y="113593"/>
                  </a:lnTo>
                  <a:lnTo>
                    <a:pt x="119685" y="32031"/>
                  </a:lnTo>
                  <a:lnTo>
                    <a:pt x="119685" y="32031"/>
                  </a:lnTo>
                  <a:lnTo>
                    <a:pt x="117165" y="984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7766850" y="4262713"/>
              <a:ext cx="93600" cy="12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503" y="18911"/>
                  </a:moveTo>
                  <a:lnTo>
                    <a:pt x="47175" y="0"/>
                  </a:lnTo>
                  <a:lnTo>
                    <a:pt x="25648" y="16160"/>
                  </a:lnTo>
                  <a:lnTo>
                    <a:pt x="32519" y="38166"/>
                  </a:lnTo>
                  <a:lnTo>
                    <a:pt x="0" y="65329"/>
                  </a:lnTo>
                  <a:lnTo>
                    <a:pt x="39847" y="86991"/>
                  </a:lnTo>
                  <a:lnTo>
                    <a:pt x="32519" y="114154"/>
                  </a:lnTo>
                  <a:lnTo>
                    <a:pt x="29312" y="114154"/>
                  </a:lnTo>
                  <a:lnTo>
                    <a:pt x="43511" y="119656"/>
                  </a:lnTo>
                  <a:lnTo>
                    <a:pt x="87022" y="75988"/>
                  </a:lnTo>
                  <a:lnTo>
                    <a:pt x="87022" y="75988"/>
                  </a:lnTo>
                  <a:lnTo>
                    <a:pt x="87022" y="62578"/>
                  </a:lnTo>
                  <a:lnTo>
                    <a:pt x="105343" y="59828"/>
                  </a:lnTo>
                  <a:lnTo>
                    <a:pt x="105343" y="59828"/>
                  </a:lnTo>
                  <a:lnTo>
                    <a:pt x="119541" y="24412"/>
                  </a:lnTo>
                  <a:lnTo>
                    <a:pt x="119541" y="21661"/>
                  </a:lnTo>
                  <a:lnTo>
                    <a:pt x="87022" y="35415"/>
                  </a:lnTo>
                  <a:lnTo>
                    <a:pt x="54503" y="1891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7630325" y="4365869"/>
              <a:ext cx="1476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038" y="0"/>
                  </a:moveTo>
                  <a:lnTo>
                    <a:pt x="92038" y="0"/>
                  </a:lnTo>
                  <a:lnTo>
                    <a:pt x="69029" y="39215"/>
                  </a:lnTo>
                  <a:lnTo>
                    <a:pt x="23009" y="68235"/>
                  </a:lnTo>
                  <a:lnTo>
                    <a:pt x="0" y="105359"/>
                  </a:lnTo>
                  <a:lnTo>
                    <a:pt x="0" y="105359"/>
                  </a:lnTo>
                  <a:lnTo>
                    <a:pt x="34368" y="119738"/>
                  </a:lnTo>
                  <a:lnTo>
                    <a:pt x="34368" y="119738"/>
                  </a:lnTo>
                  <a:lnTo>
                    <a:pt x="64368" y="107450"/>
                  </a:lnTo>
                  <a:lnTo>
                    <a:pt x="66699" y="107450"/>
                  </a:lnTo>
                  <a:lnTo>
                    <a:pt x="80388" y="64052"/>
                  </a:lnTo>
                  <a:lnTo>
                    <a:pt x="112718" y="35032"/>
                  </a:lnTo>
                  <a:lnTo>
                    <a:pt x="112718" y="35032"/>
                  </a:lnTo>
                  <a:lnTo>
                    <a:pt x="119708" y="12287"/>
                  </a:lnTo>
                  <a:lnTo>
                    <a:pt x="119708" y="12287"/>
                  </a:lnTo>
                  <a:lnTo>
                    <a:pt x="105728" y="12287"/>
                  </a:lnTo>
                  <a:lnTo>
                    <a:pt x="92038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7641437" y="4529332"/>
              <a:ext cx="174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894"/>
                  </a:moveTo>
                  <a:lnTo>
                    <a:pt x="117551" y="84210"/>
                  </a:lnTo>
                  <a:lnTo>
                    <a:pt x="58775" y="0"/>
                  </a:lnTo>
                  <a:lnTo>
                    <a:pt x="0" y="11789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7750975" y="4211929"/>
              <a:ext cx="429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3529" y="86400"/>
                  </a:lnTo>
                  <a:lnTo>
                    <a:pt x="63529" y="86400"/>
                  </a:lnTo>
                  <a:lnTo>
                    <a:pt x="87731" y="91885"/>
                  </a:lnTo>
                  <a:lnTo>
                    <a:pt x="103865" y="119314"/>
                  </a:lnTo>
                  <a:lnTo>
                    <a:pt x="118991" y="91885"/>
                  </a:lnTo>
                  <a:lnTo>
                    <a:pt x="71596" y="32228"/>
                  </a:lnTo>
                  <a:lnTo>
                    <a:pt x="71596" y="26742"/>
                  </a:lnTo>
                  <a:lnTo>
                    <a:pt x="31260" y="21257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2699550" y="3502533"/>
              <a:ext cx="144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70243" y="39452"/>
                  </a:lnTo>
                  <a:lnTo>
                    <a:pt x="23414" y="78904"/>
                  </a:lnTo>
                  <a:lnTo>
                    <a:pt x="70243" y="118356"/>
                  </a:lnTo>
                  <a:lnTo>
                    <a:pt x="117073" y="92054"/>
                  </a:lnTo>
                  <a:lnTo>
                    <a:pt x="46829" y="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491712" y="3496185"/>
              <a:ext cx="144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87272"/>
                  </a:moveTo>
                  <a:lnTo>
                    <a:pt x="117000" y="116363"/>
                  </a:lnTo>
                  <a:lnTo>
                    <a:pt x="21000" y="0"/>
                  </a:lnTo>
                  <a:lnTo>
                    <a:pt x="0" y="8727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1239050" y="1482265"/>
              <a:ext cx="2547900" cy="325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237" y="78277"/>
                  </a:moveTo>
                  <a:lnTo>
                    <a:pt x="118237" y="78277"/>
                  </a:lnTo>
                  <a:cubicBezTo>
                    <a:pt x="116507" y="77124"/>
                    <a:pt x="116507" y="77124"/>
                    <a:pt x="116507" y="77124"/>
                  </a:cubicBezTo>
                  <a:cubicBezTo>
                    <a:pt x="115423" y="76594"/>
                    <a:pt x="115423" y="76594"/>
                    <a:pt x="115423" y="76594"/>
                  </a:cubicBezTo>
                  <a:lnTo>
                    <a:pt x="115423" y="76594"/>
                  </a:lnTo>
                  <a:cubicBezTo>
                    <a:pt x="113677" y="76700"/>
                    <a:pt x="113677" y="76700"/>
                    <a:pt x="113677" y="76700"/>
                  </a:cubicBezTo>
                  <a:cubicBezTo>
                    <a:pt x="112066" y="76184"/>
                    <a:pt x="112066" y="76184"/>
                    <a:pt x="112066" y="76184"/>
                  </a:cubicBezTo>
                  <a:lnTo>
                    <a:pt x="112066" y="76184"/>
                  </a:lnTo>
                  <a:cubicBezTo>
                    <a:pt x="111269" y="76502"/>
                    <a:pt x="111269" y="76502"/>
                    <a:pt x="111269" y="76502"/>
                  </a:cubicBezTo>
                  <a:cubicBezTo>
                    <a:pt x="110863" y="75654"/>
                    <a:pt x="110863" y="75654"/>
                    <a:pt x="110863" y="75654"/>
                  </a:cubicBezTo>
                  <a:cubicBezTo>
                    <a:pt x="110608" y="75760"/>
                    <a:pt x="110608" y="75760"/>
                    <a:pt x="110608" y="75760"/>
                  </a:cubicBezTo>
                  <a:cubicBezTo>
                    <a:pt x="110456" y="75548"/>
                    <a:pt x="110456" y="75548"/>
                    <a:pt x="110456" y="75548"/>
                  </a:cubicBezTo>
                  <a:cubicBezTo>
                    <a:pt x="108320" y="74925"/>
                    <a:pt x="108320" y="74925"/>
                    <a:pt x="108320" y="74925"/>
                  </a:cubicBezTo>
                  <a:lnTo>
                    <a:pt x="108320" y="74925"/>
                  </a:lnTo>
                  <a:cubicBezTo>
                    <a:pt x="107642" y="75654"/>
                    <a:pt x="107642" y="75654"/>
                    <a:pt x="107642" y="75654"/>
                  </a:cubicBezTo>
                  <a:cubicBezTo>
                    <a:pt x="107388" y="75760"/>
                    <a:pt x="107388" y="75760"/>
                    <a:pt x="107388" y="75760"/>
                  </a:cubicBezTo>
                  <a:lnTo>
                    <a:pt x="107388" y="75760"/>
                  </a:lnTo>
                  <a:cubicBezTo>
                    <a:pt x="106981" y="76396"/>
                    <a:pt x="106981" y="76396"/>
                    <a:pt x="106981" y="76396"/>
                  </a:cubicBezTo>
                  <a:cubicBezTo>
                    <a:pt x="106845" y="75866"/>
                    <a:pt x="106845" y="75866"/>
                    <a:pt x="106845" y="75866"/>
                  </a:cubicBezTo>
                  <a:cubicBezTo>
                    <a:pt x="105099" y="75972"/>
                    <a:pt x="105099" y="75972"/>
                    <a:pt x="105099" y="75972"/>
                  </a:cubicBezTo>
                  <a:cubicBezTo>
                    <a:pt x="105642" y="75654"/>
                    <a:pt x="105642" y="75654"/>
                    <a:pt x="105642" y="75654"/>
                  </a:cubicBezTo>
                  <a:cubicBezTo>
                    <a:pt x="105235" y="75243"/>
                    <a:pt x="105235" y="75243"/>
                    <a:pt x="105235" y="75243"/>
                  </a:cubicBezTo>
                  <a:cubicBezTo>
                    <a:pt x="105235" y="74819"/>
                    <a:pt x="105235" y="74819"/>
                    <a:pt x="105235" y="74819"/>
                  </a:cubicBezTo>
                  <a:cubicBezTo>
                    <a:pt x="106574" y="73454"/>
                    <a:pt x="106574" y="73454"/>
                    <a:pt x="106574" y="73454"/>
                  </a:cubicBezTo>
                  <a:cubicBezTo>
                    <a:pt x="106048" y="73348"/>
                    <a:pt x="106048" y="73348"/>
                    <a:pt x="106048" y="73348"/>
                  </a:cubicBezTo>
                  <a:cubicBezTo>
                    <a:pt x="105235" y="71467"/>
                    <a:pt x="105235" y="71467"/>
                    <a:pt x="105235" y="71467"/>
                  </a:cubicBezTo>
                  <a:cubicBezTo>
                    <a:pt x="105099" y="71679"/>
                    <a:pt x="105099" y="71679"/>
                    <a:pt x="105099" y="71679"/>
                  </a:cubicBezTo>
                  <a:cubicBezTo>
                    <a:pt x="103760" y="70831"/>
                    <a:pt x="103760" y="70831"/>
                    <a:pt x="103760" y="70831"/>
                  </a:cubicBezTo>
                  <a:cubicBezTo>
                    <a:pt x="102828" y="70632"/>
                    <a:pt x="102828" y="70632"/>
                    <a:pt x="102828" y="70632"/>
                  </a:cubicBezTo>
                  <a:lnTo>
                    <a:pt x="102828" y="70632"/>
                  </a:lnTo>
                  <a:cubicBezTo>
                    <a:pt x="102828" y="70526"/>
                    <a:pt x="102828" y="70526"/>
                    <a:pt x="102828" y="70526"/>
                  </a:cubicBezTo>
                  <a:lnTo>
                    <a:pt x="102828" y="70526"/>
                  </a:lnTo>
                  <a:lnTo>
                    <a:pt x="102828" y="70526"/>
                  </a:lnTo>
                  <a:cubicBezTo>
                    <a:pt x="101878" y="70314"/>
                    <a:pt x="101878" y="70314"/>
                    <a:pt x="101878" y="70314"/>
                  </a:cubicBezTo>
                  <a:lnTo>
                    <a:pt x="101878" y="70314"/>
                  </a:lnTo>
                  <a:cubicBezTo>
                    <a:pt x="100810" y="70526"/>
                    <a:pt x="100810" y="70526"/>
                    <a:pt x="100810" y="70526"/>
                  </a:cubicBezTo>
                  <a:cubicBezTo>
                    <a:pt x="100149" y="70314"/>
                    <a:pt x="100149" y="70314"/>
                    <a:pt x="100149" y="70314"/>
                  </a:cubicBezTo>
                  <a:lnTo>
                    <a:pt x="100149" y="70314"/>
                  </a:lnTo>
                  <a:cubicBezTo>
                    <a:pt x="100014" y="70420"/>
                    <a:pt x="100014" y="70420"/>
                    <a:pt x="100014" y="70420"/>
                  </a:cubicBezTo>
                  <a:lnTo>
                    <a:pt x="100014" y="70420"/>
                  </a:lnTo>
                  <a:cubicBezTo>
                    <a:pt x="99200" y="69691"/>
                    <a:pt x="99200" y="69691"/>
                    <a:pt x="99200" y="69691"/>
                  </a:cubicBezTo>
                  <a:cubicBezTo>
                    <a:pt x="98658" y="69691"/>
                    <a:pt x="98658" y="69691"/>
                    <a:pt x="98658" y="69691"/>
                  </a:cubicBezTo>
                  <a:cubicBezTo>
                    <a:pt x="98810" y="69373"/>
                    <a:pt x="98810" y="69373"/>
                    <a:pt x="98810" y="69373"/>
                  </a:cubicBezTo>
                  <a:cubicBezTo>
                    <a:pt x="97725" y="68737"/>
                    <a:pt x="97725" y="68737"/>
                    <a:pt x="97725" y="68737"/>
                  </a:cubicBezTo>
                  <a:lnTo>
                    <a:pt x="97725" y="68737"/>
                  </a:lnTo>
                  <a:cubicBezTo>
                    <a:pt x="97200" y="68433"/>
                    <a:pt x="97200" y="68433"/>
                    <a:pt x="97200" y="68433"/>
                  </a:cubicBezTo>
                  <a:cubicBezTo>
                    <a:pt x="96522" y="68539"/>
                    <a:pt x="96522" y="68539"/>
                    <a:pt x="96522" y="68539"/>
                  </a:cubicBezTo>
                  <a:cubicBezTo>
                    <a:pt x="96793" y="68327"/>
                    <a:pt x="96793" y="68327"/>
                    <a:pt x="96793" y="68327"/>
                  </a:cubicBezTo>
                  <a:cubicBezTo>
                    <a:pt x="96386" y="67797"/>
                    <a:pt x="96386" y="67797"/>
                    <a:pt x="96386" y="67797"/>
                  </a:cubicBezTo>
                  <a:cubicBezTo>
                    <a:pt x="94776" y="67174"/>
                    <a:pt x="94776" y="67174"/>
                    <a:pt x="94776" y="67174"/>
                  </a:cubicBezTo>
                  <a:cubicBezTo>
                    <a:pt x="95589" y="66962"/>
                    <a:pt x="95589" y="66962"/>
                    <a:pt x="95589" y="66962"/>
                  </a:cubicBezTo>
                  <a:cubicBezTo>
                    <a:pt x="93572" y="66962"/>
                    <a:pt x="93572" y="66962"/>
                    <a:pt x="93572" y="66962"/>
                  </a:cubicBezTo>
                  <a:cubicBezTo>
                    <a:pt x="93843" y="67068"/>
                    <a:pt x="93843" y="67068"/>
                    <a:pt x="93843" y="67068"/>
                  </a:cubicBezTo>
                  <a:cubicBezTo>
                    <a:pt x="93436" y="67174"/>
                    <a:pt x="93436" y="67174"/>
                    <a:pt x="93436" y="67174"/>
                  </a:cubicBezTo>
                  <a:cubicBezTo>
                    <a:pt x="92775" y="67386"/>
                    <a:pt x="92775" y="67386"/>
                    <a:pt x="92775" y="67386"/>
                  </a:cubicBezTo>
                  <a:cubicBezTo>
                    <a:pt x="92097" y="67280"/>
                    <a:pt x="92097" y="67280"/>
                    <a:pt x="92097" y="67280"/>
                  </a:cubicBezTo>
                  <a:cubicBezTo>
                    <a:pt x="91826" y="66962"/>
                    <a:pt x="91826" y="66962"/>
                    <a:pt x="91826" y="66962"/>
                  </a:cubicBezTo>
                  <a:cubicBezTo>
                    <a:pt x="90080" y="67068"/>
                    <a:pt x="90080" y="67068"/>
                    <a:pt x="90080" y="67068"/>
                  </a:cubicBezTo>
                  <a:cubicBezTo>
                    <a:pt x="89826" y="66538"/>
                    <a:pt x="89826" y="66538"/>
                    <a:pt x="89826" y="66538"/>
                  </a:cubicBezTo>
                  <a:lnTo>
                    <a:pt x="89826" y="66538"/>
                  </a:lnTo>
                  <a:cubicBezTo>
                    <a:pt x="88876" y="66432"/>
                    <a:pt x="88876" y="66432"/>
                    <a:pt x="88876" y="66432"/>
                  </a:cubicBezTo>
                  <a:cubicBezTo>
                    <a:pt x="88470" y="65809"/>
                    <a:pt x="88470" y="65809"/>
                    <a:pt x="88470" y="65809"/>
                  </a:cubicBezTo>
                  <a:cubicBezTo>
                    <a:pt x="88080" y="66220"/>
                    <a:pt x="88080" y="66220"/>
                    <a:pt x="88080" y="66220"/>
                  </a:cubicBezTo>
                  <a:cubicBezTo>
                    <a:pt x="88470" y="66339"/>
                    <a:pt x="88470" y="66339"/>
                    <a:pt x="88470" y="66339"/>
                  </a:cubicBezTo>
                  <a:cubicBezTo>
                    <a:pt x="87673" y="66538"/>
                    <a:pt x="87673" y="66538"/>
                    <a:pt x="87673" y="66538"/>
                  </a:cubicBezTo>
                  <a:cubicBezTo>
                    <a:pt x="87130" y="66962"/>
                    <a:pt x="87130" y="66962"/>
                    <a:pt x="87130" y="66962"/>
                  </a:cubicBezTo>
                  <a:cubicBezTo>
                    <a:pt x="87012" y="66962"/>
                    <a:pt x="87012" y="66962"/>
                    <a:pt x="87012" y="66962"/>
                  </a:cubicBezTo>
                  <a:cubicBezTo>
                    <a:pt x="87402" y="67691"/>
                    <a:pt x="87402" y="67691"/>
                    <a:pt x="87402" y="67691"/>
                  </a:cubicBezTo>
                  <a:cubicBezTo>
                    <a:pt x="87130" y="68115"/>
                    <a:pt x="87130" y="68115"/>
                    <a:pt x="87130" y="68115"/>
                  </a:cubicBezTo>
                  <a:cubicBezTo>
                    <a:pt x="86876" y="67903"/>
                    <a:pt x="86876" y="67903"/>
                    <a:pt x="86876" y="67903"/>
                  </a:cubicBezTo>
                  <a:cubicBezTo>
                    <a:pt x="86469" y="67691"/>
                    <a:pt x="86469" y="67691"/>
                    <a:pt x="86469" y="67691"/>
                  </a:cubicBezTo>
                  <a:cubicBezTo>
                    <a:pt x="86605" y="67280"/>
                    <a:pt x="86605" y="67280"/>
                    <a:pt x="86605" y="67280"/>
                  </a:cubicBezTo>
                  <a:cubicBezTo>
                    <a:pt x="86876" y="67068"/>
                    <a:pt x="86876" y="67068"/>
                    <a:pt x="86876" y="67068"/>
                  </a:cubicBezTo>
                  <a:cubicBezTo>
                    <a:pt x="87012" y="66750"/>
                    <a:pt x="87012" y="66750"/>
                    <a:pt x="87012" y="66750"/>
                  </a:cubicBezTo>
                  <a:cubicBezTo>
                    <a:pt x="86741" y="66432"/>
                    <a:pt x="86741" y="66432"/>
                    <a:pt x="86741" y="66432"/>
                  </a:cubicBezTo>
                  <a:cubicBezTo>
                    <a:pt x="87130" y="66127"/>
                    <a:pt x="87130" y="66127"/>
                    <a:pt x="87130" y="66127"/>
                  </a:cubicBezTo>
                  <a:cubicBezTo>
                    <a:pt x="87402" y="66021"/>
                    <a:pt x="87402" y="66021"/>
                    <a:pt x="87402" y="66021"/>
                  </a:cubicBezTo>
                  <a:cubicBezTo>
                    <a:pt x="86876" y="65703"/>
                    <a:pt x="86876" y="65703"/>
                    <a:pt x="86876" y="65703"/>
                  </a:cubicBezTo>
                  <a:cubicBezTo>
                    <a:pt x="86469" y="65915"/>
                    <a:pt x="86469" y="65915"/>
                    <a:pt x="86469" y="65915"/>
                  </a:cubicBezTo>
                  <a:lnTo>
                    <a:pt x="86469" y="65915"/>
                  </a:lnTo>
                  <a:cubicBezTo>
                    <a:pt x="86334" y="66127"/>
                    <a:pt x="86334" y="66127"/>
                    <a:pt x="86334" y="66127"/>
                  </a:cubicBezTo>
                  <a:cubicBezTo>
                    <a:pt x="85130" y="66538"/>
                    <a:pt x="85130" y="66538"/>
                    <a:pt x="85130" y="66538"/>
                  </a:cubicBezTo>
                  <a:cubicBezTo>
                    <a:pt x="84588" y="66538"/>
                    <a:pt x="84588" y="66538"/>
                    <a:pt x="84588" y="66538"/>
                  </a:cubicBezTo>
                  <a:cubicBezTo>
                    <a:pt x="84316" y="66856"/>
                    <a:pt x="84316" y="66856"/>
                    <a:pt x="84316" y="66856"/>
                  </a:cubicBezTo>
                  <a:cubicBezTo>
                    <a:pt x="83927" y="66644"/>
                    <a:pt x="83927" y="66644"/>
                    <a:pt x="83927" y="66644"/>
                  </a:cubicBezTo>
                  <a:cubicBezTo>
                    <a:pt x="83249" y="66962"/>
                    <a:pt x="83249" y="66962"/>
                    <a:pt x="83249" y="66962"/>
                  </a:cubicBezTo>
                  <a:lnTo>
                    <a:pt x="83249" y="66962"/>
                  </a:lnTo>
                  <a:cubicBezTo>
                    <a:pt x="83113" y="67797"/>
                    <a:pt x="83113" y="67797"/>
                    <a:pt x="83113" y="67797"/>
                  </a:cubicBezTo>
                  <a:cubicBezTo>
                    <a:pt x="82723" y="67903"/>
                    <a:pt x="82723" y="67903"/>
                    <a:pt x="82723" y="67903"/>
                  </a:cubicBezTo>
                  <a:cubicBezTo>
                    <a:pt x="82570" y="68221"/>
                    <a:pt x="82570" y="68221"/>
                    <a:pt x="82570" y="68221"/>
                  </a:cubicBezTo>
                  <a:cubicBezTo>
                    <a:pt x="82181" y="68433"/>
                    <a:pt x="82181" y="68433"/>
                    <a:pt x="82181" y="68433"/>
                  </a:cubicBezTo>
                  <a:cubicBezTo>
                    <a:pt x="82181" y="68843"/>
                    <a:pt x="82181" y="68843"/>
                    <a:pt x="82181" y="68843"/>
                  </a:cubicBezTo>
                  <a:cubicBezTo>
                    <a:pt x="81774" y="68539"/>
                    <a:pt x="81774" y="68539"/>
                    <a:pt x="81774" y="68539"/>
                  </a:cubicBezTo>
                  <a:lnTo>
                    <a:pt x="81774" y="68539"/>
                  </a:lnTo>
                  <a:cubicBezTo>
                    <a:pt x="80977" y="67903"/>
                    <a:pt x="80977" y="67903"/>
                    <a:pt x="80977" y="67903"/>
                  </a:cubicBezTo>
                  <a:cubicBezTo>
                    <a:pt x="80163" y="67797"/>
                    <a:pt x="80163" y="67797"/>
                    <a:pt x="80163" y="67797"/>
                  </a:cubicBezTo>
                  <a:cubicBezTo>
                    <a:pt x="80028" y="67691"/>
                    <a:pt x="80028" y="67691"/>
                    <a:pt x="80028" y="67691"/>
                  </a:cubicBezTo>
                  <a:cubicBezTo>
                    <a:pt x="79638" y="67691"/>
                    <a:pt x="79638" y="67691"/>
                    <a:pt x="79638" y="67691"/>
                  </a:cubicBezTo>
                  <a:cubicBezTo>
                    <a:pt x="78282" y="68327"/>
                    <a:pt x="78282" y="68327"/>
                    <a:pt x="78282" y="68327"/>
                  </a:cubicBezTo>
                  <a:cubicBezTo>
                    <a:pt x="77485" y="68115"/>
                    <a:pt x="77485" y="68115"/>
                    <a:pt x="77485" y="68115"/>
                  </a:cubicBezTo>
                  <a:cubicBezTo>
                    <a:pt x="77214" y="67797"/>
                    <a:pt x="77214" y="67797"/>
                    <a:pt x="77214" y="67797"/>
                  </a:cubicBezTo>
                  <a:cubicBezTo>
                    <a:pt x="77078" y="67691"/>
                    <a:pt x="77078" y="67691"/>
                    <a:pt x="77078" y="67691"/>
                  </a:cubicBezTo>
                  <a:lnTo>
                    <a:pt x="77078" y="67691"/>
                  </a:lnTo>
                  <a:cubicBezTo>
                    <a:pt x="76417" y="67280"/>
                    <a:pt x="76417" y="67280"/>
                    <a:pt x="76417" y="67280"/>
                  </a:cubicBezTo>
                  <a:cubicBezTo>
                    <a:pt x="76010" y="66750"/>
                    <a:pt x="76010" y="66750"/>
                    <a:pt x="76010" y="66750"/>
                  </a:cubicBezTo>
                  <a:cubicBezTo>
                    <a:pt x="75875" y="66432"/>
                    <a:pt x="75875" y="66432"/>
                    <a:pt x="75875" y="66432"/>
                  </a:cubicBezTo>
                  <a:cubicBezTo>
                    <a:pt x="76010" y="66220"/>
                    <a:pt x="76010" y="66220"/>
                    <a:pt x="76010" y="66220"/>
                  </a:cubicBezTo>
                  <a:lnTo>
                    <a:pt x="76010" y="66220"/>
                  </a:lnTo>
                  <a:cubicBezTo>
                    <a:pt x="76146" y="64869"/>
                    <a:pt x="76146" y="64869"/>
                    <a:pt x="76146" y="64869"/>
                  </a:cubicBezTo>
                  <a:cubicBezTo>
                    <a:pt x="76417" y="64551"/>
                    <a:pt x="76417" y="64551"/>
                    <a:pt x="76417" y="64551"/>
                  </a:cubicBezTo>
                  <a:cubicBezTo>
                    <a:pt x="76417" y="64445"/>
                    <a:pt x="76417" y="64445"/>
                    <a:pt x="76417" y="64445"/>
                  </a:cubicBezTo>
                  <a:cubicBezTo>
                    <a:pt x="76417" y="63716"/>
                    <a:pt x="76417" y="63716"/>
                    <a:pt x="76417" y="63716"/>
                  </a:cubicBezTo>
                  <a:lnTo>
                    <a:pt x="76417" y="63716"/>
                  </a:lnTo>
                  <a:cubicBezTo>
                    <a:pt x="75468" y="63080"/>
                    <a:pt x="75468" y="63080"/>
                    <a:pt x="75468" y="63080"/>
                  </a:cubicBezTo>
                  <a:lnTo>
                    <a:pt x="75468" y="63080"/>
                  </a:lnTo>
                  <a:cubicBezTo>
                    <a:pt x="73993" y="63080"/>
                    <a:pt x="73993" y="63080"/>
                    <a:pt x="73993" y="63080"/>
                  </a:cubicBezTo>
                  <a:lnTo>
                    <a:pt x="73993" y="63080"/>
                  </a:lnTo>
                  <a:cubicBezTo>
                    <a:pt x="73061" y="63186"/>
                    <a:pt x="73061" y="63186"/>
                    <a:pt x="73061" y="63186"/>
                  </a:cubicBezTo>
                  <a:cubicBezTo>
                    <a:pt x="72383" y="63186"/>
                    <a:pt x="72383" y="63186"/>
                    <a:pt x="72383" y="63186"/>
                  </a:cubicBezTo>
                  <a:lnTo>
                    <a:pt x="72383" y="63186"/>
                  </a:lnTo>
                  <a:cubicBezTo>
                    <a:pt x="72128" y="63186"/>
                    <a:pt x="72128" y="63186"/>
                    <a:pt x="72128" y="63186"/>
                  </a:cubicBezTo>
                  <a:lnTo>
                    <a:pt x="72128" y="63186"/>
                  </a:lnTo>
                  <a:cubicBezTo>
                    <a:pt x="71586" y="63186"/>
                    <a:pt x="71586" y="63186"/>
                    <a:pt x="71586" y="63186"/>
                  </a:cubicBezTo>
                  <a:cubicBezTo>
                    <a:pt x="71450" y="63080"/>
                    <a:pt x="71450" y="63080"/>
                    <a:pt x="71450" y="63080"/>
                  </a:cubicBezTo>
                  <a:lnTo>
                    <a:pt x="71450" y="63080"/>
                  </a:lnTo>
                  <a:lnTo>
                    <a:pt x="71450" y="63080"/>
                  </a:lnTo>
                  <a:lnTo>
                    <a:pt x="71450" y="63080"/>
                  </a:lnTo>
                  <a:lnTo>
                    <a:pt x="71450" y="63080"/>
                  </a:lnTo>
                  <a:cubicBezTo>
                    <a:pt x="71315" y="62974"/>
                    <a:pt x="71315" y="62974"/>
                    <a:pt x="71315" y="62974"/>
                  </a:cubicBezTo>
                  <a:cubicBezTo>
                    <a:pt x="71857" y="62669"/>
                    <a:pt x="71857" y="62669"/>
                    <a:pt x="71857" y="62669"/>
                  </a:cubicBezTo>
                  <a:cubicBezTo>
                    <a:pt x="71993" y="61411"/>
                    <a:pt x="71993" y="61411"/>
                    <a:pt x="71993" y="61411"/>
                  </a:cubicBezTo>
                  <a:cubicBezTo>
                    <a:pt x="71993" y="61305"/>
                    <a:pt x="71993" y="61305"/>
                    <a:pt x="71993" y="61305"/>
                  </a:cubicBezTo>
                  <a:cubicBezTo>
                    <a:pt x="72128" y="61093"/>
                    <a:pt x="72128" y="61093"/>
                    <a:pt x="72128" y="61093"/>
                  </a:cubicBezTo>
                  <a:cubicBezTo>
                    <a:pt x="72128" y="61517"/>
                    <a:pt x="72128" y="61517"/>
                    <a:pt x="72128" y="61517"/>
                  </a:cubicBezTo>
                  <a:cubicBezTo>
                    <a:pt x="72654" y="60669"/>
                    <a:pt x="72654" y="60669"/>
                    <a:pt x="72654" y="60669"/>
                  </a:cubicBezTo>
                  <a:lnTo>
                    <a:pt x="72654" y="60669"/>
                  </a:lnTo>
                  <a:cubicBezTo>
                    <a:pt x="72535" y="60258"/>
                    <a:pt x="72535" y="60258"/>
                    <a:pt x="72535" y="60258"/>
                  </a:cubicBezTo>
                  <a:cubicBezTo>
                    <a:pt x="72789" y="59728"/>
                    <a:pt x="72789" y="59728"/>
                    <a:pt x="72789" y="59728"/>
                  </a:cubicBezTo>
                  <a:cubicBezTo>
                    <a:pt x="73196" y="59410"/>
                    <a:pt x="73196" y="59410"/>
                    <a:pt x="73196" y="59410"/>
                  </a:cubicBezTo>
                  <a:lnTo>
                    <a:pt x="73196" y="59410"/>
                  </a:lnTo>
                  <a:cubicBezTo>
                    <a:pt x="73061" y="58893"/>
                    <a:pt x="73061" y="58893"/>
                    <a:pt x="73061" y="58893"/>
                  </a:cubicBezTo>
                  <a:cubicBezTo>
                    <a:pt x="71857" y="58787"/>
                    <a:pt x="71857" y="58787"/>
                    <a:pt x="71857" y="58787"/>
                  </a:cubicBezTo>
                  <a:cubicBezTo>
                    <a:pt x="71315" y="58999"/>
                    <a:pt x="71315" y="58999"/>
                    <a:pt x="71315" y="58999"/>
                  </a:cubicBezTo>
                  <a:cubicBezTo>
                    <a:pt x="70247" y="58999"/>
                    <a:pt x="70247" y="58999"/>
                    <a:pt x="70247" y="58999"/>
                  </a:cubicBezTo>
                  <a:lnTo>
                    <a:pt x="70247" y="58999"/>
                  </a:lnTo>
                  <a:cubicBezTo>
                    <a:pt x="69975" y="59317"/>
                    <a:pt x="69975" y="59317"/>
                    <a:pt x="69975" y="59317"/>
                  </a:cubicBezTo>
                  <a:cubicBezTo>
                    <a:pt x="69569" y="60669"/>
                    <a:pt x="69569" y="60669"/>
                    <a:pt x="69569" y="60669"/>
                  </a:cubicBezTo>
                  <a:cubicBezTo>
                    <a:pt x="69179" y="60881"/>
                    <a:pt x="69179" y="60881"/>
                    <a:pt x="69179" y="60881"/>
                  </a:cubicBezTo>
                  <a:cubicBezTo>
                    <a:pt x="69043" y="61093"/>
                    <a:pt x="69043" y="61093"/>
                    <a:pt x="69043" y="61093"/>
                  </a:cubicBezTo>
                  <a:cubicBezTo>
                    <a:pt x="68772" y="61199"/>
                    <a:pt x="68772" y="61199"/>
                    <a:pt x="68772" y="61199"/>
                  </a:cubicBezTo>
                  <a:cubicBezTo>
                    <a:pt x="68501" y="60987"/>
                    <a:pt x="68501" y="60987"/>
                    <a:pt x="68501" y="60987"/>
                  </a:cubicBezTo>
                  <a:cubicBezTo>
                    <a:pt x="66365" y="61411"/>
                    <a:pt x="66365" y="61411"/>
                    <a:pt x="66365" y="61411"/>
                  </a:cubicBezTo>
                  <a:cubicBezTo>
                    <a:pt x="65822" y="61093"/>
                    <a:pt x="65822" y="61093"/>
                    <a:pt x="65822" y="61093"/>
                  </a:cubicBezTo>
                  <a:lnTo>
                    <a:pt x="65822" y="61093"/>
                  </a:lnTo>
                  <a:cubicBezTo>
                    <a:pt x="65144" y="60987"/>
                    <a:pt x="65144" y="60987"/>
                    <a:pt x="65144" y="60987"/>
                  </a:cubicBezTo>
                  <a:cubicBezTo>
                    <a:pt x="64483" y="59940"/>
                    <a:pt x="64483" y="59940"/>
                    <a:pt x="64483" y="59940"/>
                  </a:cubicBezTo>
                  <a:cubicBezTo>
                    <a:pt x="63805" y="59317"/>
                    <a:pt x="63805" y="59317"/>
                    <a:pt x="63805" y="59317"/>
                  </a:cubicBezTo>
                  <a:cubicBezTo>
                    <a:pt x="63941" y="59105"/>
                    <a:pt x="63941" y="59105"/>
                    <a:pt x="63941" y="59105"/>
                  </a:cubicBezTo>
                  <a:cubicBezTo>
                    <a:pt x="63415" y="58376"/>
                    <a:pt x="63415" y="58376"/>
                    <a:pt x="63415" y="58376"/>
                  </a:cubicBezTo>
                  <a:cubicBezTo>
                    <a:pt x="63670" y="57952"/>
                    <a:pt x="63670" y="57952"/>
                    <a:pt x="63670" y="57952"/>
                  </a:cubicBezTo>
                  <a:lnTo>
                    <a:pt x="63670" y="57952"/>
                  </a:lnTo>
                  <a:cubicBezTo>
                    <a:pt x="63551" y="57210"/>
                    <a:pt x="63551" y="57210"/>
                    <a:pt x="63551" y="57210"/>
                  </a:cubicBezTo>
                  <a:cubicBezTo>
                    <a:pt x="63415" y="57118"/>
                    <a:pt x="63415" y="57118"/>
                    <a:pt x="63415" y="57118"/>
                  </a:cubicBezTo>
                  <a:cubicBezTo>
                    <a:pt x="63415" y="56482"/>
                    <a:pt x="63415" y="56482"/>
                    <a:pt x="63415" y="56482"/>
                  </a:cubicBezTo>
                  <a:cubicBezTo>
                    <a:pt x="63805" y="56058"/>
                    <a:pt x="63805" y="56058"/>
                    <a:pt x="63805" y="56058"/>
                  </a:cubicBezTo>
                  <a:cubicBezTo>
                    <a:pt x="63805" y="56270"/>
                    <a:pt x="63805" y="56270"/>
                    <a:pt x="63941" y="56270"/>
                  </a:cubicBezTo>
                  <a:lnTo>
                    <a:pt x="63941" y="56270"/>
                  </a:lnTo>
                  <a:lnTo>
                    <a:pt x="63941" y="56270"/>
                  </a:lnTo>
                  <a:cubicBezTo>
                    <a:pt x="63941" y="56270"/>
                    <a:pt x="64076" y="55859"/>
                    <a:pt x="64212" y="55753"/>
                  </a:cubicBezTo>
                  <a:lnTo>
                    <a:pt x="64212" y="55753"/>
                  </a:lnTo>
                  <a:cubicBezTo>
                    <a:pt x="64076" y="55647"/>
                    <a:pt x="64076" y="55647"/>
                    <a:pt x="64076" y="55647"/>
                  </a:cubicBezTo>
                  <a:cubicBezTo>
                    <a:pt x="63805" y="54812"/>
                    <a:pt x="63805" y="54812"/>
                    <a:pt x="63805" y="54812"/>
                  </a:cubicBezTo>
                  <a:cubicBezTo>
                    <a:pt x="64212" y="53858"/>
                    <a:pt x="64212" y="53858"/>
                    <a:pt x="64212" y="53858"/>
                  </a:cubicBezTo>
                  <a:cubicBezTo>
                    <a:pt x="64754" y="53554"/>
                    <a:pt x="64754" y="53554"/>
                    <a:pt x="64754" y="53554"/>
                  </a:cubicBezTo>
                  <a:cubicBezTo>
                    <a:pt x="64754" y="53448"/>
                    <a:pt x="64754" y="53448"/>
                    <a:pt x="64754" y="53448"/>
                  </a:cubicBezTo>
                  <a:cubicBezTo>
                    <a:pt x="65026" y="53342"/>
                    <a:pt x="65026" y="53342"/>
                    <a:pt x="65026" y="53342"/>
                  </a:cubicBezTo>
                  <a:cubicBezTo>
                    <a:pt x="65026" y="53554"/>
                    <a:pt x="65026" y="53554"/>
                    <a:pt x="65026" y="53554"/>
                  </a:cubicBezTo>
                  <a:cubicBezTo>
                    <a:pt x="65822" y="53236"/>
                    <a:pt x="65822" y="53236"/>
                    <a:pt x="65822" y="53236"/>
                  </a:cubicBezTo>
                  <a:cubicBezTo>
                    <a:pt x="66094" y="52507"/>
                    <a:pt x="66094" y="52507"/>
                    <a:pt x="66094" y="52507"/>
                  </a:cubicBezTo>
                  <a:cubicBezTo>
                    <a:pt x="66094" y="52706"/>
                    <a:pt x="66094" y="52706"/>
                    <a:pt x="66094" y="52706"/>
                  </a:cubicBezTo>
                  <a:cubicBezTo>
                    <a:pt x="67433" y="52507"/>
                    <a:pt x="67433" y="52507"/>
                    <a:pt x="67433" y="52507"/>
                  </a:cubicBezTo>
                  <a:cubicBezTo>
                    <a:pt x="68365" y="52706"/>
                    <a:pt x="68365" y="52706"/>
                    <a:pt x="68365" y="52706"/>
                  </a:cubicBezTo>
                  <a:cubicBezTo>
                    <a:pt x="68501" y="52401"/>
                    <a:pt x="68501" y="52401"/>
                    <a:pt x="68501" y="52401"/>
                  </a:cubicBezTo>
                  <a:cubicBezTo>
                    <a:pt x="69043" y="52613"/>
                    <a:pt x="69043" y="52613"/>
                    <a:pt x="69043" y="52613"/>
                  </a:cubicBezTo>
                  <a:cubicBezTo>
                    <a:pt x="69179" y="52918"/>
                    <a:pt x="69179" y="52918"/>
                    <a:pt x="69179" y="52918"/>
                  </a:cubicBezTo>
                  <a:lnTo>
                    <a:pt x="69179" y="52918"/>
                  </a:lnTo>
                  <a:cubicBezTo>
                    <a:pt x="70247" y="52918"/>
                    <a:pt x="70247" y="52918"/>
                    <a:pt x="70247" y="52918"/>
                  </a:cubicBezTo>
                  <a:cubicBezTo>
                    <a:pt x="70382" y="52706"/>
                    <a:pt x="70382" y="52706"/>
                    <a:pt x="70382" y="52706"/>
                  </a:cubicBezTo>
                  <a:cubicBezTo>
                    <a:pt x="71043" y="53024"/>
                    <a:pt x="71043" y="53024"/>
                    <a:pt x="71043" y="53024"/>
                  </a:cubicBezTo>
                  <a:cubicBezTo>
                    <a:pt x="70654" y="52613"/>
                    <a:pt x="70654" y="52613"/>
                    <a:pt x="70654" y="52613"/>
                  </a:cubicBezTo>
                  <a:cubicBezTo>
                    <a:pt x="71043" y="52189"/>
                    <a:pt x="71043" y="52189"/>
                    <a:pt x="71043" y="52189"/>
                  </a:cubicBezTo>
                  <a:cubicBezTo>
                    <a:pt x="70518" y="52189"/>
                    <a:pt x="70518" y="52189"/>
                    <a:pt x="70518" y="52189"/>
                  </a:cubicBezTo>
                  <a:cubicBezTo>
                    <a:pt x="70382" y="52189"/>
                    <a:pt x="70382" y="52189"/>
                    <a:pt x="70382" y="52189"/>
                  </a:cubicBezTo>
                  <a:cubicBezTo>
                    <a:pt x="71043" y="52083"/>
                    <a:pt x="71043" y="52083"/>
                    <a:pt x="71043" y="52083"/>
                  </a:cubicBezTo>
                  <a:cubicBezTo>
                    <a:pt x="71993" y="51977"/>
                    <a:pt x="71993" y="51977"/>
                    <a:pt x="71993" y="51977"/>
                  </a:cubicBezTo>
                  <a:lnTo>
                    <a:pt x="71993" y="51977"/>
                  </a:lnTo>
                  <a:cubicBezTo>
                    <a:pt x="72264" y="51765"/>
                    <a:pt x="72264" y="51765"/>
                    <a:pt x="72264" y="51765"/>
                  </a:cubicBezTo>
                  <a:cubicBezTo>
                    <a:pt x="72128" y="52083"/>
                    <a:pt x="72128" y="52083"/>
                    <a:pt x="72128" y="52083"/>
                  </a:cubicBezTo>
                  <a:cubicBezTo>
                    <a:pt x="73061" y="51871"/>
                    <a:pt x="73061" y="51871"/>
                    <a:pt x="73061" y="51871"/>
                  </a:cubicBezTo>
                  <a:cubicBezTo>
                    <a:pt x="72925" y="51977"/>
                    <a:pt x="72925" y="51977"/>
                    <a:pt x="72925" y="51977"/>
                  </a:cubicBezTo>
                  <a:cubicBezTo>
                    <a:pt x="73603" y="51871"/>
                    <a:pt x="73603" y="51871"/>
                    <a:pt x="73603" y="51871"/>
                  </a:cubicBezTo>
                  <a:cubicBezTo>
                    <a:pt x="73739" y="52083"/>
                    <a:pt x="73739" y="52083"/>
                    <a:pt x="73739" y="52083"/>
                  </a:cubicBezTo>
                  <a:cubicBezTo>
                    <a:pt x="74400" y="52295"/>
                    <a:pt x="74400" y="52295"/>
                    <a:pt x="74400" y="52295"/>
                  </a:cubicBezTo>
                  <a:cubicBezTo>
                    <a:pt x="74671" y="52507"/>
                    <a:pt x="74671" y="52507"/>
                    <a:pt x="74671" y="52507"/>
                  </a:cubicBezTo>
                  <a:cubicBezTo>
                    <a:pt x="75078" y="52507"/>
                    <a:pt x="75078" y="52507"/>
                    <a:pt x="75078" y="52507"/>
                  </a:cubicBezTo>
                  <a:cubicBezTo>
                    <a:pt x="75739" y="52189"/>
                    <a:pt x="75739" y="52189"/>
                    <a:pt x="75739" y="52189"/>
                  </a:cubicBezTo>
                  <a:cubicBezTo>
                    <a:pt x="76281" y="52507"/>
                    <a:pt x="76281" y="52507"/>
                    <a:pt x="76281" y="52507"/>
                  </a:cubicBezTo>
                  <a:cubicBezTo>
                    <a:pt x="76281" y="52706"/>
                    <a:pt x="76281" y="52706"/>
                    <a:pt x="76281" y="52706"/>
                  </a:cubicBezTo>
                  <a:cubicBezTo>
                    <a:pt x="76671" y="52918"/>
                    <a:pt x="76671" y="52918"/>
                    <a:pt x="76671" y="52918"/>
                  </a:cubicBezTo>
                  <a:cubicBezTo>
                    <a:pt x="76943" y="53024"/>
                    <a:pt x="76943" y="53024"/>
                    <a:pt x="76943" y="53024"/>
                  </a:cubicBezTo>
                  <a:cubicBezTo>
                    <a:pt x="76943" y="53448"/>
                    <a:pt x="76943" y="53448"/>
                    <a:pt x="76943" y="53448"/>
                  </a:cubicBezTo>
                  <a:cubicBezTo>
                    <a:pt x="76824" y="54070"/>
                    <a:pt x="76824" y="54070"/>
                    <a:pt x="76824" y="54070"/>
                  </a:cubicBezTo>
                  <a:cubicBezTo>
                    <a:pt x="77078" y="53858"/>
                    <a:pt x="77078" y="53858"/>
                    <a:pt x="77078" y="53858"/>
                  </a:cubicBezTo>
                  <a:cubicBezTo>
                    <a:pt x="77078" y="54282"/>
                    <a:pt x="77078" y="54282"/>
                    <a:pt x="77078" y="54282"/>
                  </a:cubicBezTo>
                  <a:cubicBezTo>
                    <a:pt x="77078" y="54388"/>
                    <a:pt x="77078" y="54388"/>
                    <a:pt x="77078" y="54388"/>
                  </a:cubicBezTo>
                  <a:cubicBezTo>
                    <a:pt x="77349" y="54812"/>
                    <a:pt x="77349" y="54812"/>
                    <a:pt x="77349" y="54812"/>
                  </a:cubicBezTo>
                  <a:cubicBezTo>
                    <a:pt x="77485" y="54812"/>
                    <a:pt x="77485" y="54812"/>
                    <a:pt x="77485" y="54812"/>
                  </a:cubicBezTo>
                  <a:cubicBezTo>
                    <a:pt x="77892" y="55647"/>
                    <a:pt x="77892" y="55647"/>
                    <a:pt x="77892" y="55647"/>
                  </a:cubicBezTo>
                  <a:lnTo>
                    <a:pt x="77892" y="55647"/>
                  </a:lnTo>
                  <a:cubicBezTo>
                    <a:pt x="78027" y="55647"/>
                    <a:pt x="78027" y="55647"/>
                    <a:pt x="78027" y="55647"/>
                  </a:cubicBezTo>
                  <a:cubicBezTo>
                    <a:pt x="78282" y="55965"/>
                    <a:pt x="78282" y="55965"/>
                    <a:pt x="78282" y="55965"/>
                  </a:cubicBezTo>
                  <a:cubicBezTo>
                    <a:pt x="78282" y="56058"/>
                    <a:pt x="78282" y="56058"/>
                    <a:pt x="78282" y="56058"/>
                  </a:cubicBezTo>
                  <a:lnTo>
                    <a:pt x="78282" y="56058"/>
                  </a:lnTo>
                  <a:cubicBezTo>
                    <a:pt x="78417" y="56270"/>
                    <a:pt x="78417" y="56270"/>
                    <a:pt x="78417" y="56270"/>
                  </a:cubicBezTo>
                  <a:cubicBezTo>
                    <a:pt x="79095" y="56058"/>
                    <a:pt x="79095" y="56058"/>
                    <a:pt x="79095" y="56058"/>
                  </a:cubicBezTo>
                  <a:cubicBezTo>
                    <a:pt x="79231" y="55647"/>
                    <a:pt x="79231" y="55647"/>
                    <a:pt x="79231" y="55647"/>
                  </a:cubicBezTo>
                  <a:cubicBezTo>
                    <a:pt x="79367" y="55329"/>
                    <a:pt x="79367" y="55329"/>
                    <a:pt x="79367" y="55329"/>
                  </a:cubicBezTo>
                  <a:cubicBezTo>
                    <a:pt x="79231" y="54706"/>
                    <a:pt x="79231" y="54706"/>
                    <a:pt x="79231" y="54706"/>
                  </a:cubicBezTo>
                  <a:cubicBezTo>
                    <a:pt x="79095" y="54176"/>
                    <a:pt x="79095" y="54176"/>
                    <a:pt x="79095" y="54176"/>
                  </a:cubicBezTo>
                  <a:cubicBezTo>
                    <a:pt x="78824" y="53858"/>
                    <a:pt x="78824" y="53858"/>
                    <a:pt x="78824" y="53858"/>
                  </a:cubicBezTo>
                  <a:cubicBezTo>
                    <a:pt x="78824" y="53646"/>
                    <a:pt x="78824" y="53646"/>
                    <a:pt x="78824" y="53646"/>
                  </a:cubicBezTo>
                  <a:lnTo>
                    <a:pt x="78824" y="53646"/>
                  </a:lnTo>
                  <a:cubicBezTo>
                    <a:pt x="78824" y="53342"/>
                    <a:pt x="78824" y="53342"/>
                    <a:pt x="78824" y="53342"/>
                  </a:cubicBezTo>
                  <a:cubicBezTo>
                    <a:pt x="78417" y="53024"/>
                    <a:pt x="78417" y="53024"/>
                    <a:pt x="78417" y="53024"/>
                  </a:cubicBezTo>
                  <a:cubicBezTo>
                    <a:pt x="78282" y="52507"/>
                    <a:pt x="78282" y="52507"/>
                    <a:pt x="78282" y="52507"/>
                  </a:cubicBezTo>
                  <a:cubicBezTo>
                    <a:pt x="78027" y="51977"/>
                    <a:pt x="78027" y="51977"/>
                    <a:pt x="78027" y="51977"/>
                  </a:cubicBezTo>
                  <a:cubicBezTo>
                    <a:pt x="78027" y="51659"/>
                    <a:pt x="78027" y="51659"/>
                    <a:pt x="78027" y="51659"/>
                  </a:cubicBezTo>
                  <a:cubicBezTo>
                    <a:pt x="78027" y="51553"/>
                    <a:pt x="78027" y="51553"/>
                    <a:pt x="78027" y="51553"/>
                  </a:cubicBezTo>
                  <a:cubicBezTo>
                    <a:pt x="78163" y="51354"/>
                    <a:pt x="78163" y="51354"/>
                    <a:pt x="78163" y="51354"/>
                  </a:cubicBezTo>
                  <a:cubicBezTo>
                    <a:pt x="78163" y="51248"/>
                    <a:pt x="78163" y="51248"/>
                    <a:pt x="78163" y="51248"/>
                  </a:cubicBezTo>
                  <a:cubicBezTo>
                    <a:pt x="78553" y="50612"/>
                    <a:pt x="78553" y="50612"/>
                    <a:pt x="78553" y="50612"/>
                  </a:cubicBezTo>
                  <a:cubicBezTo>
                    <a:pt x="78689" y="50506"/>
                    <a:pt x="78689" y="50506"/>
                    <a:pt x="78689" y="50506"/>
                  </a:cubicBezTo>
                  <a:cubicBezTo>
                    <a:pt x="78960" y="50506"/>
                    <a:pt x="78960" y="50506"/>
                    <a:pt x="78960" y="50506"/>
                  </a:cubicBezTo>
                  <a:cubicBezTo>
                    <a:pt x="78824" y="50202"/>
                    <a:pt x="78824" y="50202"/>
                    <a:pt x="78824" y="50202"/>
                  </a:cubicBezTo>
                  <a:cubicBezTo>
                    <a:pt x="78960" y="50202"/>
                    <a:pt x="78960" y="50202"/>
                    <a:pt x="78960" y="50202"/>
                  </a:cubicBezTo>
                  <a:cubicBezTo>
                    <a:pt x="79231" y="50202"/>
                    <a:pt x="79231" y="50202"/>
                    <a:pt x="79231" y="50202"/>
                  </a:cubicBezTo>
                  <a:cubicBezTo>
                    <a:pt x="79892" y="49778"/>
                    <a:pt x="79892" y="49778"/>
                    <a:pt x="79892" y="49778"/>
                  </a:cubicBezTo>
                  <a:cubicBezTo>
                    <a:pt x="80163" y="49778"/>
                    <a:pt x="80163" y="49778"/>
                    <a:pt x="80163" y="49778"/>
                  </a:cubicBezTo>
                  <a:cubicBezTo>
                    <a:pt x="80163" y="49460"/>
                    <a:pt x="80163" y="49460"/>
                    <a:pt x="80163" y="49460"/>
                  </a:cubicBezTo>
                  <a:cubicBezTo>
                    <a:pt x="80841" y="49155"/>
                    <a:pt x="80841" y="49155"/>
                    <a:pt x="80841" y="49155"/>
                  </a:cubicBezTo>
                  <a:cubicBezTo>
                    <a:pt x="81367" y="49049"/>
                    <a:pt x="81367" y="49049"/>
                    <a:pt x="81367" y="49049"/>
                  </a:cubicBezTo>
                  <a:cubicBezTo>
                    <a:pt x="81503" y="48837"/>
                    <a:pt x="81503" y="48837"/>
                    <a:pt x="81503" y="48837"/>
                  </a:cubicBezTo>
                  <a:cubicBezTo>
                    <a:pt x="82045" y="48519"/>
                    <a:pt x="82045" y="48519"/>
                    <a:pt x="82045" y="48519"/>
                  </a:cubicBezTo>
                  <a:cubicBezTo>
                    <a:pt x="82452" y="48519"/>
                    <a:pt x="82452" y="48519"/>
                    <a:pt x="82452" y="48519"/>
                  </a:cubicBezTo>
                  <a:lnTo>
                    <a:pt x="82452" y="48519"/>
                  </a:lnTo>
                  <a:cubicBezTo>
                    <a:pt x="82723" y="48307"/>
                    <a:pt x="82723" y="48307"/>
                    <a:pt x="82723" y="48307"/>
                  </a:cubicBezTo>
                  <a:cubicBezTo>
                    <a:pt x="82723" y="48201"/>
                    <a:pt x="82723" y="48201"/>
                    <a:pt x="82723" y="48201"/>
                  </a:cubicBezTo>
                  <a:cubicBezTo>
                    <a:pt x="82452" y="48201"/>
                    <a:pt x="82452" y="48201"/>
                    <a:pt x="82452" y="48201"/>
                  </a:cubicBezTo>
                  <a:lnTo>
                    <a:pt x="82452" y="48201"/>
                  </a:lnTo>
                  <a:cubicBezTo>
                    <a:pt x="82452" y="48095"/>
                    <a:pt x="82452" y="48095"/>
                    <a:pt x="82452" y="48095"/>
                  </a:cubicBezTo>
                  <a:cubicBezTo>
                    <a:pt x="82723" y="47896"/>
                    <a:pt x="82723" y="47896"/>
                    <a:pt x="82723" y="47896"/>
                  </a:cubicBezTo>
                  <a:cubicBezTo>
                    <a:pt x="82316" y="47790"/>
                    <a:pt x="82316" y="47790"/>
                    <a:pt x="82316" y="47790"/>
                  </a:cubicBezTo>
                  <a:cubicBezTo>
                    <a:pt x="82570" y="47790"/>
                    <a:pt x="82570" y="47790"/>
                    <a:pt x="82570" y="47790"/>
                  </a:cubicBezTo>
                  <a:cubicBezTo>
                    <a:pt x="82842" y="47896"/>
                    <a:pt x="82842" y="47896"/>
                    <a:pt x="82842" y="47896"/>
                  </a:cubicBezTo>
                  <a:cubicBezTo>
                    <a:pt x="83249" y="47578"/>
                    <a:pt x="83249" y="47578"/>
                    <a:pt x="83249" y="47578"/>
                  </a:cubicBezTo>
                  <a:cubicBezTo>
                    <a:pt x="83249" y="47366"/>
                    <a:pt x="83249" y="47366"/>
                    <a:pt x="83249" y="47366"/>
                  </a:cubicBezTo>
                  <a:cubicBezTo>
                    <a:pt x="83113" y="47472"/>
                    <a:pt x="83113" y="47472"/>
                    <a:pt x="83113" y="47472"/>
                  </a:cubicBezTo>
                  <a:cubicBezTo>
                    <a:pt x="82977" y="47366"/>
                    <a:pt x="82977" y="47366"/>
                    <a:pt x="82977" y="47366"/>
                  </a:cubicBezTo>
                  <a:cubicBezTo>
                    <a:pt x="82452" y="47366"/>
                    <a:pt x="82452" y="47366"/>
                    <a:pt x="82452" y="47366"/>
                  </a:cubicBezTo>
                  <a:cubicBezTo>
                    <a:pt x="82452" y="47154"/>
                    <a:pt x="82452" y="47154"/>
                    <a:pt x="82452" y="47154"/>
                  </a:cubicBezTo>
                  <a:cubicBezTo>
                    <a:pt x="82723" y="47260"/>
                    <a:pt x="82723" y="47260"/>
                    <a:pt x="82723" y="47260"/>
                  </a:cubicBezTo>
                  <a:cubicBezTo>
                    <a:pt x="83249" y="47048"/>
                    <a:pt x="83249" y="47048"/>
                    <a:pt x="83249" y="47048"/>
                  </a:cubicBezTo>
                  <a:cubicBezTo>
                    <a:pt x="83113" y="46849"/>
                    <a:pt x="83113" y="46849"/>
                    <a:pt x="83113" y="46849"/>
                  </a:cubicBezTo>
                  <a:cubicBezTo>
                    <a:pt x="83113" y="46743"/>
                    <a:pt x="83113" y="46743"/>
                    <a:pt x="83113" y="46743"/>
                  </a:cubicBezTo>
                  <a:cubicBezTo>
                    <a:pt x="83113" y="46531"/>
                    <a:pt x="83113" y="46531"/>
                    <a:pt x="83113" y="46531"/>
                  </a:cubicBezTo>
                  <a:cubicBezTo>
                    <a:pt x="82723" y="46425"/>
                    <a:pt x="82723" y="46425"/>
                    <a:pt x="82723" y="46425"/>
                  </a:cubicBezTo>
                  <a:cubicBezTo>
                    <a:pt x="82570" y="46319"/>
                    <a:pt x="82570" y="46319"/>
                    <a:pt x="82570" y="46319"/>
                  </a:cubicBezTo>
                  <a:cubicBezTo>
                    <a:pt x="82842" y="45895"/>
                    <a:pt x="82842" y="45895"/>
                    <a:pt x="82842" y="45895"/>
                  </a:cubicBezTo>
                  <a:cubicBezTo>
                    <a:pt x="82723" y="45895"/>
                    <a:pt x="82723" y="45895"/>
                    <a:pt x="82723" y="45895"/>
                  </a:cubicBezTo>
                  <a:cubicBezTo>
                    <a:pt x="82842" y="45591"/>
                    <a:pt x="82842" y="45591"/>
                    <a:pt x="82842" y="45591"/>
                  </a:cubicBezTo>
                  <a:cubicBezTo>
                    <a:pt x="81909" y="45167"/>
                    <a:pt x="81909" y="45167"/>
                    <a:pt x="81909" y="45167"/>
                  </a:cubicBezTo>
                  <a:cubicBezTo>
                    <a:pt x="81909" y="45061"/>
                    <a:pt x="81909" y="45061"/>
                    <a:pt x="81909" y="45061"/>
                  </a:cubicBezTo>
                  <a:cubicBezTo>
                    <a:pt x="81909" y="45167"/>
                    <a:pt x="81909" y="45167"/>
                    <a:pt x="81909" y="45167"/>
                  </a:cubicBezTo>
                  <a:cubicBezTo>
                    <a:pt x="82570" y="45273"/>
                    <a:pt x="82570" y="45273"/>
                    <a:pt x="82570" y="45273"/>
                  </a:cubicBezTo>
                  <a:cubicBezTo>
                    <a:pt x="82570" y="44438"/>
                    <a:pt x="82570" y="44438"/>
                    <a:pt x="82570" y="44438"/>
                  </a:cubicBezTo>
                  <a:cubicBezTo>
                    <a:pt x="82977" y="44120"/>
                    <a:pt x="82977" y="44120"/>
                    <a:pt x="82977" y="44120"/>
                  </a:cubicBezTo>
                  <a:lnTo>
                    <a:pt x="82977" y="44120"/>
                  </a:lnTo>
                  <a:cubicBezTo>
                    <a:pt x="83113" y="44226"/>
                    <a:pt x="83113" y="44226"/>
                    <a:pt x="83113" y="44226"/>
                  </a:cubicBezTo>
                  <a:cubicBezTo>
                    <a:pt x="82842" y="44438"/>
                    <a:pt x="82842" y="44438"/>
                    <a:pt x="82842" y="44438"/>
                  </a:cubicBezTo>
                  <a:lnTo>
                    <a:pt x="82842" y="44438"/>
                  </a:lnTo>
                  <a:cubicBezTo>
                    <a:pt x="82842" y="44637"/>
                    <a:pt x="82842" y="44637"/>
                    <a:pt x="82842" y="44637"/>
                  </a:cubicBezTo>
                  <a:lnTo>
                    <a:pt x="82842" y="44637"/>
                  </a:lnTo>
                  <a:cubicBezTo>
                    <a:pt x="82977" y="44955"/>
                    <a:pt x="82977" y="44955"/>
                    <a:pt x="82977" y="44955"/>
                  </a:cubicBezTo>
                  <a:cubicBezTo>
                    <a:pt x="82977" y="45273"/>
                    <a:pt x="82977" y="45273"/>
                    <a:pt x="82977" y="45273"/>
                  </a:cubicBezTo>
                  <a:cubicBezTo>
                    <a:pt x="83384" y="45591"/>
                    <a:pt x="83384" y="45591"/>
                    <a:pt x="83384" y="45591"/>
                  </a:cubicBezTo>
                  <a:cubicBezTo>
                    <a:pt x="83113" y="45684"/>
                    <a:pt x="83113" y="45684"/>
                    <a:pt x="83113" y="45684"/>
                  </a:cubicBezTo>
                  <a:cubicBezTo>
                    <a:pt x="82977" y="46213"/>
                    <a:pt x="82977" y="46213"/>
                    <a:pt x="82977" y="46213"/>
                  </a:cubicBezTo>
                  <a:cubicBezTo>
                    <a:pt x="83249" y="46319"/>
                    <a:pt x="83249" y="46319"/>
                    <a:pt x="83249" y="46319"/>
                  </a:cubicBezTo>
                  <a:cubicBezTo>
                    <a:pt x="83384" y="45895"/>
                    <a:pt x="83384" y="45895"/>
                    <a:pt x="83384" y="45895"/>
                  </a:cubicBezTo>
                  <a:cubicBezTo>
                    <a:pt x="83655" y="45591"/>
                    <a:pt x="83655" y="45591"/>
                    <a:pt x="83655" y="45591"/>
                  </a:cubicBezTo>
                  <a:cubicBezTo>
                    <a:pt x="83927" y="44955"/>
                    <a:pt x="83927" y="44955"/>
                    <a:pt x="83927" y="44955"/>
                  </a:cubicBezTo>
                  <a:cubicBezTo>
                    <a:pt x="84062" y="44955"/>
                    <a:pt x="84062" y="44955"/>
                    <a:pt x="84062" y="44955"/>
                  </a:cubicBezTo>
                  <a:cubicBezTo>
                    <a:pt x="83520" y="44226"/>
                    <a:pt x="83520" y="44226"/>
                    <a:pt x="83520" y="44226"/>
                  </a:cubicBezTo>
                  <a:cubicBezTo>
                    <a:pt x="83520" y="44120"/>
                    <a:pt x="83520" y="44120"/>
                    <a:pt x="83520" y="44120"/>
                  </a:cubicBezTo>
                  <a:cubicBezTo>
                    <a:pt x="84062" y="44438"/>
                    <a:pt x="84062" y="44438"/>
                    <a:pt x="84062" y="44438"/>
                  </a:cubicBezTo>
                  <a:cubicBezTo>
                    <a:pt x="84062" y="44743"/>
                    <a:pt x="84062" y="44743"/>
                    <a:pt x="84062" y="44743"/>
                  </a:cubicBezTo>
                  <a:cubicBezTo>
                    <a:pt x="84723" y="43908"/>
                    <a:pt x="84723" y="43908"/>
                    <a:pt x="84723" y="43908"/>
                  </a:cubicBezTo>
                  <a:cubicBezTo>
                    <a:pt x="84723" y="43802"/>
                    <a:pt x="84723" y="43802"/>
                    <a:pt x="84723" y="43802"/>
                  </a:cubicBezTo>
                  <a:cubicBezTo>
                    <a:pt x="84859" y="43696"/>
                    <a:pt x="84859" y="43696"/>
                    <a:pt x="84859" y="43696"/>
                  </a:cubicBezTo>
                  <a:cubicBezTo>
                    <a:pt x="84859" y="43391"/>
                    <a:pt x="84859" y="43391"/>
                    <a:pt x="84859" y="43391"/>
                  </a:cubicBezTo>
                  <a:cubicBezTo>
                    <a:pt x="84723" y="43179"/>
                    <a:pt x="84723" y="43179"/>
                    <a:pt x="84723" y="43179"/>
                  </a:cubicBezTo>
                  <a:cubicBezTo>
                    <a:pt x="85130" y="42755"/>
                    <a:pt x="85130" y="42755"/>
                    <a:pt x="85130" y="42755"/>
                  </a:cubicBezTo>
                  <a:cubicBezTo>
                    <a:pt x="85656" y="42649"/>
                    <a:pt x="85656" y="42649"/>
                    <a:pt x="85656" y="42649"/>
                  </a:cubicBezTo>
                  <a:lnTo>
                    <a:pt x="85656" y="42649"/>
                  </a:lnTo>
                  <a:cubicBezTo>
                    <a:pt x="85927" y="42437"/>
                    <a:pt x="85927" y="42437"/>
                    <a:pt x="85927" y="42437"/>
                  </a:cubicBezTo>
                  <a:cubicBezTo>
                    <a:pt x="86198" y="42543"/>
                    <a:pt x="86198" y="42543"/>
                    <a:pt x="86198" y="42543"/>
                  </a:cubicBezTo>
                  <a:cubicBezTo>
                    <a:pt x="87266" y="42331"/>
                    <a:pt x="87266" y="42331"/>
                    <a:pt x="87266" y="42331"/>
                  </a:cubicBezTo>
                  <a:lnTo>
                    <a:pt x="87266" y="42331"/>
                  </a:lnTo>
                  <a:cubicBezTo>
                    <a:pt x="87402" y="42133"/>
                    <a:pt x="87402" y="42133"/>
                    <a:pt x="87402" y="42133"/>
                  </a:cubicBezTo>
                  <a:cubicBezTo>
                    <a:pt x="87537" y="42239"/>
                    <a:pt x="87537" y="42239"/>
                    <a:pt x="87537" y="42239"/>
                  </a:cubicBezTo>
                  <a:cubicBezTo>
                    <a:pt x="87944" y="42133"/>
                    <a:pt x="87944" y="42133"/>
                    <a:pt x="87944" y="42133"/>
                  </a:cubicBezTo>
                  <a:cubicBezTo>
                    <a:pt x="87944" y="42239"/>
                    <a:pt x="87944" y="42239"/>
                    <a:pt x="87944" y="42239"/>
                  </a:cubicBezTo>
                  <a:cubicBezTo>
                    <a:pt x="88351" y="42239"/>
                    <a:pt x="88351" y="42239"/>
                    <a:pt x="88351" y="42239"/>
                  </a:cubicBezTo>
                  <a:cubicBezTo>
                    <a:pt x="88622" y="42027"/>
                    <a:pt x="88622" y="42027"/>
                    <a:pt x="88622" y="42027"/>
                  </a:cubicBezTo>
                  <a:cubicBezTo>
                    <a:pt x="88470" y="41815"/>
                    <a:pt x="88470" y="41815"/>
                    <a:pt x="88470" y="41815"/>
                  </a:cubicBezTo>
                  <a:cubicBezTo>
                    <a:pt x="88351" y="42027"/>
                    <a:pt x="88351" y="42027"/>
                    <a:pt x="88351" y="42027"/>
                  </a:cubicBezTo>
                  <a:cubicBezTo>
                    <a:pt x="87944" y="41921"/>
                    <a:pt x="87944" y="41921"/>
                    <a:pt x="87944" y="41921"/>
                  </a:cubicBezTo>
                  <a:cubicBezTo>
                    <a:pt x="87673" y="41497"/>
                    <a:pt x="87673" y="41497"/>
                    <a:pt x="87673" y="41497"/>
                  </a:cubicBezTo>
                  <a:cubicBezTo>
                    <a:pt x="87809" y="41192"/>
                    <a:pt x="87809" y="41192"/>
                    <a:pt x="87809" y="41192"/>
                  </a:cubicBezTo>
                  <a:cubicBezTo>
                    <a:pt x="87673" y="40768"/>
                    <a:pt x="87673" y="40768"/>
                    <a:pt x="87673" y="40768"/>
                  </a:cubicBezTo>
                  <a:cubicBezTo>
                    <a:pt x="88080" y="40662"/>
                    <a:pt x="88080" y="40662"/>
                    <a:pt x="88080" y="40662"/>
                  </a:cubicBezTo>
                  <a:cubicBezTo>
                    <a:pt x="88470" y="40039"/>
                    <a:pt x="88470" y="40039"/>
                    <a:pt x="88470" y="40039"/>
                  </a:cubicBezTo>
                  <a:cubicBezTo>
                    <a:pt x="88741" y="40132"/>
                    <a:pt x="88741" y="40132"/>
                    <a:pt x="88741" y="40132"/>
                  </a:cubicBezTo>
                  <a:cubicBezTo>
                    <a:pt x="89283" y="39827"/>
                    <a:pt x="89283" y="39827"/>
                    <a:pt x="89283" y="39827"/>
                  </a:cubicBezTo>
                  <a:lnTo>
                    <a:pt x="89283" y="39827"/>
                  </a:lnTo>
                  <a:cubicBezTo>
                    <a:pt x="89555" y="39297"/>
                    <a:pt x="89555" y="39297"/>
                    <a:pt x="89555" y="39297"/>
                  </a:cubicBezTo>
                  <a:cubicBezTo>
                    <a:pt x="89961" y="39615"/>
                    <a:pt x="89961" y="39615"/>
                    <a:pt x="89961" y="39615"/>
                  </a:cubicBezTo>
                  <a:cubicBezTo>
                    <a:pt x="91301" y="39085"/>
                    <a:pt x="91301" y="39085"/>
                    <a:pt x="91301" y="39085"/>
                  </a:cubicBezTo>
                  <a:cubicBezTo>
                    <a:pt x="91165" y="38979"/>
                    <a:pt x="91165" y="38979"/>
                    <a:pt x="91165" y="38979"/>
                  </a:cubicBezTo>
                  <a:cubicBezTo>
                    <a:pt x="91165" y="38781"/>
                    <a:pt x="91165" y="38781"/>
                    <a:pt x="91165" y="38781"/>
                  </a:cubicBezTo>
                  <a:lnTo>
                    <a:pt x="91165" y="38781"/>
                  </a:lnTo>
                  <a:cubicBezTo>
                    <a:pt x="91165" y="38675"/>
                    <a:pt x="91165" y="38675"/>
                    <a:pt x="91165" y="38675"/>
                  </a:cubicBezTo>
                  <a:lnTo>
                    <a:pt x="91165" y="38675"/>
                  </a:lnTo>
                  <a:cubicBezTo>
                    <a:pt x="91555" y="38781"/>
                    <a:pt x="91555" y="38781"/>
                    <a:pt x="91555" y="38781"/>
                  </a:cubicBezTo>
                  <a:cubicBezTo>
                    <a:pt x="92097" y="38569"/>
                    <a:pt x="92097" y="38569"/>
                    <a:pt x="92097" y="38569"/>
                  </a:cubicBezTo>
                  <a:cubicBezTo>
                    <a:pt x="92504" y="38675"/>
                    <a:pt x="92504" y="38675"/>
                    <a:pt x="92504" y="38675"/>
                  </a:cubicBezTo>
                  <a:cubicBezTo>
                    <a:pt x="93436" y="37933"/>
                    <a:pt x="93436" y="37933"/>
                    <a:pt x="93436" y="37933"/>
                  </a:cubicBezTo>
                  <a:cubicBezTo>
                    <a:pt x="93572" y="38039"/>
                    <a:pt x="93572" y="38039"/>
                    <a:pt x="93572" y="38039"/>
                  </a:cubicBezTo>
                  <a:cubicBezTo>
                    <a:pt x="93165" y="38357"/>
                    <a:pt x="93165" y="38357"/>
                    <a:pt x="93165" y="38357"/>
                  </a:cubicBezTo>
                  <a:cubicBezTo>
                    <a:pt x="93165" y="38463"/>
                    <a:pt x="93165" y="38463"/>
                    <a:pt x="93165" y="38463"/>
                  </a:cubicBezTo>
                  <a:cubicBezTo>
                    <a:pt x="93572" y="38463"/>
                    <a:pt x="93572" y="38463"/>
                    <a:pt x="93572" y="38463"/>
                  </a:cubicBezTo>
                  <a:cubicBezTo>
                    <a:pt x="94369" y="38463"/>
                    <a:pt x="94369" y="38463"/>
                    <a:pt x="94369" y="38463"/>
                  </a:cubicBezTo>
                  <a:cubicBezTo>
                    <a:pt x="93979" y="38569"/>
                    <a:pt x="93979" y="38569"/>
                    <a:pt x="93979" y="38569"/>
                  </a:cubicBezTo>
                  <a:cubicBezTo>
                    <a:pt x="93708" y="38781"/>
                    <a:pt x="93708" y="38781"/>
                    <a:pt x="93708" y="38781"/>
                  </a:cubicBezTo>
                  <a:cubicBezTo>
                    <a:pt x="93572" y="38569"/>
                    <a:pt x="93572" y="38569"/>
                    <a:pt x="93572" y="38569"/>
                  </a:cubicBezTo>
                  <a:cubicBezTo>
                    <a:pt x="92504" y="38979"/>
                    <a:pt x="92504" y="38979"/>
                    <a:pt x="92504" y="38979"/>
                  </a:cubicBezTo>
                  <a:cubicBezTo>
                    <a:pt x="92504" y="39085"/>
                    <a:pt x="92504" y="39085"/>
                    <a:pt x="92504" y="39085"/>
                  </a:cubicBezTo>
                  <a:cubicBezTo>
                    <a:pt x="92368" y="39191"/>
                    <a:pt x="92368" y="39191"/>
                    <a:pt x="92368" y="39191"/>
                  </a:cubicBezTo>
                  <a:cubicBezTo>
                    <a:pt x="92233" y="39191"/>
                    <a:pt x="92233" y="39191"/>
                    <a:pt x="92233" y="39191"/>
                  </a:cubicBezTo>
                  <a:cubicBezTo>
                    <a:pt x="91962" y="39615"/>
                    <a:pt x="91962" y="39615"/>
                    <a:pt x="91962" y="39615"/>
                  </a:cubicBezTo>
                  <a:cubicBezTo>
                    <a:pt x="92504" y="40344"/>
                    <a:pt x="92504" y="40344"/>
                    <a:pt x="92504" y="40344"/>
                  </a:cubicBezTo>
                  <a:cubicBezTo>
                    <a:pt x="93030" y="40132"/>
                    <a:pt x="93030" y="40132"/>
                    <a:pt x="93030" y="40132"/>
                  </a:cubicBezTo>
                  <a:cubicBezTo>
                    <a:pt x="93708" y="39509"/>
                    <a:pt x="93708" y="39509"/>
                    <a:pt x="93708" y="39509"/>
                  </a:cubicBezTo>
                  <a:cubicBezTo>
                    <a:pt x="93843" y="39297"/>
                    <a:pt x="93843" y="39297"/>
                    <a:pt x="93843" y="39297"/>
                  </a:cubicBezTo>
                  <a:cubicBezTo>
                    <a:pt x="94640" y="39191"/>
                    <a:pt x="94640" y="39191"/>
                    <a:pt x="94640" y="39191"/>
                  </a:cubicBezTo>
                  <a:cubicBezTo>
                    <a:pt x="96115" y="38675"/>
                    <a:pt x="96115" y="38675"/>
                    <a:pt x="96115" y="38675"/>
                  </a:cubicBezTo>
                  <a:cubicBezTo>
                    <a:pt x="96657" y="38569"/>
                    <a:pt x="96657" y="38569"/>
                    <a:pt x="96657" y="38569"/>
                  </a:cubicBezTo>
                  <a:cubicBezTo>
                    <a:pt x="96250" y="38463"/>
                    <a:pt x="96250" y="38463"/>
                    <a:pt x="96250" y="38463"/>
                  </a:cubicBezTo>
                  <a:cubicBezTo>
                    <a:pt x="96250" y="38145"/>
                    <a:pt x="96250" y="38145"/>
                    <a:pt x="96250" y="38145"/>
                  </a:cubicBezTo>
                  <a:cubicBezTo>
                    <a:pt x="95844" y="38145"/>
                    <a:pt x="95844" y="38145"/>
                    <a:pt x="95844" y="38145"/>
                  </a:cubicBezTo>
                  <a:cubicBezTo>
                    <a:pt x="95725" y="37933"/>
                    <a:pt x="95725" y="37933"/>
                    <a:pt x="95725" y="37933"/>
                  </a:cubicBezTo>
                  <a:cubicBezTo>
                    <a:pt x="95318" y="38145"/>
                    <a:pt x="95318" y="38145"/>
                    <a:pt x="95318" y="38145"/>
                  </a:cubicBezTo>
                  <a:cubicBezTo>
                    <a:pt x="93979" y="37840"/>
                    <a:pt x="93979" y="37840"/>
                    <a:pt x="93979" y="37840"/>
                  </a:cubicBezTo>
                  <a:cubicBezTo>
                    <a:pt x="94250" y="37721"/>
                    <a:pt x="94250" y="37721"/>
                    <a:pt x="94250" y="37721"/>
                  </a:cubicBezTo>
                  <a:cubicBezTo>
                    <a:pt x="93436" y="37522"/>
                    <a:pt x="93436" y="37522"/>
                    <a:pt x="93436" y="37522"/>
                  </a:cubicBezTo>
                  <a:cubicBezTo>
                    <a:pt x="93030" y="36992"/>
                    <a:pt x="93030" y="36992"/>
                    <a:pt x="93030" y="36992"/>
                  </a:cubicBezTo>
                  <a:cubicBezTo>
                    <a:pt x="93165" y="36674"/>
                    <a:pt x="93165" y="36674"/>
                    <a:pt x="93165" y="36674"/>
                  </a:cubicBezTo>
                  <a:cubicBezTo>
                    <a:pt x="92775" y="36674"/>
                    <a:pt x="92775" y="36674"/>
                    <a:pt x="92775" y="36674"/>
                  </a:cubicBezTo>
                  <a:cubicBezTo>
                    <a:pt x="93165" y="36475"/>
                    <a:pt x="93165" y="36475"/>
                    <a:pt x="93165" y="36475"/>
                  </a:cubicBezTo>
                  <a:cubicBezTo>
                    <a:pt x="93301" y="35945"/>
                    <a:pt x="93301" y="35945"/>
                    <a:pt x="93301" y="35945"/>
                  </a:cubicBezTo>
                  <a:cubicBezTo>
                    <a:pt x="92775" y="35839"/>
                    <a:pt x="92775" y="35839"/>
                    <a:pt x="92775" y="35839"/>
                  </a:cubicBezTo>
                  <a:lnTo>
                    <a:pt x="92775" y="35839"/>
                  </a:lnTo>
                  <a:cubicBezTo>
                    <a:pt x="92368" y="35945"/>
                    <a:pt x="92368" y="35945"/>
                    <a:pt x="92368" y="35945"/>
                  </a:cubicBezTo>
                  <a:cubicBezTo>
                    <a:pt x="91826" y="35627"/>
                    <a:pt x="91826" y="35627"/>
                    <a:pt x="91826" y="35627"/>
                  </a:cubicBezTo>
                  <a:cubicBezTo>
                    <a:pt x="92911" y="35627"/>
                    <a:pt x="92911" y="35627"/>
                    <a:pt x="92911" y="35627"/>
                  </a:cubicBezTo>
                  <a:lnTo>
                    <a:pt x="92911" y="35627"/>
                  </a:lnTo>
                  <a:cubicBezTo>
                    <a:pt x="93708" y="35110"/>
                    <a:pt x="93708" y="35110"/>
                    <a:pt x="93708" y="35110"/>
                  </a:cubicBezTo>
                  <a:lnTo>
                    <a:pt x="93708" y="35110"/>
                  </a:lnTo>
                  <a:cubicBezTo>
                    <a:pt x="93572" y="34580"/>
                    <a:pt x="93572" y="34580"/>
                    <a:pt x="93572" y="34580"/>
                  </a:cubicBezTo>
                  <a:cubicBezTo>
                    <a:pt x="92504" y="34276"/>
                    <a:pt x="92504" y="34276"/>
                    <a:pt x="92504" y="34276"/>
                  </a:cubicBezTo>
                  <a:lnTo>
                    <a:pt x="92504" y="34276"/>
                  </a:lnTo>
                  <a:cubicBezTo>
                    <a:pt x="91690" y="34368"/>
                    <a:pt x="91690" y="34368"/>
                    <a:pt x="91690" y="34368"/>
                  </a:cubicBezTo>
                  <a:cubicBezTo>
                    <a:pt x="90080" y="35004"/>
                    <a:pt x="90080" y="35004"/>
                    <a:pt x="90080" y="35004"/>
                  </a:cubicBezTo>
                  <a:cubicBezTo>
                    <a:pt x="88876" y="35733"/>
                    <a:pt x="88876" y="35733"/>
                    <a:pt x="88876" y="35733"/>
                  </a:cubicBezTo>
                  <a:cubicBezTo>
                    <a:pt x="88470" y="36263"/>
                    <a:pt x="88470" y="36263"/>
                    <a:pt x="88470" y="36263"/>
                  </a:cubicBezTo>
                  <a:cubicBezTo>
                    <a:pt x="87809" y="36780"/>
                    <a:pt x="87809" y="36780"/>
                    <a:pt x="87809" y="36780"/>
                  </a:cubicBezTo>
                  <a:cubicBezTo>
                    <a:pt x="88351" y="36263"/>
                    <a:pt x="88351" y="36263"/>
                    <a:pt x="88351" y="36263"/>
                  </a:cubicBezTo>
                  <a:cubicBezTo>
                    <a:pt x="88741" y="35839"/>
                    <a:pt x="88741" y="35839"/>
                    <a:pt x="88741" y="35839"/>
                  </a:cubicBezTo>
                  <a:lnTo>
                    <a:pt x="88741" y="35839"/>
                  </a:lnTo>
                  <a:cubicBezTo>
                    <a:pt x="88741" y="35521"/>
                    <a:pt x="88741" y="35521"/>
                    <a:pt x="88741" y="35521"/>
                  </a:cubicBezTo>
                  <a:cubicBezTo>
                    <a:pt x="89012" y="35428"/>
                    <a:pt x="89012" y="35428"/>
                    <a:pt x="89012" y="35428"/>
                  </a:cubicBezTo>
                  <a:cubicBezTo>
                    <a:pt x="89555" y="34792"/>
                    <a:pt x="89555" y="34792"/>
                    <a:pt x="89555" y="34792"/>
                  </a:cubicBezTo>
                  <a:cubicBezTo>
                    <a:pt x="90351" y="34276"/>
                    <a:pt x="90351" y="34276"/>
                    <a:pt x="90351" y="34276"/>
                  </a:cubicBezTo>
                  <a:cubicBezTo>
                    <a:pt x="90894" y="34276"/>
                    <a:pt x="90894" y="34276"/>
                    <a:pt x="90894" y="34276"/>
                  </a:cubicBezTo>
                  <a:cubicBezTo>
                    <a:pt x="91555" y="33428"/>
                    <a:pt x="91555" y="33428"/>
                    <a:pt x="91555" y="33428"/>
                  </a:cubicBezTo>
                  <a:cubicBezTo>
                    <a:pt x="93979" y="33229"/>
                    <a:pt x="93979" y="33229"/>
                    <a:pt x="93979" y="33229"/>
                  </a:cubicBezTo>
                  <a:cubicBezTo>
                    <a:pt x="94521" y="33428"/>
                    <a:pt x="94521" y="33428"/>
                    <a:pt x="94521" y="33428"/>
                  </a:cubicBezTo>
                  <a:lnTo>
                    <a:pt x="94521" y="33428"/>
                  </a:lnTo>
                  <a:cubicBezTo>
                    <a:pt x="95844" y="33322"/>
                    <a:pt x="95844" y="33322"/>
                    <a:pt x="95844" y="33322"/>
                  </a:cubicBezTo>
                  <a:cubicBezTo>
                    <a:pt x="95979" y="33534"/>
                    <a:pt x="95979" y="33534"/>
                    <a:pt x="95979" y="33534"/>
                  </a:cubicBezTo>
                  <a:cubicBezTo>
                    <a:pt x="97200" y="33229"/>
                    <a:pt x="97200" y="33229"/>
                    <a:pt x="97200" y="33229"/>
                  </a:cubicBezTo>
                  <a:lnTo>
                    <a:pt x="97200" y="33229"/>
                  </a:lnTo>
                  <a:cubicBezTo>
                    <a:pt x="97335" y="33110"/>
                    <a:pt x="97335" y="33110"/>
                    <a:pt x="97335" y="33110"/>
                  </a:cubicBezTo>
                  <a:cubicBezTo>
                    <a:pt x="97454" y="33428"/>
                    <a:pt x="97454" y="33428"/>
                    <a:pt x="97454" y="33428"/>
                  </a:cubicBezTo>
                  <a:cubicBezTo>
                    <a:pt x="98929" y="32169"/>
                    <a:pt x="98929" y="32169"/>
                    <a:pt x="98929" y="32169"/>
                  </a:cubicBezTo>
                  <a:cubicBezTo>
                    <a:pt x="100268" y="31864"/>
                    <a:pt x="100268" y="31864"/>
                    <a:pt x="100268" y="31864"/>
                  </a:cubicBezTo>
                  <a:cubicBezTo>
                    <a:pt x="101488" y="31122"/>
                    <a:pt x="101488" y="31122"/>
                    <a:pt x="101488" y="31122"/>
                  </a:cubicBezTo>
                  <a:cubicBezTo>
                    <a:pt x="101082" y="30076"/>
                    <a:pt x="101082" y="30076"/>
                    <a:pt x="101082" y="30076"/>
                  </a:cubicBezTo>
                  <a:cubicBezTo>
                    <a:pt x="101353" y="29970"/>
                    <a:pt x="101353" y="29970"/>
                    <a:pt x="101353" y="29970"/>
                  </a:cubicBezTo>
                  <a:cubicBezTo>
                    <a:pt x="101082" y="29347"/>
                    <a:pt x="101082" y="29347"/>
                    <a:pt x="101082" y="29347"/>
                  </a:cubicBezTo>
                  <a:cubicBezTo>
                    <a:pt x="100149" y="29559"/>
                    <a:pt x="100149" y="29559"/>
                    <a:pt x="100149" y="29559"/>
                  </a:cubicBezTo>
                  <a:cubicBezTo>
                    <a:pt x="100014" y="28711"/>
                    <a:pt x="100014" y="28711"/>
                    <a:pt x="100014" y="28711"/>
                  </a:cubicBezTo>
                  <a:cubicBezTo>
                    <a:pt x="98403" y="29241"/>
                    <a:pt x="98403" y="29241"/>
                    <a:pt x="98403" y="29241"/>
                  </a:cubicBezTo>
                  <a:cubicBezTo>
                    <a:pt x="97200" y="29758"/>
                    <a:pt x="97200" y="29758"/>
                    <a:pt x="97200" y="29758"/>
                  </a:cubicBezTo>
                  <a:cubicBezTo>
                    <a:pt x="97725" y="29029"/>
                    <a:pt x="97725" y="29029"/>
                    <a:pt x="97725" y="29029"/>
                  </a:cubicBezTo>
                  <a:cubicBezTo>
                    <a:pt x="99336" y="28499"/>
                    <a:pt x="99336" y="28499"/>
                    <a:pt x="99336" y="28499"/>
                  </a:cubicBezTo>
                  <a:cubicBezTo>
                    <a:pt x="99742" y="28499"/>
                    <a:pt x="99742" y="28499"/>
                    <a:pt x="99742" y="28499"/>
                  </a:cubicBezTo>
                  <a:cubicBezTo>
                    <a:pt x="99742" y="28194"/>
                    <a:pt x="99742" y="28194"/>
                    <a:pt x="99742" y="28194"/>
                  </a:cubicBezTo>
                  <a:cubicBezTo>
                    <a:pt x="97861" y="27360"/>
                    <a:pt x="97861" y="27360"/>
                    <a:pt x="97861" y="27360"/>
                  </a:cubicBezTo>
                  <a:cubicBezTo>
                    <a:pt x="97064" y="27360"/>
                    <a:pt x="97064" y="27360"/>
                    <a:pt x="97064" y="27360"/>
                  </a:cubicBezTo>
                  <a:cubicBezTo>
                    <a:pt x="97335" y="26830"/>
                    <a:pt x="97335" y="26830"/>
                    <a:pt x="97335" y="26830"/>
                  </a:cubicBezTo>
                  <a:cubicBezTo>
                    <a:pt x="96386" y="26512"/>
                    <a:pt x="96386" y="26512"/>
                    <a:pt x="96386" y="26512"/>
                  </a:cubicBezTo>
                  <a:cubicBezTo>
                    <a:pt x="96386" y="26300"/>
                    <a:pt x="96386" y="26300"/>
                    <a:pt x="96386" y="26300"/>
                  </a:cubicBezTo>
                  <a:cubicBezTo>
                    <a:pt x="95725" y="26207"/>
                    <a:pt x="95725" y="26207"/>
                    <a:pt x="95725" y="26207"/>
                  </a:cubicBezTo>
                  <a:cubicBezTo>
                    <a:pt x="95844" y="25783"/>
                    <a:pt x="95844" y="25783"/>
                    <a:pt x="95844" y="25783"/>
                  </a:cubicBezTo>
                  <a:cubicBezTo>
                    <a:pt x="95182" y="25571"/>
                    <a:pt x="95182" y="25571"/>
                    <a:pt x="95182" y="25571"/>
                  </a:cubicBezTo>
                  <a:cubicBezTo>
                    <a:pt x="95844" y="25571"/>
                    <a:pt x="95844" y="25571"/>
                    <a:pt x="95844" y="25571"/>
                  </a:cubicBezTo>
                  <a:cubicBezTo>
                    <a:pt x="96250" y="25054"/>
                    <a:pt x="96250" y="25054"/>
                    <a:pt x="96250" y="25054"/>
                  </a:cubicBezTo>
                  <a:cubicBezTo>
                    <a:pt x="95454" y="24630"/>
                    <a:pt x="95454" y="24630"/>
                    <a:pt x="95454" y="24630"/>
                  </a:cubicBezTo>
                  <a:cubicBezTo>
                    <a:pt x="95979" y="24206"/>
                    <a:pt x="95979" y="24206"/>
                    <a:pt x="95979" y="24206"/>
                  </a:cubicBezTo>
                  <a:cubicBezTo>
                    <a:pt x="94911" y="23689"/>
                    <a:pt x="94911" y="23689"/>
                    <a:pt x="94911" y="23689"/>
                  </a:cubicBezTo>
                  <a:cubicBezTo>
                    <a:pt x="95318" y="23371"/>
                    <a:pt x="95318" y="23371"/>
                    <a:pt x="95318" y="23371"/>
                  </a:cubicBezTo>
                  <a:cubicBezTo>
                    <a:pt x="95182" y="23159"/>
                    <a:pt x="95182" y="23159"/>
                    <a:pt x="95182" y="23159"/>
                  </a:cubicBezTo>
                  <a:cubicBezTo>
                    <a:pt x="94521" y="23159"/>
                    <a:pt x="94521" y="23159"/>
                    <a:pt x="94521" y="23159"/>
                  </a:cubicBezTo>
                  <a:cubicBezTo>
                    <a:pt x="95047" y="23053"/>
                    <a:pt x="95047" y="23053"/>
                    <a:pt x="95047" y="23053"/>
                  </a:cubicBezTo>
                  <a:cubicBezTo>
                    <a:pt x="94640" y="22431"/>
                    <a:pt x="94640" y="22431"/>
                    <a:pt x="94640" y="22431"/>
                  </a:cubicBezTo>
                  <a:lnTo>
                    <a:pt x="94640" y="22431"/>
                  </a:lnTo>
                  <a:cubicBezTo>
                    <a:pt x="93843" y="22431"/>
                    <a:pt x="93843" y="22431"/>
                    <a:pt x="93843" y="22431"/>
                  </a:cubicBezTo>
                  <a:cubicBezTo>
                    <a:pt x="94521" y="22113"/>
                    <a:pt x="94521" y="22113"/>
                    <a:pt x="94521" y="22113"/>
                  </a:cubicBezTo>
                  <a:cubicBezTo>
                    <a:pt x="93436" y="21278"/>
                    <a:pt x="93436" y="21278"/>
                    <a:pt x="93436" y="21278"/>
                  </a:cubicBezTo>
                  <a:cubicBezTo>
                    <a:pt x="93436" y="20655"/>
                    <a:pt x="93436" y="20655"/>
                    <a:pt x="93436" y="20655"/>
                  </a:cubicBezTo>
                  <a:cubicBezTo>
                    <a:pt x="92368" y="21490"/>
                    <a:pt x="92368" y="21490"/>
                    <a:pt x="92368" y="21490"/>
                  </a:cubicBezTo>
                  <a:cubicBezTo>
                    <a:pt x="92775" y="21795"/>
                    <a:pt x="92775" y="21795"/>
                    <a:pt x="92775" y="21795"/>
                  </a:cubicBezTo>
                  <a:cubicBezTo>
                    <a:pt x="92097" y="22855"/>
                    <a:pt x="92097" y="22855"/>
                    <a:pt x="92097" y="22855"/>
                  </a:cubicBezTo>
                  <a:cubicBezTo>
                    <a:pt x="91690" y="22749"/>
                    <a:pt x="91690" y="22749"/>
                    <a:pt x="91690" y="22749"/>
                  </a:cubicBezTo>
                  <a:cubicBezTo>
                    <a:pt x="90487" y="23689"/>
                    <a:pt x="90487" y="23689"/>
                    <a:pt x="90487" y="23689"/>
                  </a:cubicBezTo>
                  <a:cubicBezTo>
                    <a:pt x="90216" y="23053"/>
                    <a:pt x="90216" y="23053"/>
                    <a:pt x="90216" y="23053"/>
                  </a:cubicBezTo>
                  <a:cubicBezTo>
                    <a:pt x="89961" y="23265"/>
                    <a:pt x="89961" y="23265"/>
                    <a:pt x="89961" y="23265"/>
                  </a:cubicBezTo>
                  <a:cubicBezTo>
                    <a:pt x="89826" y="22643"/>
                    <a:pt x="89826" y="22643"/>
                    <a:pt x="89826" y="22643"/>
                  </a:cubicBezTo>
                  <a:cubicBezTo>
                    <a:pt x="88622" y="22855"/>
                    <a:pt x="88622" y="22855"/>
                    <a:pt x="88622" y="22855"/>
                  </a:cubicBezTo>
                  <a:cubicBezTo>
                    <a:pt x="89283" y="22219"/>
                    <a:pt x="89283" y="22219"/>
                    <a:pt x="89283" y="22219"/>
                  </a:cubicBezTo>
                  <a:cubicBezTo>
                    <a:pt x="88741" y="21172"/>
                    <a:pt x="88741" y="21172"/>
                    <a:pt x="88741" y="21172"/>
                  </a:cubicBezTo>
                  <a:cubicBezTo>
                    <a:pt x="89012" y="20960"/>
                    <a:pt x="89012" y="20960"/>
                    <a:pt x="89012" y="20960"/>
                  </a:cubicBezTo>
                  <a:cubicBezTo>
                    <a:pt x="88741" y="20231"/>
                    <a:pt x="88741" y="20231"/>
                    <a:pt x="88741" y="20231"/>
                  </a:cubicBezTo>
                  <a:cubicBezTo>
                    <a:pt x="89012" y="19701"/>
                    <a:pt x="89012" y="19701"/>
                    <a:pt x="89012" y="19701"/>
                  </a:cubicBezTo>
                  <a:cubicBezTo>
                    <a:pt x="88622" y="19397"/>
                    <a:pt x="88622" y="19397"/>
                    <a:pt x="88622" y="19397"/>
                  </a:cubicBezTo>
                  <a:cubicBezTo>
                    <a:pt x="88622" y="19595"/>
                    <a:pt x="88622" y="19595"/>
                    <a:pt x="88622" y="19595"/>
                  </a:cubicBezTo>
                  <a:cubicBezTo>
                    <a:pt x="87012" y="19397"/>
                    <a:pt x="87012" y="19397"/>
                    <a:pt x="87012" y="19397"/>
                  </a:cubicBezTo>
                  <a:cubicBezTo>
                    <a:pt x="86469" y="18138"/>
                    <a:pt x="86469" y="18138"/>
                    <a:pt x="86469" y="18138"/>
                  </a:cubicBezTo>
                  <a:lnTo>
                    <a:pt x="86469" y="18138"/>
                  </a:lnTo>
                  <a:cubicBezTo>
                    <a:pt x="85130" y="17502"/>
                    <a:pt x="85130" y="17502"/>
                    <a:pt x="85130" y="17502"/>
                  </a:cubicBezTo>
                  <a:cubicBezTo>
                    <a:pt x="84995" y="17502"/>
                    <a:pt x="84995" y="17502"/>
                    <a:pt x="84995" y="17502"/>
                  </a:cubicBezTo>
                  <a:cubicBezTo>
                    <a:pt x="83927" y="17926"/>
                    <a:pt x="83927" y="17926"/>
                    <a:pt x="83927" y="17926"/>
                  </a:cubicBezTo>
                  <a:cubicBezTo>
                    <a:pt x="81638" y="17303"/>
                    <a:pt x="81638" y="17303"/>
                    <a:pt x="81638" y="17303"/>
                  </a:cubicBezTo>
                  <a:lnTo>
                    <a:pt x="81638" y="17303"/>
                  </a:lnTo>
                  <a:cubicBezTo>
                    <a:pt x="80977" y="17926"/>
                    <a:pt x="80977" y="17926"/>
                    <a:pt x="80977" y="17926"/>
                  </a:cubicBezTo>
                  <a:cubicBezTo>
                    <a:pt x="81638" y="18761"/>
                    <a:pt x="81638" y="18761"/>
                    <a:pt x="81638" y="18761"/>
                  </a:cubicBezTo>
                  <a:lnTo>
                    <a:pt x="81638" y="18761"/>
                  </a:lnTo>
                  <a:cubicBezTo>
                    <a:pt x="81774" y="18761"/>
                    <a:pt x="81774" y="18761"/>
                    <a:pt x="81774" y="18761"/>
                  </a:cubicBezTo>
                  <a:cubicBezTo>
                    <a:pt x="81113" y="20125"/>
                    <a:pt x="81113" y="20125"/>
                    <a:pt x="81113" y="20125"/>
                  </a:cubicBezTo>
                  <a:lnTo>
                    <a:pt x="81113" y="20125"/>
                  </a:lnTo>
                  <a:cubicBezTo>
                    <a:pt x="81503" y="20125"/>
                    <a:pt x="81503" y="20125"/>
                    <a:pt x="81503" y="20125"/>
                  </a:cubicBezTo>
                  <a:cubicBezTo>
                    <a:pt x="82045" y="21702"/>
                    <a:pt x="82045" y="21702"/>
                    <a:pt x="82045" y="21702"/>
                  </a:cubicBezTo>
                  <a:cubicBezTo>
                    <a:pt x="81248" y="21702"/>
                    <a:pt x="81248" y="21702"/>
                    <a:pt x="81248" y="21702"/>
                  </a:cubicBezTo>
                  <a:cubicBezTo>
                    <a:pt x="81503" y="22113"/>
                    <a:pt x="81503" y="22113"/>
                    <a:pt x="81503" y="22113"/>
                  </a:cubicBezTo>
                  <a:cubicBezTo>
                    <a:pt x="80570" y="22431"/>
                    <a:pt x="80570" y="22431"/>
                    <a:pt x="80570" y="22431"/>
                  </a:cubicBezTo>
                  <a:cubicBezTo>
                    <a:pt x="80570" y="22947"/>
                    <a:pt x="80570" y="22947"/>
                    <a:pt x="80570" y="22947"/>
                  </a:cubicBezTo>
                  <a:cubicBezTo>
                    <a:pt x="81638" y="23583"/>
                    <a:pt x="81638" y="23583"/>
                    <a:pt x="81638" y="23583"/>
                  </a:cubicBezTo>
                  <a:cubicBezTo>
                    <a:pt x="82316" y="26207"/>
                    <a:pt x="82316" y="26207"/>
                    <a:pt x="82316" y="26207"/>
                  </a:cubicBezTo>
                  <a:cubicBezTo>
                    <a:pt x="82723" y="25995"/>
                    <a:pt x="82723" y="25995"/>
                    <a:pt x="82723" y="25995"/>
                  </a:cubicBezTo>
                  <a:cubicBezTo>
                    <a:pt x="82723" y="26512"/>
                    <a:pt x="82723" y="26512"/>
                    <a:pt x="82723" y="26512"/>
                  </a:cubicBezTo>
                  <a:cubicBezTo>
                    <a:pt x="82316" y="26406"/>
                    <a:pt x="82316" y="26406"/>
                    <a:pt x="82316" y="26406"/>
                  </a:cubicBezTo>
                  <a:cubicBezTo>
                    <a:pt x="81909" y="27254"/>
                    <a:pt x="81909" y="27254"/>
                    <a:pt x="81909" y="27254"/>
                  </a:cubicBezTo>
                  <a:cubicBezTo>
                    <a:pt x="79757" y="28406"/>
                    <a:pt x="79757" y="28406"/>
                    <a:pt x="79757" y="28406"/>
                  </a:cubicBezTo>
                  <a:lnTo>
                    <a:pt x="79757" y="28406"/>
                  </a:lnTo>
                  <a:cubicBezTo>
                    <a:pt x="80435" y="29241"/>
                    <a:pt x="80435" y="29241"/>
                    <a:pt x="80435" y="29241"/>
                  </a:cubicBezTo>
                  <a:cubicBezTo>
                    <a:pt x="80570" y="30606"/>
                    <a:pt x="80570" y="30606"/>
                    <a:pt x="80570" y="30606"/>
                  </a:cubicBezTo>
                  <a:lnTo>
                    <a:pt x="80570" y="30606"/>
                  </a:lnTo>
                  <a:cubicBezTo>
                    <a:pt x="80977" y="31122"/>
                    <a:pt x="80977" y="31122"/>
                    <a:pt x="80977" y="31122"/>
                  </a:cubicBezTo>
                  <a:cubicBezTo>
                    <a:pt x="80299" y="31546"/>
                    <a:pt x="80299" y="31546"/>
                    <a:pt x="80299" y="31546"/>
                  </a:cubicBezTo>
                  <a:cubicBezTo>
                    <a:pt x="80706" y="31970"/>
                    <a:pt x="80706" y="31970"/>
                    <a:pt x="80706" y="31970"/>
                  </a:cubicBezTo>
                  <a:cubicBezTo>
                    <a:pt x="80435" y="32275"/>
                    <a:pt x="80435" y="32275"/>
                    <a:pt x="80435" y="32275"/>
                  </a:cubicBezTo>
                  <a:cubicBezTo>
                    <a:pt x="80028" y="31758"/>
                    <a:pt x="80028" y="31758"/>
                    <a:pt x="80028" y="31758"/>
                  </a:cubicBezTo>
                  <a:cubicBezTo>
                    <a:pt x="79638" y="32076"/>
                    <a:pt x="79638" y="32076"/>
                    <a:pt x="79638" y="32076"/>
                  </a:cubicBezTo>
                  <a:cubicBezTo>
                    <a:pt x="79638" y="32381"/>
                    <a:pt x="79638" y="32381"/>
                    <a:pt x="79638" y="32381"/>
                  </a:cubicBezTo>
                  <a:cubicBezTo>
                    <a:pt x="79095" y="32076"/>
                    <a:pt x="79095" y="32076"/>
                    <a:pt x="79095" y="32076"/>
                  </a:cubicBezTo>
                  <a:cubicBezTo>
                    <a:pt x="78824" y="31546"/>
                    <a:pt x="78824" y="31546"/>
                    <a:pt x="78824" y="31546"/>
                  </a:cubicBezTo>
                  <a:cubicBezTo>
                    <a:pt x="78163" y="31122"/>
                    <a:pt x="78163" y="31122"/>
                    <a:pt x="78163" y="31122"/>
                  </a:cubicBezTo>
                  <a:cubicBezTo>
                    <a:pt x="77621" y="31228"/>
                    <a:pt x="77621" y="31228"/>
                    <a:pt x="77621" y="31228"/>
                  </a:cubicBezTo>
                  <a:cubicBezTo>
                    <a:pt x="78163" y="31016"/>
                    <a:pt x="78163" y="31016"/>
                    <a:pt x="78163" y="31016"/>
                  </a:cubicBezTo>
                  <a:cubicBezTo>
                    <a:pt x="77349" y="30182"/>
                    <a:pt x="77349" y="30182"/>
                    <a:pt x="77349" y="30182"/>
                  </a:cubicBezTo>
                  <a:cubicBezTo>
                    <a:pt x="77485" y="29665"/>
                    <a:pt x="77485" y="29665"/>
                    <a:pt x="77485" y="29665"/>
                  </a:cubicBezTo>
                  <a:lnTo>
                    <a:pt x="77485" y="29665"/>
                  </a:lnTo>
                  <a:cubicBezTo>
                    <a:pt x="77349" y="28817"/>
                    <a:pt x="77349" y="28817"/>
                    <a:pt x="77349" y="28817"/>
                  </a:cubicBezTo>
                  <a:cubicBezTo>
                    <a:pt x="77485" y="28088"/>
                    <a:pt x="77485" y="28088"/>
                    <a:pt x="77485" y="28088"/>
                  </a:cubicBezTo>
                  <a:lnTo>
                    <a:pt x="77485" y="28088"/>
                  </a:lnTo>
                  <a:cubicBezTo>
                    <a:pt x="77349" y="27558"/>
                    <a:pt x="77349" y="27558"/>
                    <a:pt x="77349" y="27558"/>
                  </a:cubicBezTo>
                  <a:cubicBezTo>
                    <a:pt x="76553" y="27360"/>
                    <a:pt x="76553" y="27360"/>
                    <a:pt x="76553" y="27360"/>
                  </a:cubicBezTo>
                  <a:cubicBezTo>
                    <a:pt x="74671" y="27360"/>
                    <a:pt x="74671" y="27360"/>
                    <a:pt x="74671" y="27360"/>
                  </a:cubicBezTo>
                  <a:cubicBezTo>
                    <a:pt x="74535" y="27254"/>
                    <a:pt x="74535" y="27254"/>
                    <a:pt x="74535" y="27254"/>
                  </a:cubicBezTo>
                  <a:cubicBezTo>
                    <a:pt x="72535" y="26512"/>
                    <a:pt x="72535" y="26512"/>
                    <a:pt x="72535" y="26512"/>
                  </a:cubicBezTo>
                  <a:cubicBezTo>
                    <a:pt x="72128" y="25889"/>
                    <a:pt x="72128" y="25889"/>
                    <a:pt x="72128" y="25889"/>
                  </a:cubicBezTo>
                  <a:cubicBezTo>
                    <a:pt x="69450" y="24842"/>
                    <a:pt x="69450" y="24842"/>
                    <a:pt x="69450" y="24842"/>
                  </a:cubicBezTo>
                  <a:cubicBezTo>
                    <a:pt x="68094" y="25359"/>
                    <a:pt x="68094" y="25359"/>
                    <a:pt x="68094" y="25359"/>
                  </a:cubicBezTo>
                  <a:cubicBezTo>
                    <a:pt x="68365" y="24842"/>
                    <a:pt x="68365" y="24842"/>
                    <a:pt x="68365" y="24842"/>
                  </a:cubicBezTo>
                  <a:cubicBezTo>
                    <a:pt x="67958" y="24312"/>
                    <a:pt x="67958" y="24312"/>
                    <a:pt x="67958" y="24312"/>
                  </a:cubicBezTo>
                  <a:cubicBezTo>
                    <a:pt x="67958" y="23689"/>
                    <a:pt x="67958" y="23689"/>
                    <a:pt x="67958" y="23689"/>
                  </a:cubicBezTo>
                  <a:cubicBezTo>
                    <a:pt x="67568" y="22947"/>
                    <a:pt x="67568" y="22947"/>
                    <a:pt x="67568" y="22947"/>
                  </a:cubicBezTo>
                  <a:lnTo>
                    <a:pt x="67568" y="22947"/>
                  </a:lnTo>
                  <a:cubicBezTo>
                    <a:pt x="66365" y="22749"/>
                    <a:pt x="66365" y="22749"/>
                    <a:pt x="66365" y="22749"/>
                  </a:cubicBezTo>
                  <a:cubicBezTo>
                    <a:pt x="65958" y="22431"/>
                    <a:pt x="65958" y="22431"/>
                    <a:pt x="65958" y="22431"/>
                  </a:cubicBezTo>
                  <a:cubicBezTo>
                    <a:pt x="66365" y="20019"/>
                    <a:pt x="66365" y="20019"/>
                    <a:pt x="66365" y="20019"/>
                  </a:cubicBezTo>
                  <a:cubicBezTo>
                    <a:pt x="66755" y="19397"/>
                    <a:pt x="66755" y="19397"/>
                    <a:pt x="66755" y="19397"/>
                  </a:cubicBezTo>
                  <a:lnTo>
                    <a:pt x="66755" y="19397"/>
                  </a:lnTo>
                  <a:cubicBezTo>
                    <a:pt x="66483" y="19079"/>
                    <a:pt x="66483" y="19079"/>
                    <a:pt x="66483" y="19079"/>
                  </a:cubicBezTo>
                  <a:cubicBezTo>
                    <a:pt x="67297" y="18549"/>
                    <a:pt x="67297" y="18549"/>
                    <a:pt x="67297" y="18549"/>
                  </a:cubicBezTo>
                  <a:cubicBezTo>
                    <a:pt x="67433" y="18549"/>
                    <a:pt x="67433" y="18549"/>
                    <a:pt x="67433" y="18549"/>
                  </a:cubicBezTo>
                  <a:cubicBezTo>
                    <a:pt x="68365" y="16985"/>
                    <a:pt x="68365" y="16985"/>
                    <a:pt x="68365" y="16985"/>
                  </a:cubicBezTo>
                  <a:cubicBezTo>
                    <a:pt x="69975" y="16773"/>
                    <a:pt x="69975" y="16773"/>
                    <a:pt x="69975" y="16773"/>
                  </a:cubicBezTo>
                  <a:cubicBezTo>
                    <a:pt x="69704" y="15939"/>
                    <a:pt x="69704" y="15939"/>
                    <a:pt x="69704" y="15939"/>
                  </a:cubicBezTo>
                  <a:lnTo>
                    <a:pt x="69704" y="15939"/>
                  </a:lnTo>
                  <a:cubicBezTo>
                    <a:pt x="68365" y="15515"/>
                    <a:pt x="68365" y="15515"/>
                    <a:pt x="68365" y="15515"/>
                  </a:cubicBezTo>
                  <a:cubicBezTo>
                    <a:pt x="67297" y="14892"/>
                    <a:pt x="67297" y="14892"/>
                    <a:pt x="67297" y="14892"/>
                  </a:cubicBezTo>
                  <a:cubicBezTo>
                    <a:pt x="68501" y="15409"/>
                    <a:pt x="68501" y="15409"/>
                    <a:pt x="68501" y="15409"/>
                  </a:cubicBezTo>
                  <a:lnTo>
                    <a:pt x="68501" y="15409"/>
                  </a:lnTo>
                  <a:cubicBezTo>
                    <a:pt x="69314" y="15409"/>
                    <a:pt x="69314" y="15409"/>
                    <a:pt x="69314" y="15409"/>
                  </a:cubicBezTo>
                  <a:cubicBezTo>
                    <a:pt x="69975" y="15833"/>
                    <a:pt x="69975" y="15833"/>
                    <a:pt x="69975" y="15833"/>
                  </a:cubicBezTo>
                  <a:cubicBezTo>
                    <a:pt x="70789" y="14786"/>
                    <a:pt x="70789" y="14786"/>
                    <a:pt x="70789" y="14786"/>
                  </a:cubicBezTo>
                  <a:cubicBezTo>
                    <a:pt x="71857" y="14985"/>
                    <a:pt x="71857" y="14985"/>
                    <a:pt x="71857" y="14985"/>
                  </a:cubicBezTo>
                  <a:cubicBezTo>
                    <a:pt x="73332" y="13103"/>
                    <a:pt x="73332" y="13103"/>
                    <a:pt x="73332" y="13103"/>
                  </a:cubicBezTo>
                  <a:cubicBezTo>
                    <a:pt x="71315" y="12785"/>
                    <a:pt x="71315" y="12785"/>
                    <a:pt x="71315" y="12785"/>
                  </a:cubicBezTo>
                  <a:cubicBezTo>
                    <a:pt x="70247" y="11950"/>
                    <a:pt x="70247" y="11950"/>
                    <a:pt x="70247" y="11950"/>
                  </a:cubicBezTo>
                  <a:cubicBezTo>
                    <a:pt x="71043" y="11950"/>
                    <a:pt x="71043" y="11950"/>
                    <a:pt x="71043" y="11950"/>
                  </a:cubicBezTo>
                  <a:cubicBezTo>
                    <a:pt x="72383" y="12891"/>
                    <a:pt x="72383" y="12891"/>
                    <a:pt x="72383" y="12891"/>
                  </a:cubicBezTo>
                  <a:lnTo>
                    <a:pt x="72383" y="12891"/>
                  </a:lnTo>
                  <a:cubicBezTo>
                    <a:pt x="73332" y="12692"/>
                    <a:pt x="73332" y="12692"/>
                    <a:pt x="73332" y="12692"/>
                  </a:cubicBezTo>
                  <a:cubicBezTo>
                    <a:pt x="74129" y="11328"/>
                    <a:pt x="74129" y="11328"/>
                    <a:pt x="74129" y="11328"/>
                  </a:cubicBezTo>
                  <a:cubicBezTo>
                    <a:pt x="73468" y="10904"/>
                    <a:pt x="73468" y="10904"/>
                    <a:pt x="73468" y="10904"/>
                  </a:cubicBezTo>
                  <a:cubicBezTo>
                    <a:pt x="74535" y="10798"/>
                    <a:pt x="74535" y="10798"/>
                    <a:pt x="74535" y="10798"/>
                  </a:cubicBezTo>
                  <a:cubicBezTo>
                    <a:pt x="74942" y="11328"/>
                    <a:pt x="74942" y="11328"/>
                    <a:pt x="74942" y="11328"/>
                  </a:cubicBezTo>
                  <a:cubicBezTo>
                    <a:pt x="76146" y="11328"/>
                    <a:pt x="76146" y="11328"/>
                    <a:pt x="76146" y="11328"/>
                  </a:cubicBezTo>
                  <a:cubicBezTo>
                    <a:pt x="75875" y="10480"/>
                    <a:pt x="75875" y="10480"/>
                    <a:pt x="75875" y="10480"/>
                  </a:cubicBezTo>
                  <a:cubicBezTo>
                    <a:pt x="76553" y="11010"/>
                    <a:pt x="76553" y="11010"/>
                    <a:pt x="76553" y="11010"/>
                  </a:cubicBezTo>
                  <a:cubicBezTo>
                    <a:pt x="78282" y="9751"/>
                    <a:pt x="78282" y="9751"/>
                    <a:pt x="78282" y="9751"/>
                  </a:cubicBezTo>
                  <a:lnTo>
                    <a:pt x="78282" y="9751"/>
                  </a:lnTo>
                  <a:cubicBezTo>
                    <a:pt x="78417" y="9022"/>
                    <a:pt x="78417" y="9022"/>
                    <a:pt x="78417" y="9022"/>
                  </a:cubicBezTo>
                  <a:cubicBezTo>
                    <a:pt x="77621" y="8280"/>
                    <a:pt x="77621" y="8280"/>
                    <a:pt x="77621" y="8280"/>
                  </a:cubicBezTo>
                  <a:cubicBezTo>
                    <a:pt x="77349" y="7234"/>
                    <a:pt x="77349" y="7234"/>
                    <a:pt x="77349" y="7234"/>
                  </a:cubicBezTo>
                  <a:cubicBezTo>
                    <a:pt x="77756" y="7340"/>
                    <a:pt x="77756" y="7340"/>
                    <a:pt x="77756" y="7340"/>
                  </a:cubicBezTo>
                  <a:cubicBezTo>
                    <a:pt x="78689" y="6611"/>
                    <a:pt x="78689" y="6611"/>
                    <a:pt x="78689" y="6611"/>
                  </a:cubicBezTo>
                  <a:cubicBezTo>
                    <a:pt x="77892" y="6399"/>
                    <a:pt x="77892" y="6399"/>
                    <a:pt x="77892" y="6399"/>
                  </a:cubicBezTo>
                  <a:cubicBezTo>
                    <a:pt x="78417" y="5975"/>
                    <a:pt x="78417" y="5975"/>
                    <a:pt x="78417" y="5975"/>
                  </a:cubicBezTo>
                  <a:cubicBezTo>
                    <a:pt x="77214" y="5670"/>
                    <a:pt x="77214" y="5670"/>
                    <a:pt x="77214" y="5670"/>
                  </a:cubicBezTo>
                  <a:cubicBezTo>
                    <a:pt x="77214" y="4822"/>
                    <a:pt x="77214" y="4822"/>
                    <a:pt x="77214" y="4822"/>
                  </a:cubicBezTo>
                  <a:cubicBezTo>
                    <a:pt x="76146" y="4822"/>
                    <a:pt x="76146" y="4822"/>
                    <a:pt x="76146" y="4822"/>
                  </a:cubicBezTo>
                  <a:cubicBezTo>
                    <a:pt x="74807" y="4518"/>
                    <a:pt x="74807" y="4518"/>
                    <a:pt x="74807" y="4518"/>
                  </a:cubicBezTo>
                  <a:cubicBezTo>
                    <a:pt x="74535" y="5670"/>
                    <a:pt x="74535" y="5670"/>
                    <a:pt x="74535" y="5670"/>
                  </a:cubicBezTo>
                  <a:lnTo>
                    <a:pt x="74535" y="5670"/>
                  </a:lnTo>
                  <a:cubicBezTo>
                    <a:pt x="75214" y="6187"/>
                    <a:pt x="75214" y="6187"/>
                    <a:pt x="75214" y="6187"/>
                  </a:cubicBezTo>
                  <a:cubicBezTo>
                    <a:pt x="75078" y="6611"/>
                    <a:pt x="75078" y="6611"/>
                    <a:pt x="75078" y="6611"/>
                  </a:cubicBezTo>
                  <a:cubicBezTo>
                    <a:pt x="74400" y="6929"/>
                    <a:pt x="74400" y="6929"/>
                    <a:pt x="74400" y="6929"/>
                  </a:cubicBezTo>
                  <a:cubicBezTo>
                    <a:pt x="74264" y="6929"/>
                    <a:pt x="74264" y="6929"/>
                    <a:pt x="74264" y="6929"/>
                  </a:cubicBezTo>
                  <a:cubicBezTo>
                    <a:pt x="73993" y="8174"/>
                    <a:pt x="73993" y="8174"/>
                    <a:pt x="73993" y="8174"/>
                  </a:cubicBezTo>
                  <a:cubicBezTo>
                    <a:pt x="73603" y="8704"/>
                    <a:pt x="73603" y="8704"/>
                    <a:pt x="73603" y="8704"/>
                  </a:cubicBezTo>
                  <a:cubicBezTo>
                    <a:pt x="72925" y="9539"/>
                    <a:pt x="72925" y="9539"/>
                    <a:pt x="72925" y="9539"/>
                  </a:cubicBezTo>
                  <a:cubicBezTo>
                    <a:pt x="71857" y="8174"/>
                    <a:pt x="71857" y="8174"/>
                    <a:pt x="71857" y="8174"/>
                  </a:cubicBezTo>
                  <a:cubicBezTo>
                    <a:pt x="71993" y="7340"/>
                    <a:pt x="71993" y="7340"/>
                    <a:pt x="71993" y="7340"/>
                  </a:cubicBezTo>
                  <a:cubicBezTo>
                    <a:pt x="72654" y="7552"/>
                    <a:pt x="72654" y="7552"/>
                    <a:pt x="72654" y="7552"/>
                  </a:cubicBezTo>
                  <a:cubicBezTo>
                    <a:pt x="72128" y="6399"/>
                    <a:pt x="72128" y="6399"/>
                    <a:pt x="72128" y="6399"/>
                  </a:cubicBezTo>
                  <a:cubicBezTo>
                    <a:pt x="71043" y="5670"/>
                    <a:pt x="71043" y="5670"/>
                    <a:pt x="71043" y="5670"/>
                  </a:cubicBezTo>
                  <a:cubicBezTo>
                    <a:pt x="70247" y="7446"/>
                    <a:pt x="70247" y="7446"/>
                    <a:pt x="70247" y="7446"/>
                  </a:cubicBezTo>
                  <a:cubicBezTo>
                    <a:pt x="69975" y="6929"/>
                    <a:pt x="69975" y="6929"/>
                    <a:pt x="69975" y="6929"/>
                  </a:cubicBezTo>
                  <a:cubicBezTo>
                    <a:pt x="70111" y="6505"/>
                    <a:pt x="70111" y="6505"/>
                    <a:pt x="70111" y="6505"/>
                  </a:cubicBezTo>
                  <a:cubicBezTo>
                    <a:pt x="69314" y="5564"/>
                    <a:pt x="69314" y="5564"/>
                    <a:pt x="69314" y="5564"/>
                  </a:cubicBezTo>
                  <a:cubicBezTo>
                    <a:pt x="69704" y="5458"/>
                    <a:pt x="69704" y="5458"/>
                    <a:pt x="69704" y="5458"/>
                  </a:cubicBezTo>
                  <a:cubicBezTo>
                    <a:pt x="69314" y="4928"/>
                    <a:pt x="69314" y="4928"/>
                    <a:pt x="69314" y="4928"/>
                  </a:cubicBezTo>
                  <a:lnTo>
                    <a:pt x="69314" y="4928"/>
                  </a:lnTo>
                  <a:cubicBezTo>
                    <a:pt x="68772" y="5140"/>
                    <a:pt x="68772" y="5140"/>
                    <a:pt x="68772" y="5140"/>
                  </a:cubicBezTo>
                  <a:cubicBezTo>
                    <a:pt x="68229" y="4822"/>
                    <a:pt x="68229" y="4822"/>
                    <a:pt x="68229" y="4822"/>
                  </a:cubicBezTo>
                  <a:cubicBezTo>
                    <a:pt x="68636" y="4306"/>
                    <a:pt x="68636" y="4306"/>
                    <a:pt x="68636" y="4306"/>
                  </a:cubicBezTo>
                  <a:cubicBezTo>
                    <a:pt x="68501" y="3882"/>
                    <a:pt x="68501" y="3882"/>
                    <a:pt x="68501" y="3882"/>
                  </a:cubicBezTo>
                  <a:cubicBezTo>
                    <a:pt x="69043" y="3670"/>
                    <a:pt x="69043" y="3670"/>
                    <a:pt x="69043" y="3670"/>
                  </a:cubicBezTo>
                  <a:cubicBezTo>
                    <a:pt x="67840" y="2212"/>
                    <a:pt x="67840" y="2212"/>
                    <a:pt x="67840" y="2212"/>
                  </a:cubicBezTo>
                  <a:cubicBezTo>
                    <a:pt x="67840" y="1576"/>
                    <a:pt x="67840" y="1576"/>
                    <a:pt x="67840" y="1576"/>
                  </a:cubicBezTo>
                  <a:lnTo>
                    <a:pt x="67840" y="1576"/>
                  </a:lnTo>
                  <a:cubicBezTo>
                    <a:pt x="67026" y="317"/>
                    <a:pt x="67026" y="317"/>
                    <a:pt x="67026" y="317"/>
                  </a:cubicBezTo>
                  <a:lnTo>
                    <a:pt x="67026" y="317"/>
                  </a:lnTo>
                  <a:cubicBezTo>
                    <a:pt x="66483" y="529"/>
                    <a:pt x="66483" y="529"/>
                    <a:pt x="66483" y="529"/>
                  </a:cubicBezTo>
                  <a:cubicBezTo>
                    <a:pt x="66365" y="0"/>
                    <a:pt x="66365" y="0"/>
                    <a:pt x="66365" y="0"/>
                  </a:cubicBezTo>
                  <a:cubicBezTo>
                    <a:pt x="65822" y="0"/>
                    <a:pt x="65822" y="0"/>
                    <a:pt x="65822" y="0"/>
                  </a:cubicBezTo>
                  <a:cubicBezTo>
                    <a:pt x="65144" y="847"/>
                    <a:pt x="65144" y="847"/>
                    <a:pt x="65144" y="847"/>
                  </a:cubicBezTo>
                  <a:cubicBezTo>
                    <a:pt x="65416" y="1470"/>
                    <a:pt x="65416" y="1470"/>
                    <a:pt x="65416" y="1470"/>
                  </a:cubicBezTo>
                  <a:cubicBezTo>
                    <a:pt x="65026" y="1364"/>
                    <a:pt x="65026" y="1364"/>
                    <a:pt x="65026" y="1364"/>
                  </a:cubicBezTo>
                  <a:cubicBezTo>
                    <a:pt x="64754" y="2411"/>
                    <a:pt x="64754" y="2411"/>
                    <a:pt x="64754" y="2411"/>
                  </a:cubicBezTo>
                  <a:lnTo>
                    <a:pt x="64754" y="2411"/>
                  </a:lnTo>
                  <a:cubicBezTo>
                    <a:pt x="65144" y="3153"/>
                    <a:pt x="65144" y="3153"/>
                    <a:pt x="65144" y="3153"/>
                  </a:cubicBezTo>
                  <a:cubicBezTo>
                    <a:pt x="64483" y="3776"/>
                    <a:pt x="64483" y="3776"/>
                    <a:pt x="64483" y="3776"/>
                  </a:cubicBezTo>
                  <a:cubicBezTo>
                    <a:pt x="64754" y="4412"/>
                    <a:pt x="64754" y="4412"/>
                    <a:pt x="64754" y="4412"/>
                  </a:cubicBezTo>
                  <a:cubicBezTo>
                    <a:pt x="67162" y="5140"/>
                    <a:pt x="67162" y="5140"/>
                    <a:pt x="67162" y="5140"/>
                  </a:cubicBezTo>
                  <a:cubicBezTo>
                    <a:pt x="67026" y="5670"/>
                    <a:pt x="67026" y="5670"/>
                    <a:pt x="67026" y="5670"/>
                  </a:cubicBezTo>
                  <a:cubicBezTo>
                    <a:pt x="66890" y="5352"/>
                    <a:pt x="66890" y="5352"/>
                    <a:pt x="66890" y="5352"/>
                  </a:cubicBezTo>
                  <a:cubicBezTo>
                    <a:pt x="66229" y="6717"/>
                    <a:pt x="66229" y="6717"/>
                    <a:pt x="66229" y="6717"/>
                  </a:cubicBezTo>
                  <a:cubicBezTo>
                    <a:pt x="66755" y="6611"/>
                    <a:pt x="66755" y="6611"/>
                    <a:pt x="66755" y="6611"/>
                  </a:cubicBezTo>
                  <a:cubicBezTo>
                    <a:pt x="67026" y="6293"/>
                    <a:pt x="67026" y="6293"/>
                    <a:pt x="67026" y="6293"/>
                  </a:cubicBezTo>
                  <a:cubicBezTo>
                    <a:pt x="67162" y="7022"/>
                    <a:pt x="67162" y="7022"/>
                    <a:pt x="67162" y="7022"/>
                  </a:cubicBezTo>
                  <a:cubicBezTo>
                    <a:pt x="66229" y="7962"/>
                    <a:pt x="66229" y="7962"/>
                    <a:pt x="66229" y="7962"/>
                  </a:cubicBezTo>
                  <a:cubicBezTo>
                    <a:pt x="65551" y="7962"/>
                    <a:pt x="65551" y="7962"/>
                    <a:pt x="65551" y="7962"/>
                  </a:cubicBezTo>
                  <a:cubicBezTo>
                    <a:pt x="65551" y="9327"/>
                    <a:pt x="65551" y="9327"/>
                    <a:pt x="65551" y="9327"/>
                  </a:cubicBezTo>
                  <a:cubicBezTo>
                    <a:pt x="64754" y="9022"/>
                    <a:pt x="64754" y="9022"/>
                    <a:pt x="64754" y="9022"/>
                  </a:cubicBezTo>
                  <a:cubicBezTo>
                    <a:pt x="65144" y="7446"/>
                    <a:pt x="65144" y="7446"/>
                    <a:pt x="65144" y="7446"/>
                  </a:cubicBezTo>
                  <a:cubicBezTo>
                    <a:pt x="64483" y="7962"/>
                    <a:pt x="64483" y="7962"/>
                    <a:pt x="64483" y="7962"/>
                  </a:cubicBezTo>
                  <a:cubicBezTo>
                    <a:pt x="63805" y="7128"/>
                    <a:pt x="63805" y="7128"/>
                    <a:pt x="63805" y="7128"/>
                  </a:cubicBezTo>
                  <a:cubicBezTo>
                    <a:pt x="62737" y="7446"/>
                    <a:pt x="62737" y="7446"/>
                    <a:pt x="62737" y="7446"/>
                  </a:cubicBezTo>
                  <a:cubicBezTo>
                    <a:pt x="63415" y="8386"/>
                    <a:pt x="63415" y="8386"/>
                    <a:pt x="63415" y="8386"/>
                  </a:cubicBezTo>
                  <a:cubicBezTo>
                    <a:pt x="63941" y="8280"/>
                    <a:pt x="63941" y="8280"/>
                    <a:pt x="63941" y="8280"/>
                  </a:cubicBezTo>
                  <a:cubicBezTo>
                    <a:pt x="63805" y="8810"/>
                    <a:pt x="63805" y="8810"/>
                    <a:pt x="63805" y="8810"/>
                  </a:cubicBezTo>
                  <a:cubicBezTo>
                    <a:pt x="63415" y="8810"/>
                    <a:pt x="63415" y="8810"/>
                    <a:pt x="63415" y="8810"/>
                  </a:cubicBezTo>
                  <a:cubicBezTo>
                    <a:pt x="62602" y="7870"/>
                    <a:pt x="62602" y="7870"/>
                    <a:pt x="62602" y="7870"/>
                  </a:cubicBezTo>
                  <a:cubicBezTo>
                    <a:pt x="62873" y="8492"/>
                    <a:pt x="62873" y="8492"/>
                    <a:pt x="62873" y="8492"/>
                  </a:cubicBezTo>
                  <a:cubicBezTo>
                    <a:pt x="61127" y="8386"/>
                    <a:pt x="61127" y="8386"/>
                    <a:pt x="61127" y="8386"/>
                  </a:cubicBezTo>
                  <a:lnTo>
                    <a:pt x="61127" y="8386"/>
                  </a:lnTo>
                  <a:cubicBezTo>
                    <a:pt x="59262" y="8598"/>
                    <a:pt x="59262" y="8598"/>
                    <a:pt x="59262" y="8598"/>
                  </a:cubicBezTo>
                  <a:cubicBezTo>
                    <a:pt x="58313" y="7658"/>
                    <a:pt x="58313" y="7658"/>
                    <a:pt x="58313" y="7658"/>
                  </a:cubicBezTo>
                  <a:cubicBezTo>
                    <a:pt x="58042" y="7962"/>
                    <a:pt x="58042" y="7962"/>
                    <a:pt x="58042" y="7962"/>
                  </a:cubicBezTo>
                  <a:cubicBezTo>
                    <a:pt x="57380" y="7962"/>
                    <a:pt x="57380" y="7962"/>
                    <a:pt x="57380" y="7962"/>
                  </a:cubicBezTo>
                  <a:cubicBezTo>
                    <a:pt x="56567" y="7234"/>
                    <a:pt x="56567" y="7234"/>
                    <a:pt x="56567" y="7234"/>
                  </a:cubicBezTo>
                  <a:cubicBezTo>
                    <a:pt x="56702" y="7022"/>
                    <a:pt x="56702" y="7022"/>
                    <a:pt x="56702" y="7022"/>
                  </a:cubicBezTo>
                  <a:cubicBezTo>
                    <a:pt x="55906" y="6081"/>
                    <a:pt x="55906" y="6081"/>
                    <a:pt x="55906" y="6081"/>
                  </a:cubicBezTo>
                  <a:cubicBezTo>
                    <a:pt x="54567" y="6823"/>
                    <a:pt x="54567" y="6823"/>
                    <a:pt x="54567" y="6823"/>
                  </a:cubicBezTo>
                  <a:cubicBezTo>
                    <a:pt x="53888" y="6823"/>
                    <a:pt x="53888" y="6823"/>
                    <a:pt x="53888" y="6823"/>
                  </a:cubicBezTo>
                  <a:cubicBezTo>
                    <a:pt x="53482" y="7552"/>
                    <a:pt x="53482" y="7552"/>
                    <a:pt x="53482" y="7552"/>
                  </a:cubicBezTo>
                  <a:cubicBezTo>
                    <a:pt x="54295" y="7764"/>
                    <a:pt x="54295" y="7764"/>
                    <a:pt x="54295" y="7764"/>
                  </a:cubicBezTo>
                  <a:lnTo>
                    <a:pt x="54295" y="7764"/>
                  </a:lnTo>
                  <a:cubicBezTo>
                    <a:pt x="54567" y="7658"/>
                    <a:pt x="54567" y="7658"/>
                    <a:pt x="54567" y="7658"/>
                  </a:cubicBezTo>
                  <a:cubicBezTo>
                    <a:pt x="54431" y="7446"/>
                    <a:pt x="54431" y="7446"/>
                    <a:pt x="54431" y="7446"/>
                  </a:cubicBezTo>
                  <a:cubicBezTo>
                    <a:pt x="55363" y="7340"/>
                    <a:pt x="55363" y="7340"/>
                    <a:pt x="55363" y="7340"/>
                  </a:cubicBezTo>
                  <a:cubicBezTo>
                    <a:pt x="55634" y="6929"/>
                    <a:pt x="55634" y="6929"/>
                    <a:pt x="55634" y="6929"/>
                  </a:cubicBezTo>
                  <a:cubicBezTo>
                    <a:pt x="56177" y="6823"/>
                    <a:pt x="56177" y="6823"/>
                    <a:pt x="56177" y="6823"/>
                  </a:cubicBezTo>
                  <a:cubicBezTo>
                    <a:pt x="55634" y="7658"/>
                    <a:pt x="55634" y="7658"/>
                    <a:pt x="55634" y="7658"/>
                  </a:cubicBezTo>
                  <a:cubicBezTo>
                    <a:pt x="54567" y="7962"/>
                    <a:pt x="54567" y="7962"/>
                    <a:pt x="54567" y="7962"/>
                  </a:cubicBezTo>
                  <a:lnTo>
                    <a:pt x="54567" y="7962"/>
                  </a:lnTo>
                  <a:cubicBezTo>
                    <a:pt x="54160" y="8492"/>
                    <a:pt x="54160" y="8492"/>
                    <a:pt x="54160" y="8492"/>
                  </a:cubicBezTo>
                  <a:cubicBezTo>
                    <a:pt x="54685" y="8810"/>
                    <a:pt x="54685" y="8810"/>
                    <a:pt x="54685" y="8810"/>
                  </a:cubicBezTo>
                  <a:cubicBezTo>
                    <a:pt x="54567" y="9128"/>
                    <a:pt x="54567" y="9128"/>
                    <a:pt x="54567" y="9128"/>
                  </a:cubicBezTo>
                  <a:lnTo>
                    <a:pt x="54567" y="9128"/>
                  </a:lnTo>
                  <a:cubicBezTo>
                    <a:pt x="54956" y="9963"/>
                    <a:pt x="54956" y="9963"/>
                    <a:pt x="54956" y="9963"/>
                  </a:cubicBezTo>
                  <a:cubicBezTo>
                    <a:pt x="54431" y="10281"/>
                    <a:pt x="54431" y="10281"/>
                    <a:pt x="54431" y="10281"/>
                  </a:cubicBezTo>
                  <a:cubicBezTo>
                    <a:pt x="54024" y="9751"/>
                    <a:pt x="54024" y="9751"/>
                    <a:pt x="54024" y="9751"/>
                  </a:cubicBezTo>
                  <a:cubicBezTo>
                    <a:pt x="54431" y="9645"/>
                    <a:pt x="54431" y="9645"/>
                    <a:pt x="54431" y="9645"/>
                  </a:cubicBezTo>
                  <a:cubicBezTo>
                    <a:pt x="53753" y="8810"/>
                    <a:pt x="53753" y="8810"/>
                    <a:pt x="53753" y="8810"/>
                  </a:cubicBezTo>
                  <a:cubicBezTo>
                    <a:pt x="53617" y="9022"/>
                    <a:pt x="53617" y="9022"/>
                    <a:pt x="53617" y="9022"/>
                  </a:cubicBezTo>
                  <a:cubicBezTo>
                    <a:pt x="53363" y="8492"/>
                    <a:pt x="53363" y="8492"/>
                    <a:pt x="53363" y="8492"/>
                  </a:cubicBezTo>
                  <a:lnTo>
                    <a:pt x="53363" y="8492"/>
                  </a:lnTo>
                  <a:cubicBezTo>
                    <a:pt x="52821" y="8386"/>
                    <a:pt x="52821" y="8386"/>
                    <a:pt x="52821" y="8386"/>
                  </a:cubicBezTo>
                  <a:cubicBezTo>
                    <a:pt x="52278" y="7962"/>
                    <a:pt x="52278" y="7962"/>
                    <a:pt x="52278" y="7962"/>
                  </a:cubicBezTo>
                  <a:cubicBezTo>
                    <a:pt x="51617" y="8492"/>
                    <a:pt x="51617" y="8492"/>
                    <a:pt x="51617" y="8492"/>
                  </a:cubicBezTo>
                  <a:cubicBezTo>
                    <a:pt x="49871" y="8704"/>
                    <a:pt x="49871" y="8704"/>
                    <a:pt x="49871" y="8704"/>
                  </a:cubicBezTo>
                  <a:cubicBezTo>
                    <a:pt x="47464" y="8174"/>
                    <a:pt x="47464" y="8174"/>
                    <a:pt x="47464" y="8174"/>
                  </a:cubicBezTo>
                  <a:cubicBezTo>
                    <a:pt x="47718" y="7962"/>
                    <a:pt x="47718" y="7962"/>
                    <a:pt x="47718" y="7962"/>
                  </a:cubicBezTo>
                  <a:cubicBezTo>
                    <a:pt x="47718" y="7658"/>
                    <a:pt x="47718" y="7658"/>
                    <a:pt x="47718" y="7658"/>
                  </a:cubicBezTo>
                  <a:cubicBezTo>
                    <a:pt x="48396" y="7552"/>
                    <a:pt x="48396" y="7552"/>
                    <a:pt x="48396" y="7552"/>
                  </a:cubicBezTo>
                  <a:cubicBezTo>
                    <a:pt x="48532" y="7658"/>
                    <a:pt x="48532" y="7658"/>
                    <a:pt x="48532" y="7658"/>
                  </a:cubicBezTo>
                  <a:cubicBezTo>
                    <a:pt x="48803" y="7234"/>
                    <a:pt x="48803" y="7234"/>
                    <a:pt x="48803" y="7234"/>
                  </a:cubicBezTo>
                  <a:cubicBezTo>
                    <a:pt x="48125" y="6399"/>
                    <a:pt x="48125" y="6399"/>
                    <a:pt x="48125" y="6399"/>
                  </a:cubicBezTo>
                  <a:cubicBezTo>
                    <a:pt x="47328" y="6187"/>
                    <a:pt x="47328" y="6187"/>
                    <a:pt x="47328" y="6187"/>
                  </a:cubicBezTo>
                  <a:cubicBezTo>
                    <a:pt x="46786" y="6187"/>
                    <a:pt x="46786" y="6187"/>
                    <a:pt x="46786" y="6187"/>
                  </a:cubicBezTo>
                  <a:cubicBezTo>
                    <a:pt x="46921" y="6293"/>
                    <a:pt x="46921" y="6293"/>
                    <a:pt x="46921" y="6293"/>
                  </a:cubicBezTo>
                  <a:cubicBezTo>
                    <a:pt x="45972" y="6293"/>
                    <a:pt x="45972" y="6293"/>
                    <a:pt x="45972" y="6293"/>
                  </a:cubicBezTo>
                  <a:cubicBezTo>
                    <a:pt x="44650" y="5670"/>
                    <a:pt x="44650" y="5670"/>
                    <a:pt x="44650" y="5670"/>
                  </a:cubicBezTo>
                  <a:cubicBezTo>
                    <a:pt x="43158" y="5352"/>
                    <a:pt x="43158" y="5352"/>
                    <a:pt x="43158" y="5352"/>
                  </a:cubicBezTo>
                  <a:cubicBezTo>
                    <a:pt x="42226" y="4518"/>
                    <a:pt x="42226" y="4518"/>
                    <a:pt x="42226" y="4518"/>
                  </a:cubicBezTo>
                  <a:cubicBezTo>
                    <a:pt x="40751" y="4518"/>
                    <a:pt x="40751" y="4518"/>
                    <a:pt x="40751" y="4518"/>
                  </a:cubicBezTo>
                  <a:lnTo>
                    <a:pt x="40751" y="4518"/>
                  </a:lnTo>
                  <a:cubicBezTo>
                    <a:pt x="40615" y="5140"/>
                    <a:pt x="40615" y="5140"/>
                    <a:pt x="40615" y="5140"/>
                  </a:cubicBezTo>
                  <a:cubicBezTo>
                    <a:pt x="40209" y="5458"/>
                    <a:pt x="40209" y="5458"/>
                    <a:pt x="40209" y="5458"/>
                  </a:cubicBezTo>
                  <a:cubicBezTo>
                    <a:pt x="39547" y="5352"/>
                    <a:pt x="39547" y="5352"/>
                    <a:pt x="39547" y="5352"/>
                  </a:cubicBezTo>
                  <a:cubicBezTo>
                    <a:pt x="39954" y="4730"/>
                    <a:pt x="39954" y="4730"/>
                    <a:pt x="39954" y="4730"/>
                  </a:cubicBezTo>
                  <a:cubicBezTo>
                    <a:pt x="39547" y="4730"/>
                    <a:pt x="39547" y="4730"/>
                    <a:pt x="39547" y="4730"/>
                  </a:cubicBezTo>
                  <a:cubicBezTo>
                    <a:pt x="39547" y="3988"/>
                    <a:pt x="39547" y="3988"/>
                    <a:pt x="39547" y="3988"/>
                  </a:cubicBezTo>
                  <a:cubicBezTo>
                    <a:pt x="39276" y="4094"/>
                    <a:pt x="39276" y="4094"/>
                    <a:pt x="39276" y="4094"/>
                  </a:cubicBezTo>
                  <a:cubicBezTo>
                    <a:pt x="39005" y="4094"/>
                    <a:pt x="39005" y="4094"/>
                    <a:pt x="39005" y="4094"/>
                  </a:cubicBezTo>
                  <a:cubicBezTo>
                    <a:pt x="39005" y="4306"/>
                    <a:pt x="39005" y="4306"/>
                    <a:pt x="39005" y="4306"/>
                  </a:cubicBezTo>
                  <a:cubicBezTo>
                    <a:pt x="38598" y="4610"/>
                    <a:pt x="38598" y="4610"/>
                    <a:pt x="38598" y="4610"/>
                  </a:cubicBezTo>
                  <a:cubicBezTo>
                    <a:pt x="38869" y="4730"/>
                    <a:pt x="38869" y="4730"/>
                    <a:pt x="38869" y="4730"/>
                  </a:cubicBezTo>
                  <a:cubicBezTo>
                    <a:pt x="38598" y="4928"/>
                    <a:pt x="38598" y="4928"/>
                    <a:pt x="38598" y="4928"/>
                  </a:cubicBezTo>
                  <a:cubicBezTo>
                    <a:pt x="38751" y="5140"/>
                    <a:pt x="38751" y="5140"/>
                    <a:pt x="38751" y="5140"/>
                  </a:cubicBezTo>
                  <a:cubicBezTo>
                    <a:pt x="38480" y="5246"/>
                    <a:pt x="38480" y="5246"/>
                    <a:pt x="38480" y="5246"/>
                  </a:cubicBezTo>
                  <a:cubicBezTo>
                    <a:pt x="38751" y="5352"/>
                    <a:pt x="38751" y="5352"/>
                    <a:pt x="38751" y="5352"/>
                  </a:cubicBezTo>
                  <a:cubicBezTo>
                    <a:pt x="38480" y="5458"/>
                    <a:pt x="38480" y="5458"/>
                    <a:pt x="38480" y="5458"/>
                  </a:cubicBezTo>
                  <a:cubicBezTo>
                    <a:pt x="37666" y="5034"/>
                    <a:pt x="37666" y="5034"/>
                    <a:pt x="37666" y="5034"/>
                  </a:cubicBezTo>
                  <a:cubicBezTo>
                    <a:pt x="37259" y="4200"/>
                    <a:pt x="37259" y="4200"/>
                    <a:pt x="37259" y="4200"/>
                  </a:cubicBezTo>
                  <a:cubicBezTo>
                    <a:pt x="37005" y="3471"/>
                    <a:pt x="37005" y="3471"/>
                    <a:pt x="37005" y="3471"/>
                  </a:cubicBezTo>
                  <a:cubicBezTo>
                    <a:pt x="36191" y="2941"/>
                    <a:pt x="36191" y="2941"/>
                    <a:pt x="36191" y="2941"/>
                  </a:cubicBezTo>
                  <a:cubicBezTo>
                    <a:pt x="36327" y="3564"/>
                    <a:pt x="36327" y="3564"/>
                    <a:pt x="36327" y="3564"/>
                  </a:cubicBezTo>
                  <a:cubicBezTo>
                    <a:pt x="36598" y="3670"/>
                    <a:pt x="36598" y="3670"/>
                    <a:pt x="36598" y="3670"/>
                  </a:cubicBezTo>
                  <a:cubicBezTo>
                    <a:pt x="35920" y="3988"/>
                    <a:pt x="35920" y="3988"/>
                    <a:pt x="35920" y="3988"/>
                  </a:cubicBezTo>
                  <a:cubicBezTo>
                    <a:pt x="35259" y="4730"/>
                    <a:pt x="35259" y="4730"/>
                    <a:pt x="35259" y="4730"/>
                  </a:cubicBezTo>
                  <a:cubicBezTo>
                    <a:pt x="35394" y="4200"/>
                    <a:pt x="35394" y="4200"/>
                    <a:pt x="35394" y="4200"/>
                  </a:cubicBezTo>
                  <a:cubicBezTo>
                    <a:pt x="34191" y="4730"/>
                    <a:pt x="34191" y="4730"/>
                    <a:pt x="34191" y="4730"/>
                  </a:cubicBezTo>
                  <a:cubicBezTo>
                    <a:pt x="33513" y="5670"/>
                    <a:pt x="33513" y="5670"/>
                    <a:pt x="33513" y="5670"/>
                  </a:cubicBezTo>
                  <a:cubicBezTo>
                    <a:pt x="33513" y="5140"/>
                    <a:pt x="33513" y="5140"/>
                    <a:pt x="33513" y="5140"/>
                  </a:cubicBezTo>
                  <a:cubicBezTo>
                    <a:pt x="31902" y="5975"/>
                    <a:pt x="31902" y="5975"/>
                    <a:pt x="31902" y="5975"/>
                  </a:cubicBezTo>
                  <a:cubicBezTo>
                    <a:pt x="32174" y="5670"/>
                    <a:pt x="32580" y="5140"/>
                    <a:pt x="32699" y="5140"/>
                  </a:cubicBezTo>
                  <a:cubicBezTo>
                    <a:pt x="32699" y="5140"/>
                    <a:pt x="33377" y="5034"/>
                    <a:pt x="33648" y="5034"/>
                  </a:cubicBezTo>
                  <a:lnTo>
                    <a:pt x="33648" y="5034"/>
                  </a:lnTo>
                  <a:cubicBezTo>
                    <a:pt x="34987" y="3882"/>
                    <a:pt x="34987" y="3882"/>
                    <a:pt x="34987" y="3882"/>
                  </a:cubicBezTo>
                  <a:lnTo>
                    <a:pt x="34987" y="3882"/>
                  </a:lnTo>
                  <a:cubicBezTo>
                    <a:pt x="34716" y="3564"/>
                    <a:pt x="34716" y="3564"/>
                    <a:pt x="34716" y="3564"/>
                  </a:cubicBezTo>
                  <a:cubicBezTo>
                    <a:pt x="33648" y="3882"/>
                    <a:pt x="33648" y="3882"/>
                    <a:pt x="33648" y="3882"/>
                  </a:cubicBezTo>
                  <a:cubicBezTo>
                    <a:pt x="32309" y="4822"/>
                    <a:pt x="32309" y="4822"/>
                    <a:pt x="32309" y="4822"/>
                  </a:cubicBezTo>
                  <a:cubicBezTo>
                    <a:pt x="32038" y="4730"/>
                    <a:pt x="32038" y="4730"/>
                    <a:pt x="32038" y="4730"/>
                  </a:cubicBezTo>
                  <a:cubicBezTo>
                    <a:pt x="30428" y="6081"/>
                    <a:pt x="30428" y="6081"/>
                    <a:pt x="30428" y="6081"/>
                  </a:cubicBezTo>
                  <a:cubicBezTo>
                    <a:pt x="30292" y="6081"/>
                    <a:pt x="30292" y="6081"/>
                    <a:pt x="30292" y="6081"/>
                  </a:cubicBezTo>
                  <a:cubicBezTo>
                    <a:pt x="30699" y="6929"/>
                    <a:pt x="30699" y="6929"/>
                    <a:pt x="30699" y="6929"/>
                  </a:cubicBezTo>
                  <a:cubicBezTo>
                    <a:pt x="30156" y="6399"/>
                    <a:pt x="30156" y="6399"/>
                    <a:pt x="30156" y="6399"/>
                  </a:cubicBezTo>
                  <a:cubicBezTo>
                    <a:pt x="29495" y="6399"/>
                    <a:pt x="29495" y="6399"/>
                    <a:pt x="29495" y="6399"/>
                  </a:cubicBezTo>
                  <a:cubicBezTo>
                    <a:pt x="29766" y="6823"/>
                    <a:pt x="29766" y="6823"/>
                    <a:pt x="29766" y="6823"/>
                  </a:cubicBezTo>
                  <a:cubicBezTo>
                    <a:pt x="28563" y="6187"/>
                    <a:pt x="28563" y="6187"/>
                    <a:pt x="28563" y="6187"/>
                  </a:cubicBezTo>
                  <a:lnTo>
                    <a:pt x="28563" y="6187"/>
                  </a:lnTo>
                  <a:cubicBezTo>
                    <a:pt x="27749" y="6187"/>
                    <a:pt x="27749" y="6187"/>
                    <a:pt x="27749" y="6187"/>
                  </a:cubicBezTo>
                  <a:cubicBezTo>
                    <a:pt x="26003" y="4928"/>
                    <a:pt x="26003" y="4928"/>
                    <a:pt x="26003" y="4928"/>
                  </a:cubicBezTo>
                  <a:lnTo>
                    <a:pt x="26003" y="4928"/>
                  </a:lnTo>
                  <a:cubicBezTo>
                    <a:pt x="24528" y="4822"/>
                    <a:pt x="24528" y="4822"/>
                    <a:pt x="24528" y="4822"/>
                  </a:cubicBezTo>
                  <a:lnTo>
                    <a:pt x="24528" y="4822"/>
                  </a:lnTo>
                  <a:cubicBezTo>
                    <a:pt x="24393" y="4822"/>
                    <a:pt x="24393" y="4822"/>
                    <a:pt x="24393" y="4822"/>
                  </a:cubicBezTo>
                  <a:cubicBezTo>
                    <a:pt x="22647" y="3882"/>
                    <a:pt x="22647" y="3882"/>
                    <a:pt x="22647" y="3882"/>
                  </a:cubicBezTo>
                  <a:lnTo>
                    <a:pt x="22647" y="3882"/>
                  </a:lnTo>
                  <a:cubicBezTo>
                    <a:pt x="20646" y="4200"/>
                    <a:pt x="20646" y="4200"/>
                    <a:pt x="20646" y="4200"/>
                  </a:cubicBezTo>
                  <a:cubicBezTo>
                    <a:pt x="19833" y="3776"/>
                    <a:pt x="19833" y="3776"/>
                    <a:pt x="19833" y="3776"/>
                  </a:cubicBezTo>
                  <a:cubicBezTo>
                    <a:pt x="19036" y="3882"/>
                    <a:pt x="19036" y="3882"/>
                    <a:pt x="19036" y="3882"/>
                  </a:cubicBezTo>
                  <a:cubicBezTo>
                    <a:pt x="17019" y="3047"/>
                    <a:pt x="17019" y="3047"/>
                    <a:pt x="17019" y="3047"/>
                  </a:cubicBezTo>
                  <a:lnTo>
                    <a:pt x="17019" y="3047"/>
                  </a:lnTo>
                  <a:cubicBezTo>
                    <a:pt x="16087" y="3259"/>
                    <a:pt x="16087" y="3259"/>
                    <a:pt x="16087" y="3259"/>
                  </a:cubicBezTo>
                  <a:cubicBezTo>
                    <a:pt x="14205" y="2212"/>
                    <a:pt x="14205" y="2212"/>
                    <a:pt x="14205" y="2212"/>
                  </a:cubicBezTo>
                  <a:lnTo>
                    <a:pt x="14205" y="2212"/>
                  </a:lnTo>
                  <a:cubicBezTo>
                    <a:pt x="12594" y="2318"/>
                    <a:pt x="12594" y="2318"/>
                    <a:pt x="12594" y="2318"/>
                  </a:cubicBezTo>
                  <a:cubicBezTo>
                    <a:pt x="11798" y="1788"/>
                    <a:pt x="11798" y="1788"/>
                    <a:pt x="11798" y="1788"/>
                  </a:cubicBezTo>
                  <a:cubicBezTo>
                    <a:pt x="11527" y="2318"/>
                    <a:pt x="11527" y="2318"/>
                    <a:pt x="11527" y="2318"/>
                  </a:cubicBezTo>
                  <a:lnTo>
                    <a:pt x="11527" y="2318"/>
                  </a:lnTo>
                  <a:cubicBezTo>
                    <a:pt x="11662" y="2623"/>
                    <a:pt x="11662" y="2623"/>
                    <a:pt x="11662" y="2623"/>
                  </a:cubicBezTo>
                  <a:cubicBezTo>
                    <a:pt x="10713" y="2318"/>
                    <a:pt x="10713" y="2318"/>
                    <a:pt x="10713" y="2318"/>
                  </a:cubicBezTo>
                  <a:cubicBezTo>
                    <a:pt x="11527" y="1894"/>
                    <a:pt x="11527" y="1894"/>
                    <a:pt x="11527" y="1894"/>
                  </a:cubicBezTo>
                  <a:cubicBezTo>
                    <a:pt x="10323" y="1258"/>
                    <a:pt x="10323" y="1258"/>
                    <a:pt x="10323" y="1258"/>
                  </a:cubicBezTo>
                  <a:cubicBezTo>
                    <a:pt x="9391" y="2411"/>
                    <a:pt x="9391" y="2411"/>
                    <a:pt x="9391" y="2411"/>
                  </a:cubicBezTo>
                  <a:cubicBezTo>
                    <a:pt x="8170" y="2623"/>
                    <a:pt x="8170" y="2623"/>
                    <a:pt x="8170" y="2623"/>
                  </a:cubicBezTo>
                  <a:cubicBezTo>
                    <a:pt x="8035" y="2318"/>
                    <a:pt x="8035" y="2318"/>
                    <a:pt x="8035" y="2318"/>
                  </a:cubicBezTo>
                  <a:cubicBezTo>
                    <a:pt x="7509" y="2835"/>
                    <a:pt x="7509" y="2835"/>
                    <a:pt x="7509" y="2835"/>
                  </a:cubicBezTo>
                  <a:cubicBezTo>
                    <a:pt x="7509" y="3365"/>
                    <a:pt x="7509" y="3365"/>
                    <a:pt x="7509" y="3365"/>
                  </a:cubicBezTo>
                  <a:cubicBezTo>
                    <a:pt x="7238" y="2941"/>
                    <a:pt x="7238" y="2941"/>
                    <a:pt x="7238" y="2941"/>
                  </a:cubicBezTo>
                  <a:cubicBezTo>
                    <a:pt x="5356" y="3776"/>
                    <a:pt x="5356" y="3776"/>
                    <a:pt x="5356" y="3776"/>
                  </a:cubicBezTo>
                  <a:cubicBezTo>
                    <a:pt x="5763" y="4306"/>
                    <a:pt x="5763" y="4306"/>
                    <a:pt x="5763" y="4306"/>
                  </a:cubicBezTo>
                  <a:cubicBezTo>
                    <a:pt x="5221" y="4200"/>
                    <a:pt x="5221" y="4200"/>
                    <a:pt x="5221" y="4200"/>
                  </a:cubicBezTo>
                  <a:cubicBezTo>
                    <a:pt x="4695" y="4730"/>
                    <a:pt x="4695" y="4730"/>
                    <a:pt x="4695" y="4730"/>
                  </a:cubicBezTo>
                  <a:cubicBezTo>
                    <a:pt x="4424" y="5869"/>
                    <a:pt x="4424" y="5869"/>
                    <a:pt x="4424" y="5869"/>
                  </a:cubicBezTo>
                  <a:cubicBezTo>
                    <a:pt x="3610" y="6187"/>
                    <a:pt x="3610" y="6187"/>
                    <a:pt x="3610" y="6187"/>
                  </a:cubicBezTo>
                  <a:cubicBezTo>
                    <a:pt x="1746" y="6399"/>
                    <a:pt x="1746" y="6399"/>
                    <a:pt x="1746" y="6399"/>
                  </a:cubicBezTo>
                  <a:cubicBezTo>
                    <a:pt x="1746" y="7234"/>
                    <a:pt x="1746" y="7234"/>
                    <a:pt x="1746" y="7234"/>
                  </a:cubicBezTo>
                  <a:cubicBezTo>
                    <a:pt x="1339" y="7446"/>
                    <a:pt x="1339" y="7446"/>
                    <a:pt x="1339" y="7446"/>
                  </a:cubicBezTo>
                  <a:cubicBezTo>
                    <a:pt x="2000" y="7658"/>
                    <a:pt x="2000" y="7658"/>
                    <a:pt x="2000" y="7658"/>
                  </a:cubicBezTo>
                  <a:cubicBezTo>
                    <a:pt x="2135" y="7962"/>
                    <a:pt x="2135" y="7962"/>
                    <a:pt x="2135" y="7962"/>
                  </a:cubicBezTo>
                  <a:cubicBezTo>
                    <a:pt x="2813" y="8174"/>
                    <a:pt x="2813" y="8174"/>
                    <a:pt x="2813" y="8174"/>
                  </a:cubicBezTo>
                  <a:cubicBezTo>
                    <a:pt x="3746" y="8916"/>
                    <a:pt x="3746" y="8916"/>
                    <a:pt x="3746" y="8916"/>
                  </a:cubicBezTo>
                  <a:cubicBezTo>
                    <a:pt x="4017" y="9327"/>
                    <a:pt x="4017" y="9327"/>
                    <a:pt x="4017" y="9327"/>
                  </a:cubicBezTo>
                  <a:cubicBezTo>
                    <a:pt x="4153" y="9857"/>
                    <a:pt x="4153" y="9857"/>
                    <a:pt x="4153" y="9857"/>
                  </a:cubicBezTo>
                  <a:cubicBezTo>
                    <a:pt x="4814" y="9963"/>
                    <a:pt x="4814" y="9963"/>
                    <a:pt x="4814" y="9963"/>
                  </a:cubicBezTo>
                  <a:cubicBezTo>
                    <a:pt x="5221" y="9751"/>
                    <a:pt x="5221" y="9751"/>
                    <a:pt x="5221" y="9751"/>
                  </a:cubicBezTo>
                  <a:cubicBezTo>
                    <a:pt x="5085" y="9963"/>
                    <a:pt x="5085" y="9963"/>
                    <a:pt x="5085" y="9963"/>
                  </a:cubicBezTo>
                  <a:cubicBezTo>
                    <a:pt x="6034" y="9857"/>
                    <a:pt x="6034" y="9857"/>
                    <a:pt x="6034" y="9857"/>
                  </a:cubicBezTo>
                  <a:cubicBezTo>
                    <a:pt x="6170" y="10069"/>
                    <a:pt x="6170" y="10069"/>
                    <a:pt x="6170" y="10069"/>
                  </a:cubicBezTo>
                  <a:cubicBezTo>
                    <a:pt x="5763" y="10374"/>
                    <a:pt x="5763" y="10374"/>
                    <a:pt x="5763" y="10374"/>
                  </a:cubicBezTo>
                  <a:cubicBezTo>
                    <a:pt x="6305" y="10692"/>
                    <a:pt x="6305" y="10692"/>
                    <a:pt x="6305" y="10692"/>
                  </a:cubicBezTo>
                  <a:cubicBezTo>
                    <a:pt x="6695" y="10586"/>
                    <a:pt x="6695" y="10586"/>
                    <a:pt x="6695" y="10586"/>
                  </a:cubicBezTo>
                  <a:cubicBezTo>
                    <a:pt x="7102" y="10692"/>
                    <a:pt x="7102" y="10692"/>
                    <a:pt x="7102" y="10692"/>
                  </a:cubicBezTo>
                  <a:cubicBezTo>
                    <a:pt x="7780" y="10586"/>
                    <a:pt x="7780" y="10586"/>
                    <a:pt x="7780" y="10586"/>
                  </a:cubicBezTo>
                  <a:cubicBezTo>
                    <a:pt x="7373" y="10798"/>
                    <a:pt x="7373" y="10798"/>
                    <a:pt x="7373" y="10798"/>
                  </a:cubicBezTo>
                  <a:cubicBezTo>
                    <a:pt x="7780" y="10798"/>
                    <a:pt x="7780" y="10798"/>
                    <a:pt x="7780" y="10798"/>
                  </a:cubicBezTo>
                  <a:cubicBezTo>
                    <a:pt x="7780" y="10904"/>
                    <a:pt x="7780" y="10904"/>
                    <a:pt x="7780" y="10904"/>
                  </a:cubicBezTo>
                  <a:cubicBezTo>
                    <a:pt x="6967" y="11010"/>
                    <a:pt x="6967" y="11010"/>
                    <a:pt x="6967" y="11010"/>
                  </a:cubicBezTo>
                  <a:cubicBezTo>
                    <a:pt x="6305" y="10798"/>
                    <a:pt x="6305" y="10798"/>
                    <a:pt x="6305" y="10798"/>
                  </a:cubicBezTo>
                  <a:lnTo>
                    <a:pt x="6305" y="10798"/>
                  </a:lnTo>
                  <a:cubicBezTo>
                    <a:pt x="5627" y="11010"/>
                    <a:pt x="5627" y="11010"/>
                    <a:pt x="5627" y="11010"/>
                  </a:cubicBezTo>
                  <a:cubicBezTo>
                    <a:pt x="5763" y="11222"/>
                    <a:pt x="5763" y="11222"/>
                    <a:pt x="5763" y="11222"/>
                  </a:cubicBezTo>
                  <a:cubicBezTo>
                    <a:pt x="6034" y="11010"/>
                    <a:pt x="6034" y="11010"/>
                    <a:pt x="6034" y="11010"/>
                  </a:cubicBezTo>
                  <a:cubicBezTo>
                    <a:pt x="6560" y="11222"/>
                    <a:pt x="6560" y="11222"/>
                    <a:pt x="6560" y="11222"/>
                  </a:cubicBezTo>
                  <a:cubicBezTo>
                    <a:pt x="6424" y="11434"/>
                    <a:pt x="6424" y="11434"/>
                    <a:pt x="6424" y="11434"/>
                  </a:cubicBezTo>
                  <a:cubicBezTo>
                    <a:pt x="6170" y="11222"/>
                    <a:pt x="6170" y="11222"/>
                    <a:pt x="6170" y="11222"/>
                  </a:cubicBezTo>
                  <a:cubicBezTo>
                    <a:pt x="5899" y="11632"/>
                    <a:pt x="5899" y="11632"/>
                    <a:pt x="5899" y="11632"/>
                  </a:cubicBezTo>
                  <a:cubicBezTo>
                    <a:pt x="4153" y="11632"/>
                    <a:pt x="4153" y="11632"/>
                    <a:pt x="4153" y="11632"/>
                  </a:cubicBezTo>
                  <a:cubicBezTo>
                    <a:pt x="3881" y="11328"/>
                    <a:pt x="3881" y="11328"/>
                    <a:pt x="3881" y="11328"/>
                  </a:cubicBezTo>
                  <a:cubicBezTo>
                    <a:pt x="4153" y="11116"/>
                    <a:pt x="4153" y="11116"/>
                    <a:pt x="4153" y="11116"/>
                  </a:cubicBezTo>
                  <a:cubicBezTo>
                    <a:pt x="3881" y="10586"/>
                    <a:pt x="3881" y="10586"/>
                    <a:pt x="3881" y="10586"/>
                  </a:cubicBezTo>
                  <a:cubicBezTo>
                    <a:pt x="3085" y="10586"/>
                    <a:pt x="3085" y="10586"/>
                    <a:pt x="3085" y="10586"/>
                  </a:cubicBezTo>
                  <a:lnTo>
                    <a:pt x="3085" y="10586"/>
                  </a:lnTo>
                  <a:cubicBezTo>
                    <a:pt x="2135" y="11222"/>
                    <a:pt x="2135" y="11222"/>
                    <a:pt x="2135" y="11222"/>
                  </a:cubicBezTo>
                  <a:cubicBezTo>
                    <a:pt x="2407" y="11434"/>
                    <a:pt x="2407" y="11434"/>
                    <a:pt x="2407" y="11434"/>
                  </a:cubicBezTo>
                  <a:cubicBezTo>
                    <a:pt x="1881" y="11434"/>
                    <a:pt x="1881" y="11434"/>
                    <a:pt x="1881" y="11434"/>
                  </a:cubicBezTo>
                  <a:cubicBezTo>
                    <a:pt x="525" y="12268"/>
                    <a:pt x="525" y="12268"/>
                    <a:pt x="525" y="12268"/>
                  </a:cubicBezTo>
                  <a:cubicBezTo>
                    <a:pt x="0" y="12268"/>
                    <a:pt x="0" y="12268"/>
                    <a:pt x="0" y="12268"/>
                  </a:cubicBezTo>
                  <a:cubicBezTo>
                    <a:pt x="1067" y="12891"/>
                    <a:pt x="1067" y="12891"/>
                    <a:pt x="1067" y="12891"/>
                  </a:cubicBezTo>
                  <a:cubicBezTo>
                    <a:pt x="1746" y="12891"/>
                    <a:pt x="1746" y="12891"/>
                    <a:pt x="1746" y="12891"/>
                  </a:cubicBezTo>
                  <a:cubicBezTo>
                    <a:pt x="1474" y="13209"/>
                    <a:pt x="1474" y="13209"/>
                    <a:pt x="1474" y="13209"/>
                  </a:cubicBezTo>
                  <a:cubicBezTo>
                    <a:pt x="1203" y="13103"/>
                    <a:pt x="1203" y="13103"/>
                    <a:pt x="1203" y="13103"/>
                  </a:cubicBezTo>
                  <a:cubicBezTo>
                    <a:pt x="1746" y="13633"/>
                    <a:pt x="1746" y="13633"/>
                    <a:pt x="1746" y="13633"/>
                  </a:cubicBezTo>
                  <a:cubicBezTo>
                    <a:pt x="1610" y="13938"/>
                    <a:pt x="1610" y="13938"/>
                    <a:pt x="1610" y="13938"/>
                  </a:cubicBezTo>
                  <a:cubicBezTo>
                    <a:pt x="3220" y="14362"/>
                    <a:pt x="3220" y="14362"/>
                    <a:pt x="3220" y="14362"/>
                  </a:cubicBezTo>
                  <a:lnTo>
                    <a:pt x="3220" y="14362"/>
                  </a:lnTo>
                  <a:cubicBezTo>
                    <a:pt x="3610" y="14150"/>
                    <a:pt x="3610" y="14150"/>
                    <a:pt x="3610" y="14150"/>
                  </a:cubicBezTo>
                  <a:cubicBezTo>
                    <a:pt x="4153" y="14150"/>
                    <a:pt x="4153" y="14150"/>
                    <a:pt x="4153" y="14150"/>
                  </a:cubicBezTo>
                  <a:cubicBezTo>
                    <a:pt x="4695" y="14468"/>
                    <a:pt x="4695" y="14468"/>
                    <a:pt x="4695" y="14468"/>
                  </a:cubicBezTo>
                  <a:cubicBezTo>
                    <a:pt x="4559" y="14150"/>
                    <a:pt x="4559" y="14150"/>
                    <a:pt x="4559" y="14150"/>
                  </a:cubicBezTo>
                  <a:cubicBezTo>
                    <a:pt x="4966" y="14574"/>
                    <a:pt x="4966" y="14574"/>
                    <a:pt x="4966" y="14574"/>
                  </a:cubicBezTo>
                  <a:cubicBezTo>
                    <a:pt x="5899" y="13726"/>
                    <a:pt x="5899" y="13726"/>
                    <a:pt x="5899" y="13726"/>
                  </a:cubicBezTo>
                  <a:cubicBezTo>
                    <a:pt x="6170" y="13832"/>
                    <a:pt x="6170" y="13832"/>
                    <a:pt x="6170" y="13832"/>
                  </a:cubicBezTo>
                  <a:cubicBezTo>
                    <a:pt x="6560" y="13633"/>
                    <a:pt x="6560" y="13633"/>
                    <a:pt x="6560" y="13633"/>
                  </a:cubicBezTo>
                  <a:cubicBezTo>
                    <a:pt x="6831" y="13832"/>
                    <a:pt x="6831" y="13832"/>
                    <a:pt x="6831" y="13832"/>
                  </a:cubicBezTo>
                  <a:cubicBezTo>
                    <a:pt x="6560" y="14256"/>
                    <a:pt x="6560" y="14256"/>
                    <a:pt x="6560" y="14256"/>
                  </a:cubicBezTo>
                  <a:cubicBezTo>
                    <a:pt x="6170" y="14150"/>
                    <a:pt x="6170" y="14150"/>
                    <a:pt x="6170" y="14150"/>
                  </a:cubicBezTo>
                  <a:cubicBezTo>
                    <a:pt x="6170" y="14468"/>
                    <a:pt x="6170" y="14468"/>
                    <a:pt x="6170" y="14468"/>
                  </a:cubicBezTo>
                  <a:cubicBezTo>
                    <a:pt x="6424" y="14574"/>
                    <a:pt x="6424" y="14574"/>
                    <a:pt x="6424" y="14574"/>
                  </a:cubicBezTo>
                  <a:cubicBezTo>
                    <a:pt x="6831" y="15409"/>
                    <a:pt x="6831" y="15409"/>
                    <a:pt x="6831" y="15409"/>
                  </a:cubicBezTo>
                  <a:cubicBezTo>
                    <a:pt x="6305" y="15939"/>
                    <a:pt x="6305" y="15939"/>
                    <a:pt x="6305" y="15939"/>
                  </a:cubicBezTo>
                  <a:cubicBezTo>
                    <a:pt x="5492" y="16045"/>
                    <a:pt x="5492" y="16045"/>
                    <a:pt x="5492" y="16045"/>
                  </a:cubicBezTo>
                  <a:cubicBezTo>
                    <a:pt x="5492" y="15939"/>
                    <a:pt x="5492" y="15939"/>
                    <a:pt x="5492" y="15939"/>
                  </a:cubicBezTo>
                  <a:cubicBezTo>
                    <a:pt x="4695" y="16561"/>
                    <a:pt x="4695" y="16561"/>
                    <a:pt x="4695" y="16561"/>
                  </a:cubicBezTo>
                  <a:cubicBezTo>
                    <a:pt x="4288" y="16455"/>
                    <a:pt x="4288" y="16455"/>
                    <a:pt x="4288" y="16455"/>
                  </a:cubicBezTo>
                  <a:cubicBezTo>
                    <a:pt x="3746" y="16773"/>
                    <a:pt x="3746" y="16773"/>
                    <a:pt x="3746" y="16773"/>
                  </a:cubicBezTo>
                  <a:cubicBezTo>
                    <a:pt x="3746" y="17091"/>
                    <a:pt x="3746" y="17091"/>
                    <a:pt x="3746" y="17091"/>
                  </a:cubicBezTo>
                  <a:cubicBezTo>
                    <a:pt x="3492" y="16985"/>
                    <a:pt x="3492" y="16985"/>
                    <a:pt x="3492" y="16985"/>
                  </a:cubicBezTo>
                  <a:cubicBezTo>
                    <a:pt x="2407" y="17714"/>
                    <a:pt x="2407" y="17714"/>
                    <a:pt x="2407" y="17714"/>
                  </a:cubicBezTo>
                  <a:lnTo>
                    <a:pt x="2407" y="17714"/>
                  </a:lnTo>
                  <a:cubicBezTo>
                    <a:pt x="2271" y="18443"/>
                    <a:pt x="2271" y="18443"/>
                    <a:pt x="2271" y="18443"/>
                  </a:cubicBezTo>
                  <a:cubicBezTo>
                    <a:pt x="1881" y="18549"/>
                    <a:pt x="1881" y="18549"/>
                    <a:pt x="1881" y="18549"/>
                  </a:cubicBezTo>
                  <a:lnTo>
                    <a:pt x="1881" y="18549"/>
                  </a:lnTo>
                  <a:cubicBezTo>
                    <a:pt x="1746" y="18655"/>
                    <a:pt x="1746" y="18867"/>
                    <a:pt x="1746" y="18973"/>
                  </a:cubicBezTo>
                  <a:lnTo>
                    <a:pt x="1881" y="18973"/>
                  </a:lnTo>
                  <a:cubicBezTo>
                    <a:pt x="1881" y="18973"/>
                    <a:pt x="2407" y="18761"/>
                    <a:pt x="2678" y="18655"/>
                  </a:cubicBezTo>
                  <a:cubicBezTo>
                    <a:pt x="2542" y="18867"/>
                    <a:pt x="2542" y="18867"/>
                    <a:pt x="2542" y="18867"/>
                  </a:cubicBezTo>
                  <a:cubicBezTo>
                    <a:pt x="2000" y="19079"/>
                    <a:pt x="2000" y="19079"/>
                    <a:pt x="2000" y="19079"/>
                  </a:cubicBezTo>
                  <a:cubicBezTo>
                    <a:pt x="2271" y="19291"/>
                    <a:pt x="2271" y="19291"/>
                    <a:pt x="2271" y="19291"/>
                  </a:cubicBezTo>
                  <a:cubicBezTo>
                    <a:pt x="2542" y="19079"/>
                    <a:pt x="2542" y="19079"/>
                    <a:pt x="2542" y="19079"/>
                  </a:cubicBezTo>
                  <a:cubicBezTo>
                    <a:pt x="2678" y="19807"/>
                    <a:pt x="2678" y="19807"/>
                    <a:pt x="2678" y="19807"/>
                  </a:cubicBezTo>
                  <a:cubicBezTo>
                    <a:pt x="3085" y="19595"/>
                    <a:pt x="3085" y="19595"/>
                    <a:pt x="3085" y="19595"/>
                  </a:cubicBezTo>
                  <a:lnTo>
                    <a:pt x="3085" y="19595"/>
                  </a:lnTo>
                  <a:cubicBezTo>
                    <a:pt x="3356" y="19595"/>
                    <a:pt x="3356" y="19595"/>
                    <a:pt x="3356" y="19595"/>
                  </a:cubicBezTo>
                  <a:cubicBezTo>
                    <a:pt x="3220" y="19913"/>
                    <a:pt x="3220" y="19913"/>
                    <a:pt x="3220" y="19913"/>
                  </a:cubicBezTo>
                  <a:cubicBezTo>
                    <a:pt x="4153" y="20019"/>
                    <a:pt x="4153" y="20019"/>
                    <a:pt x="4153" y="20019"/>
                  </a:cubicBezTo>
                  <a:cubicBezTo>
                    <a:pt x="3356" y="20748"/>
                    <a:pt x="3356" y="20748"/>
                    <a:pt x="3356" y="20748"/>
                  </a:cubicBezTo>
                  <a:cubicBezTo>
                    <a:pt x="4017" y="21172"/>
                    <a:pt x="4017" y="21172"/>
                    <a:pt x="4017" y="21172"/>
                  </a:cubicBezTo>
                  <a:cubicBezTo>
                    <a:pt x="3746" y="21278"/>
                    <a:pt x="3746" y="21278"/>
                    <a:pt x="3746" y="21278"/>
                  </a:cubicBezTo>
                  <a:cubicBezTo>
                    <a:pt x="4695" y="21596"/>
                    <a:pt x="4695" y="21596"/>
                    <a:pt x="4695" y="21596"/>
                  </a:cubicBezTo>
                  <a:lnTo>
                    <a:pt x="4695" y="21596"/>
                  </a:lnTo>
                  <a:cubicBezTo>
                    <a:pt x="5221" y="20854"/>
                    <a:pt x="5221" y="20854"/>
                    <a:pt x="5221" y="20854"/>
                  </a:cubicBezTo>
                  <a:lnTo>
                    <a:pt x="5221" y="20854"/>
                  </a:lnTo>
                  <a:cubicBezTo>
                    <a:pt x="4966" y="20655"/>
                    <a:pt x="4966" y="20655"/>
                    <a:pt x="4966" y="20655"/>
                  </a:cubicBezTo>
                  <a:cubicBezTo>
                    <a:pt x="5763" y="19913"/>
                    <a:pt x="5763" y="19913"/>
                    <a:pt x="5763" y="19913"/>
                  </a:cubicBezTo>
                  <a:cubicBezTo>
                    <a:pt x="6034" y="19913"/>
                    <a:pt x="6034" y="19913"/>
                    <a:pt x="6034" y="19913"/>
                  </a:cubicBezTo>
                  <a:cubicBezTo>
                    <a:pt x="5763" y="19913"/>
                    <a:pt x="5763" y="19913"/>
                    <a:pt x="5763" y="19913"/>
                  </a:cubicBezTo>
                  <a:cubicBezTo>
                    <a:pt x="5221" y="20655"/>
                    <a:pt x="5221" y="20655"/>
                    <a:pt x="5221" y="20655"/>
                  </a:cubicBezTo>
                  <a:lnTo>
                    <a:pt x="5221" y="20655"/>
                  </a:lnTo>
                  <a:cubicBezTo>
                    <a:pt x="5492" y="20960"/>
                    <a:pt x="5492" y="20960"/>
                    <a:pt x="5492" y="20960"/>
                  </a:cubicBezTo>
                  <a:cubicBezTo>
                    <a:pt x="5356" y="21172"/>
                    <a:pt x="5356" y="21172"/>
                    <a:pt x="5356" y="21172"/>
                  </a:cubicBezTo>
                  <a:cubicBezTo>
                    <a:pt x="5899" y="21795"/>
                    <a:pt x="5899" y="21795"/>
                    <a:pt x="5899" y="21795"/>
                  </a:cubicBezTo>
                  <a:cubicBezTo>
                    <a:pt x="5492" y="22113"/>
                    <a:pt x="5492" y="22113"/>
                    <a:pt x="5492" y="22113"/>
                  </a:cubicBezTo>
                  <a:cubicBezTo>
                    <a:pt x="5899" y="22749"/>
                    <a:pt x="5899" y="22749"/>
                    <a:pt x="5899" y="22749"/>
                  </a:cubicBezTo>
                  <a:cubicBezTo>
                    <a:pt x="5492" y="22947"/>
                    <a:pt x="5492" y="22947"/>
                    <a:pt x="5492" y="22947"/>
                  </a:cubicBezTo>
                  <a:cubicBezTo>
                    <a:pt x="5899" y="23053"/>
                    <a:pt x="5899" y="23053"/>
                    <a:pt x="5899" y="23053"/>
                  </a:cubicBezTo>
                  <a:cubicBezTo>
                    <a:pt x="6831" y="22537"/>
                    <a:pt x="6831" y="22537"/>
                    <a:pt x="6831" y="22537"/>
                  </a:cubicBezTo>
                  <a:cubicBezTo>
                    <a:pt x="7102" y="22113"/>
                    <a:pt x="7102" y="22113"/>
                    <a:pt x="7102" y="22113"/>
                  </a:cubicBezTo>
                  <a:cubicBezTo>
                    <a:pt x="7102" y="22643"/>
                    <a:pt x="7102" y="22643"/>
                    <a:pt x="7102" y="22643"/>
                  </a:cubicBezTo>
                  <a:cubicBezTo>
                    <a:pt x="7509" y="22855"/>
                    <a:pt x="7509" y="22855"/>
                    <a:pt x="7509" y="22855"/>
                  </a:cubicBezTo>
                  <a:cubicBezTo>
                    <a:pt x="7780" y="22643"/>
                    <a:pt x="7780" y="22643"/>
                    <a:pt x="7780" y="22643"/>
                  </a:cubicBezTo>
                  <a:cubicBezTo>
                    <a:pt x="8306" y="23371"/>
                    <a:pt x="8306" y="23371"/>
                    <a:pt x="8306" y="23371"/>
                  </a:cubicBezTo>
                  <a:cubicBezTo>
                    <a:pt x="8577" y="22947"/>
                    <a:pt x="8577" y="22947"/>
                    <a:pt x="8577" y="22947"/>
                  </a:cubicBezTo>
                  <a:cubicBezTo>
                    <a:pt x="8441" y="22749"/>
                    <a:pt x="8441" y="22749"/>
                    <a:pt x="8441" y="22749"/>
                  </a:cubicBezTo>
                  <a:cubicBezTo>
                    <a:pt x="8848" y="22537"/>
                    <a:pt x="8848" y="22537"/>
                    <a:pt x="8848" y="22537"/>
                  </a:cubicBezTo>
                  <a:cubicBezTo>
                    <a:pt x="8713" y="22749"/>
                    <a:pt x="8713" y="22749"/>
                    <a:pt x="8713" y="22749"/>
                  </a:cubicBezTo>
                  <a:cubicBezTo>
                    <a:pt x="9119" y="22947"/>
                    <a:pt x="9119" y="22947"/>
                    <a:pt x="9119" y="22947"/>
                  </a:cubicBezTo>
                  <a:cubicBezTo>
                    <a:pt x="10187" y="22431"/>
                    <a:pt x="10187" y="22431"/>
                    <a:pt x="10187" y="22431"/>
                  </a:cubicBezTo>
                  <a:cubicBezTo>
                    <a:pt x="9645" y="23159"/>
                    <a:pt x="9645" y="23159"/>
                    <a:pt x="9645" y="23159"/>
                  </a:cubicBezTo>
                  <a:cubicBezTo>
                    <a:pt x="9391" y="24418"/>
                    <a:pt x="9391" y="24418"/>
                    <a:pt x="9391" y="24418"/>
                  </a:cubicBezTo>
                  <a:cubicBezTo>
                    <a:pt x="8441" y="25359"/>
                    <a:pt x="8441" y="25359"/>
                    <a:pt x="8441" y="25359"/>
                  </a:cubicBezTo>
                  <a:cubicBezTo>
                    <a:pt x="7102" y="25995"/>
                    <a:pt x="7102" y="25995"/>
                    <a:pt x="7102" y="25995"/>
                  </a:cubicBezTo>
                  <a:lnTo>
                    <a:pt x="7102" y="25995"/>
                  </a:lnTo>
                  <a:cubicBezTo>
                    <a:pt x="6560" y="26618"/>
                    <a:pt x="6560" y="26618"/>
                    <a:pt x="6560" y="26618"/>
                  </a:cubicBezTo>
                  <a:cubicBezTo>
                    <a:pt x="6560" y="26406"/>
                    <a:pt x="6560" y="26406"/>
                    <a:pt x="6560" y="26406"/>
                  </a:cubicBezTo>
                  <a:cubicBezTo>
                    <a:pt x="5085" y="26936"/>
                    <a:pt x="5085" y="26936"/>
                    <a:pt x="5085" y="26936"/>
                  </a:cubicBezTo>
                  <a:lnTo>
                    <a:pt x="5085" y="26936"/>
                  </a:lnTo>
                  <a:cubicBezTo>
                    <a:pt x="4966" y="27148"/>
                    <a:pt x="4966" y="27148"/>
                    <a:pt x="4966" y="27148"/>
                  </a:cubicBezTo>
                  <a:cubicBezTo>
                    <a:pt x="4288" y="27466"/>
                    <a:pt x="4288" y="27466"/>
                    <a:pt x="4288" y="27466"/>
                  </a:cubicBezTo>
                  <a:cubicBezTo>
                    <a:pt x="4424" y="27876"/>
                    <a:pt x="4424" y="27876"/>
                    <a:pt x="4424" y="27876"/>
                  </a:cubicBezTo>
                  <a:cubicBezTo>
                    <a:pt x="4695" y="27558"/>
                    <a:pt x="4695" y="27558"/>
                    <a:pt x="4695" y="27558"/>
                  </a:cubicBezTo>
                  <a:cubicBezTo>
                    <a:pt x="4966" y="27770"/>
                    <a:pt x="4966" y="27770"/>
                    <a:pt x="4966" y="27770"/>
                  </a:cubicBezTo>
                  <a:cubicBezTo>
                    <a:pt x="5085" y="27466"/>
                    <a:pt x="5085" y="27466"/>
                    <a:pt x="5085" y="27466"/>
                  </a:cubicBezTo>
                  <a:cubicBezTo>
                    <a:pt x="5221" y="27664"/>
                    <a:pt x="5221" y="27664"/>
                    <a:pt x="5221" y="27664"/>
                  </a:cubicBezTo>
                  <a:cubicBezTo>
                    <a:pt x="5627" y="27558"/>
                    <a:pt x="5627" y="27558"/>
                    <a:pt x="5627" y="27558"/>
                  </a:cubicBezTo>
                  <a:cubicBezTo>
                    <a:pt x="6034" y="26936"/>
                    <a:pt x="6034" y="26936"/>
                    <a:pt x="6034" y="26936"/>
                  </a:cubicBezTo>
                  <a:cubicBezTo>
                    <a:pt x="6034" y="27254"/>
                    <a:pt x="6034" y="27254"/>
                    <a:pt x="6034" y="27254"/>
                  </a:cubicBezTo>
                  <a:cubicBezTo>
                    <a:pt x="7509" y="26724"/>
                    <a:pt x="7509" y="26724"/>
                    <a:pt x="7509" y="26724"/>
                  </a:cubicBezTo>
                  <a:cubicBezTo>
                    <a:pt x="7645" y="26936"/>
                    <a:pt x="7645" y="26936"/>
                    <a:pt x="7645" y="26936"/>
                  </a:cubicBezTo>
                  <a:cubicBezTo>
                    <a:pt x="8035" y="26618"/>
                    <a:pt x="8035" y="26618"/>
                    <a:pt x="8035" y="26618"/>
                  </a:cubicBezTo>
                  <a:cubicBezTo>
                    <a:pt x="8713" y="26207"/>
                    <a:pt x="8713" y="26207"/>
                    <a:pt x="8713" y="26207"/>
                  </a:cubicBezTo>
                  <a:cubicBezTo>
                    <a:pt x="8306" y="25889"/>
                    <a:pt x="8306" y="25889"/>
                    <a:pt x="8306" y="25889"/>
                  </a:cubicBezTo>
                  <a:cubicBezTo>
                    <a:pt x="8577" y="25995"/>
                    <a:pt x="8577" y="25995"/>
                    <a:pt x="8577" y="25995"/>
                  </a:cubicBezTo>
                  <a:cubicBezTo>
                    <a:pt x="9391" y="25783"/>
                    <a:pt x="9391" y="25783"/>
                    <a:pt x="9391" y="25783"/>
                  </a:cubicBezTo>
                  <a:lnTo>
                    <a:pt x="9391" y="25783"/>
                  </a:lnTo>
                  <a:cubicBezTo>
                    <a:pt x="9645" y="25359"/>
                    <a:pt x="9645" y="25359"/>
                    <a:pt x="9645" y="25359"/>
                  </a:cubicBezTo>
                  <a:cubicBezTo>
                    <a:pt x="9916" y="25359"/>
                    <a:pt x="9916" y="25359"/>
                    <a:pt x="9916" y="25359"/>
                  </a:cubicBezTo>
                  <a:cubicBezTo>
                    <a:pt x="10865" y="24948"/>
                    <a:pt x="10865" y="24948"/>
                    <a:pt x="10865" y="24948"/>
                  </a:cubicBezTo>
                  <a:cubicBezTo>
                    <a:pt x="10594" y="24630"/>
                    <a:pt x="10594" y="24630"/>
                    <a:pt x="10594" y="24630"/>
                  </a:cubicBezTo>
                  <a:cubicBezTo>
                    <a:pt x="11933" y="23901"/>
                    <a:pt x="11933" y="23901"/>
                    <a:pt x="11933" y="23901"/>
                  </a:cubicBezTo>
                  <a:cubicBezTo>
                    <a:pt x="12730" y="23053"/>
                    <a:pt x="12730" y="23053"/>
                    <a:pt x="12730" y="23053"/>
                  </a:cubicBezTo>
                  <a:cubicBezTo>
                    <a:pt x="13408" y="22855"/>
                    <a:pt x="13408" y="22855"/>
                    <a:pt x="13408" y="22855"/>
                  </a:cubicBezTo>
                  <a:cubicBezTo>
                    <a:pt x="13001" y="22431"/>
                    <a:pt x="13001" y="22431"/>
                    <a:pt x="13001" y="22431"/>
                  </a:cubicBezTo>
                  <a:cubicBezTo>
                    <a:pt x="12730" y="22431"/>
                    <a:pt x="12730" y="22431"/>
                    <a:pt x="12730" y="22431"/>
                  </a:cubicBezTo>
                  <a:cubicBezTo>
                    <a:pt x="12866" y="21901"/>
                    <a:pt x="12866" y="21901"/>
                    <a:pt x="12866" y="21901"/>
                  </a:cubicBezTo>
                  <a:cubicBezTo>
                    <a:pt x="13273" y="21490"/>
                    <a:pt x="13273" y="21490"/>
                    <a:pt x="13273" y="21490"/>
                  </a:cubicBezTo>
                  <a:cubicBezTo>
                    <a:pt x="13679" y="21384"/>
                    <a:pt x="13679" y="21384"/>
                    <a:pt x="13679" y="21384"/>
                  </a:cubicBezTo>
                  <a:cubicBezTo>
                    <a:pt x="13934" y="20960"/>
                    <a:pt x="13934" y="20960"/>
                    <a:pt x="13934" y="20960"/>
                  </a:cubicBezTo>
                  <a:cubicBezTo>
                    <a:pt x="14747" y="20019"/>
                    <a:pt x="14747" y="20019"/>
                    <a:pt x="14747" y="20019"/>
                  </a:cubicBezTo>
                  <a:cubicBezTo>
                    <a:pt x="14883" y="19807"/>
                    <a:pt x="14883" y="19807"/>
                    <a:pt x="14883" y="19807"/>
                  </a:cubicBezTo>
                  <a:cubicBezTo>
                    <a:pt x="15680" y="19291"/>
                    <a:pt x="15680" y="19291"/>
                    <a:pt x="15680" y="19291"/>
                  </a:cubicBezTo>
                  <a:cubicBezTo>
                    <a:pt x="15680" y="18867"/>
                    <a:pt x="15680" y="18867"/>
                    <a:pt x="15680" y="18867"/>
                  </a:cubicBezTo>
                  <a:cubicBezTo>
                    <a:pt x="16222" y="18032"/>
                    <a:pt x="16222" y="18032"/>
                    <a:pt x="16222" y="18032"/>
                  </a:cubicBezTo>
                  <a:lnTo>
                    <a:pt x="16222" y="18032"/>
                  </a:lnTo>
                  <a:cubicBezTo>
                    <a:pt x="16222" y="17820"/>
                    <a:pt x="16222" y="17820"/>
                    <a:pt x="16222" y="17820"/>
                  </a:cubicBezTo>
                  <a:cubicBezTo>
                    <a:pt x="16222" y="18244"/>
                    <a:pt x="16222" y="18244"/>
                    <a:pt x="16222" y="18244"/>
                  </a:cubicBezTo>
                  <a:cubicBezTo>
                    <a:pt x="15815" y="18973"/>
                    <a:pt x="15815" y="18973"/>
                    <a:pt x="15815" y="18973"/>
                  </a:cubicBezTo>
                  <a:cubicBezTo>
                    <a:pt x="15951" y="19291"/>
                    <a:pt x="15951" y="19291"/>
                    <a:pt x="15951" y="19291"/>
                  </a:cubicBezTo>
                  <a:cubicBezTo>
                    <a:pt x="16222" y="19291"/>
                    <a:pt x="16222" y="19291"/>
                    <a:pt x="16222" y="19291"/>
                  </a:cubicBezTo>
                  <a:cubicBezTo>
                    <a:pt x="16883" y="18973"/>
                    <a:pt x="16883" y="18973"/>
                    <a:pt x="16883" y="18973"/>
                  </a:cubicBezTo>
                  <a:cubicBezTo>
                    <a:pt x="16358" y="19397"/>
                    <a:pt x="16358" y="19397"/>
                    <a:pt x="16358" y="19397"/>
                  </a:cubicBezTo>
                  <a:cubicBezTo>
                    <a:pt x="17019" y="19807"/>
                    <a:pt x="17019" y="19807"/>
                    <a:pt x="17019" y="19807"/>
                  </a:cubicBezTo>
                  <a:cubicBezTo>
                    <a:pt x="16493" y="19701"/>
                    <a:pt x="16493" y="19701"/>
                    <a:pt x="16493" y="19701"/>
                  </a:cubicBezTo>
                  <a:cubicBezTo>
                    <a:pt x="16222" y="19807"/>
                    <a:pt x="16222" y="19807"/>
                    <a:pt x="16222" y="19807"/>
                  </a:cubicBezTo>
                  <a:cubicBezTo>
                    <a:pt x="16087" y="19701"/>
                    <a:pt x="16087" y="19701"/>
                    <a:pt x="16087" y="19701"/>
                  </a:cubicBezTo>
                  <a:cubicBezTo>
                    <a:pt x="15154" y="20125"/>
                    <a:pt x="15154" y="20125"/>
                    <a:pt x="15154" y="20125"/>
                  </a:cubicBezTo>
                  <a:cubicBezTo>
                    <a:pt x="15273" y="20536"/>
                    <a:pt x="15273" y="20536"/>
                    <a:pt x="15273" y="20536"/>
                  </a:cubicBezTo>
                  <a:cubicBezTo>
                    <a:pt x="14747" y="21384"/>
                    <a:pt x="14747" y="21384"/>
                    <a:pt x="14747" y="21384"/>
                  </a:cubicBezTo>
                  <a:lnTo>
                    <a:pt x="14747" y="21384"/>
                  </a:lnTo>
                  <a:cubicBezTo>
                    <a:pt x="14883" y="21596"/>
                    <a:pt x="14883" y="21596"/>
                    <a:pt x="14883" y="21596"/>
                  </a:cubicBezTo>
                  <a:cubicBezTo>
                    <a:pt x="15544" y="21384"/>
                    <a:pt x="15544" y="21384"/>
                    <a:pt x="15544" y="21384"/>
                  </a:cubicBezTo>
                  <a:cubicBezTo>
                    <a:pt x="15273" y="21795"/>
                    <a:pt x="15273" y="21795"/>
                    <a:pt x="15273" y="21795"/>
                  </a:cubicBezTo>
                  <a:cubicBezTo>
                    <a:pt x="14747" y="21795"/>
                    <a:pt x="14747" y="21795"/>
                    <a:pt x="14747" y="21795"/>
                  </a:cubicBezTo>
                  <a:cubicBezTo>
                    <a:pt x="14612" y="22113"/>
                    <a:pt x="14612" y="22113"/>
                    <a:pt x="14612" y="22113"/>
                  </a:cubicBezTo>
                  <a:cubicBezTo>
                    <a:pt x="14883" y="22219"/>
                    <a:pt x="14883" y="22219"/>
                    <a:pt x="14883" y="22219"/>
                  </a:cubicBezTo>
                  <a:cubicBezTo>
                    <a:pt x="15680" y="22219"/>
                    <a:pt x="15680" y="22219"/>
                    <a:pt x="15680" y="22219"/>
                  </a:cubicBezTo>
                  <a:cubicBezTo>
                    <a:pt x="16087" y="21702"/>
                    <a:pt x="16087" y="21702"/>
                    <a:pt x="16087" y="21702"/>
                  </a:cubicBezTo>
                  <a:cubicBezTo>
                    <a:pt x="16087" y="21901"/>
                    <a:pt x="16087" y="21901"/>
                    <a:pt x="16087" y="21901"/>
                  </a:cubicBezTo>
                  <a:cubicBezTo>
                    <a:pt x="16358" y="21490"/>
                    <a:pt x="16358" y="21490"/>
                    <a:pt x="16358" y="21490"/>
                  </a:cubicBezTo>
                  <a:cubicBezTo>
                    <a:pt x="16883" y="21066"/>
                    <a:pt x="16883" y="21066"/>
                    <a:pt x="16883" y="21066"/>
                  </a:cubicBezTo>
                  <a:cubicBezTo>
                    <a:pt x="17426" y="21172"/>
                    <a:pt x="17426" y="21172"/>
                    <a:pt x="17426" y="21172"/>
                  </a:cubicBezTo>
                  <a:cubicBezTo>
                    <a:pt x="17833" y="20854"/>
                    <a:pt x="17833" y="20854"/>
                    <a:pt x="17833" y="20854"/>
                  </a:cubicBezTo>
                  <a:cubicBezTo>
                    <a:pt x="17833" y="20748"/>
                    <a:pt x="17833" y="20748"/>
                    <a:pt x="17833" y="20748"/>
                  </a:cubicBezTo>
                  <a:cubicBezTo>
                    <a:pt x="18222" y="20337"/>
                    <a:pt x="18222" y="20337"/>
                    <a:pt x="18222" y="20337"/>
                  </a:cubicBezTo>
                  <a:cubicBezTo>
                    <a:pt x="18104" y="20231"/>
                    <a:pt x="18104" y="20231"/>
                    <a:pt x="18104" y="20231"/>
                  </a:cubicBezTo>
                  <a:cubicBezTo>
                    <a:pt x="17697" y="20337"/>
                    <a:pt x="17697" y="20337"/>
                    <a:pt x="17697" y="20337"/>
                  </a:cubicBezTo>
                  <a:cubicBezTo>
                    <a:pt x="17968" y="20125"/>
                    <a:pt x="17968" y="20125"/>
                    <a:pt x="17968" y="20125"/>
                  </a:cubicBezTo>
                  <a:cubicBezTo>
                    <a:pt x="17697" y="19913"/>
                    <a:pt x="17697" y="19913"/>
                    <a:pt x="17697" y="19913"/>
                  </a:cubicBezTo>
                  <a:cubicBezTo>
                    <a:pt x="17833" y="19807"/>
                    <a:pt x="17833" y="19807"/>
                    <a:pt x="17833" y="19807"/>
                  </a:cubicBezTo>
                  <a:cubicBezTo>
                    <a:pt x="17833" y="19595"/>
                    <a:pt x="17833" y="19595"/>
                    <a:pt x="17833" y="19595"/>
                  </a:cubicBezTo>
                  <a:cubicBezTo>
                    <a:pt x="18358" y="19291"/>
                    <a:pt x="18358" y="19291"/>
                    <a:pt x="18358" y="19291"/>
                  </a:cubicBezTo>
                  <a:cubicBezTo>
                    <a:pt x="18222" y="19807"/>
                    <a:pt x="18222" y="19807"/>
                    <a:pt x="18222" y="19807"/>
                  </a:cubicBezTo>
                  <a:cubicBezTo>
                    <a:pt x="19036" y="19701"/>
                    <a:pt x="19036" y="19701"/>
                    <a:pt x="19036" y="19701"/>
                  </a:cubicBezTo>
                  <a:cubicBezTo>
                    <a:pt x="19443" y="19503"/>
                    <a:pt x="19443" y="19503"/>
                    <a:pt x="19443" y="19503"/>
                  </a:cubicBezTo>
                  <a:cubicBezTo>
                    <a:pt x="19307" y="19807"/>
                    <a:pt x="19307" y="19807"/>
                    <a:pt x="19307" y="19807"/>
                  </a:cubicBezTo>
                  <a:cubicBezTo>
                    <a:pt x="20646" y="20655"/>
                    <a:pt x="20646" y="20655"/>
                    <a:pt x="20646" y="20655"/>
                  </a:cubicBezTo>
                  <a:cubicBezTo>
                    <a:pt x="20782" y="20536"/>
                    <a:pt x="20782" y="20536"/>
                    <a:pt x="20782" y="20536"/>
                  </a:cubicBezTo>
                  <a:cubicBezTo>
                    <a:pt x="21714" y="20960"/>
                    <a:pt x="21714" y="20960"/>
                    <a:pt x="21714" y="20960"/>
                  </a:cubicBezTo>
                  <a:cubicBezTo>
                    <a:pt x="21714" y="21172"/>
                    <a:pt x="21714" y="21172"/>
                    <a:pt x="21714" y="21172"/>
                  </a:cubicBezTo>
                  <a:cubicBezTo>
                    <a:pt x="23189" y="20960"/>
                    <a:pt x="23189" y="20960"/>
                    <a:pt x="23189" y="20960"/>
                  </a:cubicBezTo>
                  <a:cubicBezTo>
                    <a:pt x="23732" y="21172"/>
                    <a:pt x="23732" y="21172"/>
                    <a:pt x="23732" y="21172"/>
                  </a:cubicBezTo>
                  <a:cubicBezTo>
                    <a:pt x="24393" y="21172"/>
                    <a:pt x="24393" y="21172"/>
                    <a:pt x="24393" y="21172"/>
                  </a:cubicBezTo>
                  <a:cubicBezTo>
                    <a:pt x="24257" y="21278"/>
                    <a:pt x="24257" y="21278"/>
                    <a:pt x="24257" y="21278"/>
                  </a:cubicBezTo>
                  <a:cubicBezTo>
                    <a:pt x="25071" y="21490"/>
                    <a:pt x="25071" y="21490"/>
                    <a:pt x="25071" y="21490"/>
                  </a:cubicBezTo>
                  <a:cubicBezTo>
                    <a:pt x="25732" y="21066"/>
                    <a:pt x="25732" y="21066"/>
                    <a:pt x="25732" y="21066"/>
                  </a:cubicBezTo>
                  <a:cubicBezTo>
                    <a:pt x="26274" y="21278"/>
                    <a:pt x="26274" y="21278"/>
                    <a:pt x="26274" y="21278"/>
                  </a:cubicBezTo>
                  <a:cubicBezTo>
                    <a:pt x="26139" y="21702"/>
                    <a:pt x="26139" y="21702"/>
                    <a:pt x="26139" y="21702"/>
                  </a:cubicBezTo>
                  <a:cubicBezTo>
                    <a:pt x="25868" y="21172"/>
                    <a:pt x="25868" y="21172"/>
                    <a:pt x="25868" y="21172"/>
                  </a:cubicBezTo>
                  <a:cubicBezTo>
                    <a:pt x="25732" y="21596"/>
                    <a:pt x="25732" y="21596"/>
                    <a:pt x="25732" y="21596"/>
                  </a:cubicBezTo>
                  <a:cubicBezTo>
                    <a:pt x="25478" y="21795"/>
                    <a:pt x="25478" y="21795"/>
                    <a:pt x="25478" y="21795"/>
                  </a:cubicBezTo>
                  <a:cubicBezTo>
                    <a:pt x="26681" y="22219"/>
                    <a:pt x="26681" y="22219"/>
                    <a:pt x="26681" y="22219"/>
                  </a:cubicBezTo>
                  <a:cubicBezTo>
                    <a:pt x="26952" y="21901"/>
                    <a:pt x="26952" y="21901"/>
                    <a:pt x="26952" y="21901"/>
                  </a:cubicBezTo>
                  <a:cubicBezTo>
                    <a:pt x="27071" y="21901"/>
                    <a:pt x="27071" y="21901"/>
                    <a:pt x="27071" y="21901"/>
                  </a:cubicBezTo>
                  <a:cubicBezTo>
                    <a:pt x="27478" y="21795"/>
                    <a:pt x="27478" y="21795"/>
                    <a:pt x="27478" y="21795"/>
                  </a:cubicBezTo>
                  <a:cubicBezTo>
                    <a:pt x="27342" y="21702"/>
                    <a:pt x="27342" y="21702"/>
                    <a:pt x="27342" y="21702"/>
                  </a:cubicBezTo>
                  <a:cubicBezTo>
                    <a:pt x="27478" y="21795"/>
                    <a:pt x="27478" y="21795"/>
                    <a:pt x="27478" y="21795"/>
                  </a:cubicBezTo>
                  <a:cubicBezTo>
                    <a:pt x="27207" y="21901"/>
                    <a:pt x="27207" y="21901"/>
                    <a:pt x="27207" y="21901"/>
                  </a:cubicBezTo>
                  <a:lnTo>
                    <a:pt x="27207" y="21901"/>
                  </a:lnTo>
                  <a:lnTo>
                    <a:pt x="27207" y="21901"/>
                  </a:lnTo>
                  <a:cubicBezTo>
                    <a:pt x="27207" y="22007"/>
                    <a:pt x="27207" y="22007"/>
                    <a:pt x="27207" y="22007"/>
                  </a:cubicBezTo>
                  <a:lnTo>
                    <a:pt x="27207" y="22007"/>
                  </a:lnTo>
                  <a:cubicBezTo>
                    <a:pt x="27071" y="22007"/>
                    <a:pt x="27071" y="22007"/>
                    <a:pt x="27071" y="22007"/>
                  </a:cubicBezTo>
                  <a:cubicBezTo>
                    <a:pt x="26952" y="22537"/>
                    <a:pt x="26952" y="22537"/>
                    <a:pt x="26952" y="22537"/>
                  </a:cubicBezTo>
                  <a:cubicBezTo>
                    <a:pt x="27614" y="22947"/>
                    <a:pt x="27614" y="22947"/>
                    <a:pt x="27614" y="22947"/>
                  </a:cubicBezTo>
                  <a:cubicBezTo>
                    <a:pt x="27614" y="23053"/>
                    <a:pt x="27614" y="23053"/>
                    <a:pt x="27614" y="23053"/>
                  </a:cubicBezTo>
                  <a:cubicBezTo>
                    <a:pt x="28410" y="23477"/>
                    <a:pt x="28410" y="23477"/>
                    <a:pt x="28410" y="23477"/>
                  </a:cubicBezTo>
                  <a:cubicBezTo>
                    <a:pt x="28953" y="23265"/>
                    <a:pt x="28953" y="23265"/>
                    <a:pt x="28953" y="23265"/>
                  </a:cubicBezTo>
                  <a:cubicBezTo>
                    <a:pt x="28563" y="22749"/>
                    <a:pt x="28563" y="22749"/>
                    <a:pt x="28563" y="22749"/>
                  </a:cubicBezTo>
                  <a:lnTo>
                    <a:pt x="28563" y="22749"/>
                  </a:lnTo>
                  <a:cubicBezTo>
                    <a:pt x="28156" y="22643"/>
                    <a:pt x="28156" y="22643"/>
                    <a:pt x="28156" y="22643"/>
                  </a:cubicBezTo>
                  <a:cubicBezTo>
                    <a:pt x="28563" y="22643"/>
                    <a:pt x="28563" y="22643"/>
                    <a:pt x="28563" y="22643"/>
                  </a:cubicBezTo>
                  <a:cubicBezTo>
                    <a:pt x="28817" y="22855"/>
                    <a:pt x="28817" y="22855"/>
                    <a:pt x="28817" y="22855"/>
                  </a:cubicBezTo>
                  <a:cubicBezTo>
                    <a:pt x="28953" y="22643"/>
                    <a:pt x="28953" y="22643"/>
                    <a:pt x="28953" y="22643"/>
                  </a:cubicBezTo>
                  <a:cubicBezTo>
                    <a:pt x="29224" y="23371"/>
                    <a:pt x="29224" y="23371"/>
                    <a:pt x="29224" y="23371"/>
                  </a:cubicBezTo>
                  <a:cubicBezTo>
                    <a:pt x="29495" y="23265"/>
                    <a:pt x="29495" y="23265"/>
                    <a:pt x="29495" y="23265"/>
                  </a:cubicBezTo>
                  <a:cubicBezTo>
                    <a:pt x="29766" y="23583"/>
                    <a:pt x="29766" y="23583"/>
                    <a:pt x="29766" y="23583"/>
                  </a:cubicBezTo>
                  <a:cubicBezTo>
                    <a:pt x="29885" y="23159"/>
                    <a:pt x="29885" y="23159"/>
                    <a:pt x="29885" y="23159"/>
                  </a:cubicBezTo>
                  <a:lnTo>
                    <a:pt x="29885" y="23159"/>
                  </a:lnTo>
                  <a:cubicBezTo>
                    <a:pt x="29495" y="22431"/>
                    <a:pt x="29495" y="22431"/>
                    <a:pt x="29495" y="22431"/>
                  </a:cubicBezTo>
                  <a:cubicBezTo>
                    <a:pt x="29631" y="22007"/>
                    <a:pt x="29631" y="22007"/>
                    <a:pt x="29631" y="22007"/>
                  </a:cubicBezTo>
                  <a:cubicBezTo>
                    <a:pt x="30021" y="23159"/>
                    <a:pt x="30021" y="23159"/>
                    <a:pt x="30021" y="23159"/>
                  </a:cubicBezTo>
                  <a:lnTo>
                    <a:pt x="30021" y="23159"/>
                  </a:lnTo>
                  <a:cubicBezTo>
                    <a:pt x="30563" y="23371"/>
                    <a:pt x="30563" y="23371"/>
                    <a:pt x="30563" y="23371"/>
                  </a:cubicBezTo>
                  <a:cubicBezTo>
                    <a:pt x="31106" y="23795"/>
                    <a:pt x="31106" y="23795"/>
                    <a:pt x="31106" y="23795"/>
                  </a:cubicBezTo>
                  <a:cubicBezTo>
                    <a:pt x="31377" y="23795"/>
                    <a:pt x="31377" y="23795"/>
                    <a:pt x="31377" y="23795"/>
                  </a:cubicBezTo>
                  <a:cubicBezTo>
                    <a:pt x="31495" y="24312"/>
                    <a:pt x="31495" y="24312"/>
                    <a:pt x="31495" y="24312"/>
                  </a:cubicBezTo>
                  <a:cubicBezTo>
                    <a:pt x="31631" y="24524"/>
                    <a:pt x="31631" y="24524"/>
                    <a:pt x="31631" y="24524"/>
                  </a:cubicBezTo>
                  <a:cubicBezTo>
                    <a:pt x="31241" y="24524"/>
                    <a:pt x="31241" y="24524"/>
                    <a:pt x="31241" y="24524"/>
                  </a:cubicBezTo>
                  <a:cubicBezTo>
                    <a:pt x="31631" y="24842"/>
                    <a:pt x="31631" y="24842"/>
                    <a:pt x="31631" y="24842"/>
                  </a:cubicBezTo>
                  <a:cubicBezTo>
                    <a:pt x="31767" y="25359"/>
                    <a:pt x="31767" y="25359"/>
                    <a:pt x="31767" y="25359"/>
                  </a:cubicBezTo>
                  <a:lnTo>
                    <a:pt x="31767" y="25359"/>
                  </a:lnTo>
                  <a:cubicBezTo>
                    <a:pt x="32309" y="25465"/>
                    <a:pt x="32309" y="25465"/>
                    <a:pt x="32309" y="25465"/>
                  </a:cubicBezTo>
                  <a:cubicBezTo>
                    <a:pt x="32445" y="25783"/>
                    <a:pt x="32445" y="25783"/>
                    <a:pt x="32445" y="25783"/>
                  </a:cubicBezTo>
                  <a:cubicBezTo>
                    <a:pt x="33106" y="26101"/>
                    <a:pt x="33106" y="26101"/>
                    <a:pt x="33106" y="26101"/>
                  </a:cubicBezTo>
                  <a:cubicBezTo>
                    <a:pt x="32580" y="26300"/>
                    <a:pt x="32580" y="26300"/>
                    <a:pt x="32580" y="26300"/>
                  </a:cubicBezTo>
                  <a:cubicBezTo>
                    <a:pt x="32445" y="26936"/>
                    <a:pt x="32445" y="26936"/>
                    <a:pt x="32445" y="26936"/>
                  </a:cubicBezTo>
                  <a:cubicBezTo>
                    <a:pt x="32699" y="27042"/>
                    <a:pt x="32699" y="27042"/>
                    <a:pt x="32699" y="27042"/>
                  </a:cubicBezTo>
                  <a:cubicBezTo>
                    <a:pt x="32970" y="26512"/>
                    <a:pt x="32970" y="26512"/>
                    <a:pt x="32970" y="26512"/>
                  </a:cubicBezTo>
                  <a:cubicBezTo>
                    <a:pt x="33648" y="26406"/>
                    <a:pt x="33648" y="26406"/>
                    <a:pt x="33648" y="26406"/>
                  </a:cubicBezTo>
                  <a:cubicBezTo>
                    <a:pt x="33784" y="27466"/>
                    <a:pt x="33784" y="27466"/>
                    <a:pt x="33784" y="27466"/>
                  </a:cubicBezTo>
                  <a:cubicBezTo>
                    <a:pt x="33648" y="27770"/>
                    <a:pt x="33648" y="27770"/>
                    <a:pt x="33648" y="27770"/>
                  </a:cubicBezTo>
                  <a:cubicBezTo>
                    <a:pt x="34309" y="27664"/>
                    <a:pt x="34309" y="27664"/>
                    <a:pt x="34309" y="27664"/>
                  </a:cubicBezTo>
                  <a:lnTo>
                    <a:pt x="34309" y="27664"/>
                  </a:lnTo>
                  <a:lnTo>
                    <a:pt x="34309" y="27664"/>
                  </a:lnTo>
                  <a:cubicBezTo>
                    <a:pt x="34309" y="27770"/>
                    <a:pt x="34309" y="27770"/>
                    <a:pt x="34309" y="27770"/>
                  </a:cubicBezTo>
                  <a:lnTo>
                    <a:pt x="34309" y="27770"/>
                  </a:lnTo>
                  <a:lnTo>
                    <a:pt x="34309" y="27770"/>
                  </a:lnTo>
                  <a:cubicBezTo>
                    <a:pt x="34309" y="28088"/>
                    <a:pt x="34309" y="28088"/>
                    <a:pt x="34309" y="28088"/>
                  </a:cubicBezTo>
                  <a:cubicBezTo>
                    <a:pt x="33920" y="28618"/>
                    <a:pt x="33920" y="28618"/>
                    <a:pt x="33920" y="28618"/>
                  </a:cubicBezTo>
                  <a:cubicBezTo>
                    <a:pt x="34445" y="28711"/>
                    <a:pt x="34445" y="28711"/>
                    <a:pt x="34445" y="28711"/>
                  </a:cubicBezTo>
                  <a:cubicBezTo>
                    <a:pt x="35259" y="29665"/>
                    <a:pt x="35259" y="29665"/>
                    <a:pt x="35259" y="29665"/>
                  </a:cubicBezTo>
                  <a:cubicBezTo>
                    <a:pt x="35394" y="29665"/>
                    <a:pt x="35394" y="29665"/>
                    <a:pt x="35394" y="29665"/>
                  </a:cubicBezTo>
                  <a:cubicBezTo>
                    <a:pt x="35259" y="30182"/>
                    <a:pt x="35259" y="30182"/>
                    <a:pt x="35259" y="30182"/>
                  </a:cubicBezTo>
                  <a:cubicBezTo>
                    <a:pt x="35666" y="30712"/>
                    <a:pt x="35666" y="30712"/>
                    <a:pt x="35666" y="30712"/>
                  </a:cubicBezTo>
                  <a:lnTo>
                    <a:pt x="35666" y="30712"/>
                  </a:lnTo>
                  <a:cubicBezTo>
                    <a:pt x="36327" y="30818"/>
                    <a:pt x="36327" y="30818"/>
                    <a:pt x="36327" y="30818"/>
                  </a:cubicBezTo>
                  <a:cubicBezTo>
                    <a:pt x="36462" y="31758"/>
                    <a:pt x="36462" y="31758"/>
                    <a:pt x="36462" y="31758"/>
                  </a:cubicBezTo>
                  <a:cubicBezTo>
                    <a:pt x="36598" y="31758"/>
                    <a:pt x="36734" y="31864"/>
                    <a:pt x="36734" y="31864"/>
                  </a:cubicBezTo>
                  <a:cubicBezTo>
                    <a:pt x="36598" y="32275"/>
                    <a:pt x="36598" y="32275"/>
                    <a:pt x="36598" y="32275"/>
                  </a:cubicBezTo>
                  <a:cubicBezTo>
                    <a:pt x="37140" y="32593"/>
                    <a:pt x="37140" y="32593"/>
                    <a:pt x="37140" y="32593"/>
                  </a:cubicBezTo>
                  <a:cubicBezTo>
                    <a:pt x="37801" y="32487"/>
                    <a:pt x="37801" y="32487"/>
                    <a:pt x="37801" y="32487"/>
                  </a:cubicBezTo>
                  <a:cubicBezTo>
                    <a:pt x="38208" y="32805"/>
                    <a:pt x="38208" y="32805"/>
                    <a:pt x="38208" y="32805"/>
                  </a:cubicBezTo>
                  <a:cubicBezTo>
                    <a:pt x="37801" y="32911"/>
                    <a:pt x="37801" y="32911"/>
                    <a:pt x="37801" y="32911"/>
                  </a:cubicBezTo>
                  <a:cubicBezTo>
                    <a:pt x="39276" y="33110"/>
                    <a:pt x="39276" y="33110"/>
                    <a:pt x="39276" y="33110"/>
                  </a:cubicBezTo>
                  <a:cubicBezTo>
                    <a:pt x="39276" y="33640"/>
                    <a:pt x="39276" y="33640"/>
                    <a:pt x="39276" y="33640"/>
                  </a:cubicBezTo>
                  <a:cubicBezTo>
                    <a:pt x="39683" y="33852"/>
                    <a:pt x="39683" y="33852"/>
                    <a:pt x="39683" y="33852"/>
                  </a:cubicBezTo>
                  <a:cubicBezTo>
                    <a:pt x="39954" y="33640"/>
                    <a:pt x="39954" y="33640"/>
                    <a:pt x="39954" y="33640"/>
                  </a:cubicBezTo>
                  <a:cubicBezTo>
                    <a:pt x="40344" y="34276"/>
                    <a:pt x="40344" y="34276"/>
                    <a:pt x="40344" y="34276"/>
                  </a:cubicBezTo>
                  <a:cubicBezTo>
                    <a:pt x="40615" y="33958"/>
                    <a:pt x="40615" y="33958"/>
                    <a:pt x="40615" y="33958"/>
                  </a:cubicBezTo>
                  <a:cubicBezTo>
                    <a:pt x="41022" y="34686"/>
                    <a:pt x="41022" y="34686"/>
                    <a:pt x="41022" y="34686"/>
                  </a:cubicBezTo>
                  <a:lnTo>
                    <a:pt x="41022" y="34686"/>
                  </a:lnTo>
                  <a:cubicBezTo>
                    <a:pt x="41158" y="34686"/>
                    <a:pt x="41158" y="34686"/>
                    <a:pt x="41158" y="34686"/>
                  </a:cubicBezTo>
                  <a:lnTo>
                    <a:pt x="41158" y="34686"/>
                  </a:lnTo>
                  <a:lnTo>
                    <a:pt x="41158" y="34686"/>
                  </a:lnTo>
                  <a:cubicBezTo>
                    <a:pt x="41429" y="35110"/>
                    <a:pt x="41429" y="35110"/>
                    <a:pt x="41429" y="35110"/>
                  </a:cubicBezTo>
                  <a:cubicBezTo>
                    <a:pt x="41158" y="35322"/>
                    <a:pt x="41158" y="35322"/>
                    <a:pt x="41158" y="35322"/>
                  </a:cubicBezTo>
                  <a:cubicBezTo>
                    <a:pt x="41429" y="35839"/>
                    <a:pt x="41429" y="35839"/>
                    <a:pt x="41429" y="35839"/>
                  </a:cubicBezTo>
                  <a:cubicBezTo>
                    <a:pt x="40751" y="36263"/>
                    <a:pt x="40751" y="36263"/>
                    <a:pt x="40751" y="36263"/>
                  </a:cubicBezTo>
                  <a:cubicBezTo>
                    <a:pt x="41158" y="35521"/>
                    <a:pt x="41158" y="35521"/>
                    <a:pt x="41158" y="35521"/>
                  </a:cubicBezTo>
                  <a:cubicBezTo>
                    <a:pt x="39276" y="35322"/>
                    <a:pt x="39276" y="35322"/>
                    <a:pt x="39276" y="35322"/>
                  </a:cubicBezTo>
                  <a:cubicBezTo>
                    <a:pt x="39276" y="35733"/>
                    <a:pt x="39276" y="35733"/>
                    <a:pt x="39276" y="35733"/>
                  </a:cubicBezTo>
                  <a:cubicBezTo>
                    <a:pt x="40090" y="36992"/>
                    <a:pt x="40090" y="36992"/>
                    <a:pt x="40090" y="36992"/>
                  </a:cubicBezTo>
                  <a:cubicBezTo>
                    <a:pt x="39954" y="37416"/>
                    <a:pt x="39954" y="37416"/>
                    <a:pt x="39954" y="37416"/>
                  </a:cubicBezTo>
                  <a:cubicBezTo>
                    <a:pt x="40209" y="37522"/>
                    <a:pt x="40209" y="37522"/>
                    <a:pt x="40209" y="37522"/>
                  </a:cubicBezTo>
                  <a:cubicBezTo>
                    <a:pt x="39954" y="37628"/>
                    <a:pt x="39954" y="37628"/>
                    <a:pt x="39954" y="37628"/>
                  </a:cubicBezTo>
                  <a:cubicBezTo>
                    <a:pt x="39683" y="40132"/>
                    <a:pt x="39683" y="40132"/>
                    <a:pt x="39683" y="40132"/>
                  </a:cubicBezTo>
                  <a:cubicBezTo>
                    <a:pt x="39683" y="40344"/>
                    <a:pt x="39683" y="40344"/>
                    <a:pt x="39683" y="40344"/>
                  </a:cubicBezTo>
                  <a:cubicBezTo>
                    <a:pt x="39412" y="40874"/>
                    <a:pt x="39412" y="40874"/>
                    <a:pt x="39412" y="40874"/>
                  </a:cubicBezTo>
                  <a:lnTo>
                    <a:pt x="39412" y="40874"/>
                  </a:lnTo>
                  <a:cubicBezTo>
                    <a:pt x="39819" y="42239"/>
                    <a:pt x="39819" y="42239"/>
                    <a:pt x="39819" y="42239"/>
                  </a:cubicBezTo>
                  <a:cubicBezTo>
                    <a:pt x="39819" y="42861"/>
                    <a:pt x="39819" y="42861"/>
                    <a:pt x="39819" y="42861"/>
                  </a:cubicBezTo>
                  <a:cubicBezTo>
                    <a:pt x="39547" y="43285"/>
                    <a:pt x="39547" y="43285"/>
                    <a:pt x="39547" y="43285"/>
                  </a:cubicBezTo>
                  <a:cubicBezTo>
                    <a:pt x="40090" y="44014"/>
                    <a:pt x="40090" y="44014"/>
                    <a:pt x="40090" y="44014"/>
                  </a:cubicBezTo>
                  <a:cubicBezTo>
                    <a:pt x="40090" y="44438"/>
                    <a:pt x="40090" y="44438"/>
                    <a:pt x="40090" y="44438"/>
                  </a:cubicBezTo>
                  <a:cubicBezTo>
                    <a:pt x="41158" y="45591"/>
                    <a:pt x="41158" y="45591"/>
                    <a:pt x="41158" y="45591"/>
                  </a:cubicBezTo>
                  <a:cubicBezTo>
                    <a:pt x="41293" y="45379"/>
                    <a:pt x="41293" y="45379"/>
                    <a:pt x="41293" y="45379"/>
                  </a:cubicBezTo>
                  <a:cubicBezTo>
                    <a:pt x="41819" y="45379"/>
                    <a:pt x="41819" y="45379"/>
                    <a:pt x="41819" y="45379"/>
                  </a:cubicBezTo>
                  <a:cubicBezTo>
                    <a:pt x="41429" y="45591"/>
                    <a:pt x="41429" y="45591"/>
                    <a:pt x="41429" y="45591"/>
                  </a:cubicBezTo>
                  <a:cubicBezTo>
                    <a:pt x="41429" y="45803"/>
                    <a:pt x="41429" y="45803"/>
                    <a:pt x="41429" y="45803"/>
                  </a:cubicBezTo>
                  <a:cubicBezTo>
                    <a:pt x="41158" y="45684"/>
                    <a:pt x="41158" y="45684"/>
                    <a:pt x="41158" y="45684"/>
                  </a:cubicBezTo>
                  <a:cubicBezTo>
                    <a:pt x="41565" y="46425"/>
                    <a:pt x="41565" y="46425"/>
                    <a:pt x="41565" y="46425"/>
                  </a:cubicBezTo>
                  <a:cubicBezTo>
                    <a:pt x="41955" y="46531"/>
                    <a:pt x="41955" y="46531"/>
                    <a:pt x="41955" y="46531"/>
                  </a:cubicBezTo>
                  <a:cubicBezTo>
                    <a:pt x="41683" y="46849"/>
                    <a:pt x="41683" y="46849"/>
                    <a:pt x="41683" y="46849"/>
                  </a:cubicBezTo>
                  <a:cubicBezTo>
                    <a:pt x="42904" y="48095"/>
                    <a:pt x="42904" y="48095"/>
                    <a:pt x="42904" y="48095"/>
                  </a:cubicBezTo>
                  <a:cubicBezTo>
                    <a:pt x="43039" y="48519"/>
                    <a:pt x="43039" y="48519"/>
                    <a:pt x="43039" y="48519"/>
                  </a:cubicBezTo>
                  <a:cubicBezTo>
                    <a:pt x="43972" y="48625"/>
                    <a:pt x="43972" y="48625"/>
                    <a:pt x="43972" y="48625"/>
                  </a:cubicBezTo>
                  <a:cubicBezTo>
                    <a:pt x="44650" y="49049"/>
                    <a:pt x="44650" y="49049"/>
                    <a:pt x="44650" y="49049"/>
                  </a:cubicBezTo>
                  <a:cubicBezTo>
                    <a:pt x="44769" y="48943"/>
                    <a:pt x="44769" y="48943"/>
                    <a:pt x="44769" y="48943"/>
                  </a:cubicBezTo>
                  <a:cubicBezTo>
                    <a:pt x="44904" y="49248"/>
                    <a:pt x="44904" y="49248"/>
                    <a:pt x="44904" y="49248"/>
                  </a:cubicBezTo>
                  <a:cubicBezTo>
                    <a:pt x="45311" y="49248"/>
                    <a:pt x="45311" y="49248"/>
                    <a:pt x="45311" y="49248"/>
                  </a:cubicBezTo>
                  <a:cubicBezTo>
                    <a:pt x="45972" y="49778"/>
                    <a:pt x="45972" y="49778"/>
                    <a:pt x="45972" y="49778"/>
                  </a:cubicBezTo>
                  <a:cubicBezTo>
                    <a:pt x="46108" y="50202"/>
                    <a:pt x="46108" y="50202"/>
                    <a:pt x="46108" y="50202"/>
                  </a:cubicBezTo>
                  <a:lnTo>
                    <a:pt x="46108" y="50202"/>
                  </a:lnTo>
                  <a:lnTo>
                    <a:pt x="46108" y="50202"/>
                  </a:lnTo>
                  <a:lnTo>
                    <a:pt x="46108" y="50202"/>
                  </a:lnTo>
                  <a:lnTo>
                    <a:pt x="46108" y="50202"/>
                  </a:lnTo>
                  <a:cubicBezTo>
                    <a:pt x="46108" y="50294"/>
                    <a:pt x="46108" y="50294"/>
                    <a:pt x="46108" y="50294"/>
                  </a:cubicBezTo>
                  <a:cubicBezTo>
                    <a:pt x="47328" y="51977"/>
                    <a:pt x="47328" y="51977"/>
                    <a:pt x="47328" y="51977"/>
                  </a:cubicBezTo>
                  <a:cubicBezTo>
                    <a:pt x="47464" y="52507"/>
                    <a:pt x="47464" y="52507"/>
                    <a:pt x="47464" y="52507"/>
                  </a:cubicBezTo>
                  <a:cubicBezTo>
                    <a:pt x="48125" y="52812"/>
                    <a:pt x="48125" y="52812"/>
                    <a:pt x="48125" y="52812"/>
                  </a:cubicBezTo>
                  <a:cubicBezTo>
                    <a:pt x="48939" y="53646"/>
                    <a:pt x="48939" y="53646"/>
                    <a:pt x="48939" y="53646"/>
                  </a:cubicBezTo>
                  <a:cubicBezTo>
                    <a:pt x="48667" y="54070"/>
                    <a:pt x="48667" y="54070"/>
                    <a:pt x="48667" y="54070"/>
                  </a:cubicBezTo>
                  <a:cubicBezTo>
                    <a:pt x="47989" y="54070"/>
                    <a:pt x="47989" y="54070"/>
                    <a:pt x="47989" y="54070"/>
                  </a:cubicBezTo>
                  <a:cubicBezTo>
                    <a:pt x="49464" y="55011"/>
                    <a:pt x="49464" y="55011"/>
                    <a:pt x="49464" y="55011"/>
                  </a:cubicBezTo>
                  <a:lnTo>
                    <a:pt x="49464" y="55011"/>
                  </a:lnTo>
                  <a:cubicBezTo>
                    <a:pt x="49735" y="54812"/>
                    <a:pt x="49735" y="54812"/>
                    <a:pt x="49735" y="54812"/>
                  </a:cubicBezTo>
                  <a:cubicBezTo>
                    <a:pt x="50142" y="55329"/>
                    <a:pt x="50142" y="55329"/>
                    <a:pt x="50142" y="55329"/>
                  </a:cubicBezTo>
                  <a:lnTo>
                    <a:pt x="50142" y="55329"/>
                  </a:lnTo>
                  <a:cubicBezTo>
                    <a:pt x="50396" y="55329"/>
                    <a:pt x="50396" y="55329"/>
                    <a:pt x="50396" y="55329"/>
                  </a:cubicBezTo>
                  <a:cubicBezTo>
                    <a:pt x="50668" y="55859"/>
                    <a:pt x="50668" y="55859"/>
                    <a:pt x="50668" y="55859"/>
                  </a:cubicBezTo>
                  <a:cubicBezTo>
                    <a:pt x="50549" y="56482"/>
                    <a:pt x="50549" y="56482"/>
                    <a:pt x="50549" y="56482"/>
                  </a:cubicBezTo>
                  <a:cubicBezTo>
                    <a:pt x="50803" y="56482"/>
                    <a:pt x="50803" y="56482"/>
                    <a:pt x="50803" y="56482"/>
                  </a:cubicBezTo>
                  <a:cubicBezTo>
                    <a:pt x="52278" y="57422"/>
                    <a:pt x="52278" y="57422"/>
                    <a:pt x="52278" y="57422"/>
                  </a:cubicBezTo>
                  <a:cubicBezTo>
                    <a:pt x="52549" y="57952"/>
                    <a:pt x="52549" y="57952"/>
                    <a:pt x="52549" y="57952"/>
                  </a:cubicBezTo>
                  <a:cubicBezTo>
                    <a:pt x="52956" y="57740"/>
                    <a:pt x="52956" y="57740"/>
                    <a:pt x="52956" y="57740"/>
                  </a:cubicBezTo>
                  <a:lnTo>
                    <a:pt x="52956" y="57740"/>
                  </a:lnTo>
                  <a:cubicBezTo>
                    <a:pt x="52956" y="57422"/>
                    <a:pt x="52956" y="57422"/>
                    <a:pt x="52956" y="57422"/>
                  </a:cubicBezTo>
                  <a:cubicBezTo>
                    <a:pt x="52414" y="56906"/>
                    <a:pt x="52414" y="56906"/>
                    <a:pt x="52414" y="56906"/>
                  </a:cubicBezTo>
                  <a:lnTo>
                    <a:pt x="52414" y="56906"/>
                  </a:lnTo>
                  <a:cubicBezTo>
                    <a:pt x="52142" y="56906"/>
                    <a:pt x="52142" y="56906"/>
                    <a:pt x="52142" y="56906"/>
                  </a:cubicBezTo>
                  <a:cubicBezTo>
                    <a:pt x="51871" y="56694"/>
                    <a:pt x="51871" y="56694"/>
                    <a:pt x="51871" y="56694"/>
                  </a:cubicBezTo>
                  <a:cubicBezTo>
                    <a:pt x="52007" y="56376"/>
                    <a:pt x="52007" y="56376"/>
                    <a:pt x="52007" y="56376"/>
                  </a:cubicBezTo>
                  <a:cubicBezTo>
                    <a:pt x="51346" y="55435"/>
                    <a:pt x="51346" y="55435"/>
                    <a:pt x="51346" y="55435"/>
                  </a:cubicBezTo>
                  <a:cubicBezTo>
                    <a:pt x="51075" y="54812"/>
                    <a:pt x="51075" y="54812"/>
                    <a:pt x="51075" y="54812"/>
                  </a:cubicBezTo>
                  <a:cubicBezTo>
                    <a:pt x="50803" y="54812"/>
                    <a:pt x="50803" y="54812"/>
                    <a:pt x="50803" y="54812"/>
                  </a:cubicBezTo>
                  <a:cubicBezTo>
                    <a:pt x="50142" y="54070"/>
                    <a:pt x="50142" y="54070"/>
                    <a:pt x="50142" y="54070"/>
                  </a:cubicBezTo>
                  <a:cubicBezTo>
                    <a:pt x="50007" y="53554"/>
                    <a:pt x="50007" y="53554"/>
                    <a:pt x="50007" y="53554"/>
                  </a:cubicBezTo>
                  <a:lnTo>
                    <a:pt x="50007" y="53554"/>
                  </a:lnTo>
                  <a:cubicBezTo>
                    <a:pt x="48667" y="52507"/>
                    <a:pt x="48667" y="52507"/>
                    <a:pt x="48667" y="52507"/>
                  </a:cubicBezTo>
                  <a:cubicBezTo>
                    <a:pt x="48396" y="51553"/>
                    <a:pt x="48396" y="51553"/>
                    <a:pt x="48396" y="51553"/>
                  </a:cubicBezTo>
                  <a:lnTo>
                    <a:pt x="48396" y="51553"/>
                  </a:lnTo>
                  <a:cubicBezTo>
                    <a:pt x="48261" y="51447"/>
                    <a:pt x="48261" y="51447"/>
                    <a:pt x="48261" y="51447"/>
                  </a:cubicBezTo>
                  <a:cubicBezTo>
                    <a:pt x="48261" y="50930"/>
                    <a:pt x="48261" y="50930"/>
                    <a:pt x="48261" y="50930"/>
                  </a:cubicBezTo>
                  <a:cubicBezTo>
                    <a:pt x="49735" y="51248"/>
                    <a:pt x="49735" y="51248"/>
                    <a:pt x="49735" y="51248"/>
                  </a:cubicBezTo>
                  <a:cubicBezTo>
                    <a:pt x="50396" y="52918"/>
                    <a:pt x="50396" y="52918"/>
                    <a:pt x="50396" y="52918"/>
                  </a:cubicBezTo>
                  <a:cubicBezTo>
                    <a:pt x="51481" y="53964"/>
                    <a:pt x="51481" y="53964"/>
                    <a:pt x="51481" y="53964"/>
                  </a:cubicBezTo>
                  <a:lnTo>
                    <a:pt x="51481" y="53964"/>
                  </a:lnTo>
                  <a:cubicBezTo>
                    <a:pt x="52007" y="54070"/>
                    <a:pt x="52007" y="54070"/>
                    <a:pt x="52007" y="54070"/>
                  </a:cubicBezTo>
                  <a:cubicBezTo>
                    <a:pt x="52007" y="54494"/>
                    <a:pt x="52007" y="54494"/>
                    <a:pt x="52007" y="54494"/>
                  </a:cubicBezTo>
                  <a:cubicBezTo>
                    <a:pt x="53363" y="55329"/>
                    <a:pt x="53363" y="55329"/>
                    <a:pt x="53363" y="55329"/>
                  </a:cubicBezTo>
                  <a:cubicBezTo>
                    <a:pt x="53227" y="55753"/>
                    <a:pt x="53227" y="55753"/>
                    <a:pt x="53227" y="55753"/>
                  </a:cubicBezTo>
                  <a:cubicBezTo>
                    <a:pt x="53482" y="55753"/>
                    <a:pt x="53482" y="55753"/>
                    <a:pt x="53482" y="55753"/>
                  </a:cubicBezTo>
                  <a:cubicBezTo>
                    <a:pt x="53888" y="56164"/>
                    <a:pt x="53888" y="56164"/>
                    <a:pt x="53888" y="56164"/>
                  </a:cubicBezTo>
                  <a:cubicBezTo>
                    <a:pt x="54431" y="56376"/>
                    <a:pt x="54431" y="56376"/>
                    <a:pt x="54431" y="56376"/>
                  </a:cubicBezTo>
                  <a:cubicBezTo>
                    <a:pt x="54431" y="56588"/>
                    <a:pt x="54431" y="56588"/>
                    <a:pt x="54431" y="56588"/>
                  </a:cubicBezTo>
                  <a:cubicBezTo>
                    <a:pt x="56431" y="58058"/>
                    <a:pt x="56431" y="58058"/>
                    <a:pt x="56431" y="58058"/>
                  </a:cubicBezTo>
                  <a:cubicBezTo>
                    <a:pt x="56838" y="59211"/>
                    <a:pt x="56838" y="59211"/>
                    <a:pt x="56838" y="59211"/>
                  </a:cubicBezTo>
                  <a:cubicBezTo>
                    <a:pt x="56702" y="59516"/>
                    <a:pt x="56702" y="59516"/>
                    <a:pt x="56702" y="59516"/>
                  </a:cubicBezTo>
                  <a:cubicBezTo>
                    <a:pt x="56838" y="59622"/>
                    <a:pt x="56838" y="59622"/>
                    <a:pt x="56838" y="59622"/>
                  </a:cubicBezTo>
                  <a:cubicBezTo>
                    <a:pt x="56567" y="59940"/>
                    <a:pt x="56567" y="59940"/>
                    <a:pt x="56567" y="59940"/>
                  </a:cubicBezTo>
                  <a:cubicBezTo>
                    <a:pt x="56702" y="60364"/>
                    <a:pt x="56702" y="60364"/>
                    <a:pt x="56702" y="60364"/>
                  </a:cubicBezTo>
                  <a:cubicBezTo>
                    <a:pt x="58177" y="60987"/>
                    <a:pt x="58177" y="60987"/>
                    <a:pt x="58177" y="60987"/>
                  </a:cubicBezTo>
                  <a:cubicBezTo>
                    <a:pt x="58313" y="61411"/>
                    <a:pt x="58313" y="61411"/>
                    <a:pt x="58313" y="61411"/>
                  </a:cubicBezTo>
                  <a:cubicBezTo>
                    <a:pt x="60059" y="61729"/>
                    <a:pt x="60059" y="61729"/>
                    <a:pt x="60059" y="61729"/>
                  </a:cubicBezTo>
                  <a:cubicBezTo>
                    <a:pt x="60584" y="62139"/>
                    <a:pt x="60584" y="62139"/>
                    <a:pt x="60584" y="62139"/>
                  </a:cubicBezTo>
                  <a:cubicBezTo>
                    <a:pt x="63805" y="63292"/>
                    <a:pt x="63805" y="63292"/>
                    <a:pt x="63805" y="63292"/>
                  </a:cubicBezTo>
                  <a:cubicBezTo>
                    <a:pt x="65026" y="63292"/>
                    <a:pt x="65026" y="63292"/>
                    <a:pt x="65026" y="63292"/>
                  </a:cubicBezTo>
                  <a:cubicBezTo>
                    <a:pt x="65144" y="63292"/>
                    <a:pt x="65144" y="63292"/>
                    <a:pt x="65144" y="63292"/>
                  </a:cubicBezTo>
                  <a:cubicBezTo>
                    <a:pt x="65958" y="62868"/>
                    <a:pt x="65958" y="62868"/>
                    <a:pt x="65958" y="62868"/>
                  </a:cubicBezTo>
                  <a:cubicBezTo>
                    <a:pt x="67297" y="63186"/>
                    <a:pt x="67297" y="63186"/>
                    <a:pt x="67297" y="63186"/>
                  </a:cubicBezTo>
                  <a:cubicBezTo>
                    <a:pt x="68501" y="64021"/>
                    <a:pt x="68501" y="64021"/>
                    <a:pt x="68501" y="64021"/>
                  </a:cubicBezTo>
                  <a:lnTo>
                    <a:pt x="68501" y="64021"/>
                  </a:lnTo>
                  <a:cubicBezTo>
                    <a:pt x="69179" y="64551"/>
                    <a:pt x="69179" y="64551"/>
                    <a:pt x="69179" y="64551"/>
                  </a:cubicBezTo>
                  <a:lnTo>
                    <a:pt x="69179" y="64551"/>
                  </a:lnTo>
                  <a:cubicBezTo>
                    <a:pt x="70247" y="64551"/>
                    <a:pt x="70247" y="64551"/>
                    <a:pt x="70247" y="64551"/>
                  </a:cubicBezTo>
                  <a:cubicBezTo>
                    <a:pt x="70247" y="64657"/>
                    <a:pt x="70247" y="64657"/>
                    <a:pt x="70247" y="64657"/>
                  </a:cubicBezTo>
                  <a:cubicBezTo>
                    <a:pt x="70518" y="64869"/>
                    <a:pt x="70518" y="64869"/>
                    <a:pt x="70518" y="64869"/>
                  </a:cubicBezTo>
                  <a:cubicBezTo>
                    <a:pt x="71043" y="64869"/>
                    <a:pt x="71043" y="64869"/>
                    <a:pt x="71043" y="64869"/>
                  </a:cubicBezTo>
                  <a:cubicBezTo>
                    <a:pt x="71857" y="65187"/>
                    <a:pt x="71857" y="65187"/>
                    <a:pt x="71857" y="65187"/>
                  </a:cubicBezTo>
                  <a:lnTo>
                    <a:pt x="71857" y="65187"/>
                  </a:lnTo>
                  <a:cubicBezTo>
                    <a:pt x="72383" y="65081"/>
                    <a:pt x="72383" y="65081"/>
                    <a:pt x="72383" y="65081"/>
                  </a:cubicBezTo>
                  <a:lnTo>
                    <a:pt x="72383" y="65081"/>
                  </a:lnTo>
                  <a:cubicBezTo>
                    <a:pt x="72535" y="64975"/>
                    <a:pt x="72535" y="64975"/>
                    <a:pt x="72535" y="64975"/>
                  </a:cubicBezTo>
                  <a:cubicBezTo>
                    <a:pt x="72789" y="65187"/>
                    <a:pt x="72789" y="65187"/>
                    <a:pt x="72789" y="65187"/>
                  </a:cubicBezTo>
                  <a:cubicBezTo>
                    <a:pt x="72789" y="65279"/>
                    <a:pt x="72789" y="65279"/>
                    <a:pt x="72789" y="65279"/>
                  </a:cubicBezTo>
                  <a:cubicBezTo>
                    <a:pt x="72535" y="65279"/>
                    <a:pt x="72535" y="65279"/>
                    <a:pt x="72535" y="65279"/>
                  </a:cubicBezTo>
                  <a:cubicBezTo>
                    <a:pt x="74129" y="66644"/>
                    <a:pt x="74129" y="66644"/>
                    <a:pt x="74129" y="66644"/>
                  </a:cubicBezTo>
                  <a:cubicBezTo>
                    <a:pt x="73993" y="67280"/>
                    <a:pt x="73993" y="67280"/>
                    <a:pt x="73993" y="67280"/>
                  </a:cubicBezTo>
                  <a:lnTo>
                    <a:pt x="73993" y="67280"/>
                  </a:lnTo>
                  <a:cubicBezTo>
                    <a:pt x="74671" y="67585"/>
                    <a:pt x="74671" y="67585"/>
                    <a:pt x="74671" y="67585"/>
                  </a:cubicBezTo>
                  <a:cubicBezTo>
                    <a:pt x="74807" y="67386"/>
                    <a:pt x="74807" y="67386"/>
                    <a:pt x="74807" y="67386"/>
                  </a:cubicBezTo>
                  <a:cubicBezTo>
                    <a:pt x="75875" y="68009"/>
                    <a:pt x="75875" y="68009"/>
                    <a:pt x="75875" y="68009"/>
                  </a:cubicBezTo>
                  <a:cubicBezTo>
                    <a:pt x="76146" y="68539"/>
                    <a:pt x="76146" y="68539"/>
                    <a:pt x="76146" y="68539"/>
                  </a:cubicBezTo>
                  <a:cubicBezTo>
                    <a:pt x="76824" y="68631"/>
                    <a:pt x="76824" y="68631"/>
                    <a:pt x="76824" y="68631"/>
                  </a:cubicBezTo>
                  <a:lnTo>
                    <a:pt x="76824" y="68631"/>
                  </a:lnTo>
                  <a:cubicBezTo>
                    <a:pt x="77756" y="68737"/>
                    <a:pt x="77756" y="68737"/>
                    <a:pt x="77756" y="68737"/>
                  </a:cubicBezTo>
                  <a:cubicBezTo>
                    <a:pt x="78163" y="69161"/>
                    <a:pt x="78163" y="69161"/>
                    <a:pt x="78163" y="69161"/>
                  </a:cubicBezTo>
                  <a:cubicBezTo>
                    <a:pt x="78282" y="69055"/>
                    <a:pt x="78282" y="69055"/>
                    <a:pt x="78282" y="69055"/>
                  </a:cubicBezTo>
                  <a:cubicBezTo>
                    <a:pt x="78689" y="69479"/>
                    <a:pt x="78689" y="69479"/>
                    <a:pt x="78689" y="69479"/>
                  </a:cubicBezTo>
                  <a:cubicBezTo>
                    <a:pt x="79231" y="69267"/>
                    <a:pt x="79231" y="69267"/>
                    <a:pt x="79231" y="69267"/>
                  </a:cubicBezTo>
                  <a:cubicBezTo>
                    <a:pt x="78824" y="68843"/>
                    <a:pt x="78824" y="68843"/>
                    <a:pt x="78824" y="68843"/>
                  </a:cubicBezTo>
                  <a:cubicBezTo>
                    <a:pt x="79892" y="68221"/>
                    <a:pt x="79892" y="68221"/>
                    <a:pt x="79892" y="68221"/>
                  </a:cubicBezTo>
                  <a:cubicBezTo>
                    <a:pt x="81248" y="68631"/>
                    <a:pt x="81248" y="68631"/>
                    <a:pt x="81248" y="68631"/>
                  </a:cubicBezTo>
                  <a:cubicBezTo>
                    <a:pt x="80841" y="68843"/>
                    <a:pt x="80841" y="68843"/>
                    <a:pt x="80841" y="68843"/>
                  </a:cubicBezTo>
                  <a:cubicBezTo>
                    <a:pt x="81248" y="69479"/>
                    <a:pt x="81248" y="69479"/>
                    <a:pt x="81248" y="69479"/>
                  </a:cubicBezTo>
                  <a:lnTo>
                    <a:pt x="81248" y="69479"/>
                  </a:lnTo>
                  <a:cubicBezTo>
                    <a:pt x="81638" y="69996"/>
                    <a:pt x="81638" y="69996"/>
                    <a:pt x="81638" y="69996"/>
                  </a:cubicBezTo>
                  <a:cubicBezTo>
                    <a:pt x="81503" y="71679"/>
                    <a:pt x="81503" y="71679"/>
                    <a:pt x="81503" y="71679"/>
                  </a:cubicBezTo>
                  <a:lnTo>
                    <a:pt x="81503" y="71679"/>
                  </a:lnTo>
                  <a:cubicBezTo>
                    <a:pt x="81909" y="71785"/>
                    <a:pt x="81909" y="71785"/>
                    <a:pt x="81909" y="71785"/>
                  </a:cubicBezTo>
                  <a:cubicBezTo>
                    <a:pt x="81503" y="72302"/>
                    <a:pt x="81503" y="72302"/>
                    <a:pt x="81503" y="72302"/>
                  </a:cubicBezTo>
                  <a:cubicBezTo>
                    <a:pt x="81367" y="72726"/>
                    <a:pt x="81367" y="72726"/>
                    <a:pt x="81367" y="72726"/>
                  </a:cubicBezTo>
                  <a:cubicBezTo>
                    <a:pt x="80706" y="72832"/>
                    <a:pt x="80706" y="72832"/>
                    <a:pt x="80706" y="72832"/>
                  </a:cubicBezTo>
                  <a:lnTo>
                    <a:pt x="80706" y="72832"/>
                  </a:lnTo>
                  <a:cubicBezTo>
                    <a:pt x="80570" y="73348"/>
                    <a:pt x="80570" y="73348"/>
                    <a:pt x="80570" y="73348"/>
                  </a:cubicBezTo>
                  <a:cubicBezTo>
                    <a:pt x="80299" y="73348"/>
                    <a:pt x="80299" y="73348"/>
                    <a:pt x="80299" y="73348"/>
                  </a:cubicBezTo>
                  <a:cubicBezTo>
                    <a:pt x="80299" y="73666"/>
                    <a:pt x="80299" y="73666"/>
                    <a:pt x="80299" y="73666"/>
                  </a:cubicBezTo>
                  <a:lnTo>
                    <a:pt x="80299" y="73666"/>
                  </a:lnTo>
                  <a:lnTo>
                    <a:pt x="80299" y="73666"/>
                  </a:lnTo>
                  <a:cubicBezTo>
                    <a:pt x="79231" y="73984"/>
                    <a:pt x="79231" y="73984"/>
                    <a:pt x="79231" y="73984"/>
                  </a:cubicBezTo>
                  <a:lnTo>
                    <a:pt x="79231" y="73984"/>
                  </a:lnTo>
                  <a:cubicBezTo>
                    <a:pt x="79231" y="74501"/>
                    <a:pt x="79231" y="74501"/>
                    <a:pt x="79231" y="74501"/>
                  </a:cubicBezTo>
                  <a:cubicBezTo>
                    <a:pt x="78824" y="75137"/>
                    <a:pt x="78824" y="75137"/>
                    <a:pt x="78824" y="75137"/>
                  </a:cubicBezTo>
                  <a:cubicBezTo>
                    <a:pt x="78553" y="75243"/>
                    <a:pt x="78553" y="75243"/>
                    <a:pt x="78553" y="75243"/>
                  </a:cubicBezTo>
                  <a:cubicBezTo>
                    <a:pt x="78553" y="76184"/>
                    <a:pt x="78553" y="76184"/>
                    <a:pt x="78553" y="76184"/>
                  </a:cubicBezTo>
                  <a:lnTo>
                    <a:pt x="78553" y="76184"/>
                  </a:lnTo>
                  <a:cubicBezTo>
                    <a:pt x="78960" y="76502"/>
                    <a:pt x="78960" y="76502"/>
                    <a:pt x="78960" y="76502"/>
                  </a:cubicBezTo>
                  <a:cubicBezTo>
                    <a:pt x="79231" y="76184"/>
                    <a:pt x="79231" y="76184"/>
                    <a:pt x="79231" y="76184"/>
                  </a:cubicBezTo>
                  <a:cubicBezTo>
                    <a:pt x="79502" y="76502"/>
                    <a:pt x="79502" y="76502"/>
                    <a:pt x="79502" y="76502"/>
                  </a:cubicBezTo>
                  <a:cubicBezTo>
                    <a:pt x="79095" y="77018"/>
                    <a:pt x="79095" y="77018"/>
                    <a:pt x="79095" y="77018"/>
                  </a:cubicBezTo>
                  <a:cubicBezTo>
                    <a:pt x="78960" y="77018"/>
                    <a:pt x="78960" y="77018"/>
                    <a:pt x="78960" y="77018"/>
                  </a:cubicBezTo>
                  <a:lnTo>
                    <a:pt x="78960" y="77018"/>
                  </a:lnTo>
                  <a:lnTo>
                    <a:pt x="78960" y="77018"/>
                  </a:lnTo>
                  <a:cubicBezTo>
                    <a:pt x="78163" y="77654"/>
                    <a:pt x="78163" y="77654"/>
                    <a:pt x="78163" y="77654"/>
                  </a:cubicBezTo>
                  <a:cubicBezTo>
                    <a:pt x="78553" y="78489"/>
                    <a:pt x="78553" y="78489"/>
                    <a:pt x="78553" y="78489"/>
                  </a:cubicBezTo>
                  <a:cubicBezTo>
                    <a:pt x="78282" y="78701"/>
                    <a:pt x="78282" y="78701"/>
                    <a:pt x="78282" y="78701"/>
                  </a:cubicBezTo>
                  <a:cubicBezTo>
                    <a:pt x="79757" y="79430"/>
                    <a:pt x="79757" y="79430"/>
                    <a:pt x="79757" y="79430"/>
                  </a:cubicBezTo>
                  <a:cubicBezTo>
                    <a:pt x="79757" y="80158"/>
                    <a:pt x="79757" y="80158"/>
                    <a:pt x="79757" y="80158"/>
                  </a:cubicBezTo>
                  <a:cubicBezTo>
                    <a:pt x="80299" y="80476"/>
                    <a:pt x="80299" y="80476"/>
                    <a:pt x="80299" y="80476"/>
                  </a:cubicBezTo>
                  <a:cubicBezTo>
                    <a:pt x="81367" y="82782"/>
                    <a:pt x="81367" y="82782"/>
                    <a:pt x="81367" y="82782"/>
                  </a:cubicBezTo>
                  <a:cubicBezTo>
                    <a:pt x="82723" y="84359"/>
                    <a:pt x="82723" y="84359"/>
                    <a:pt x="82723" y="84359"/>
                  </a:cubicBezTo>
                  <a:cubicBezTo>
                    <a:pt x="82316" y="84557"/>
                    <a:pt x="82316" y="84557"/>
                    <a:pt x="82316" y="84557"/>
                  </a:cubicBezTo>
                  <a:cubicBezTo>
                    <a:pt x="86469" y="86757"/>
                    <a:pt x="86469" y="86757"/>
                    <a:pt x="86469" y="86757"/>
                  </a:cubicBezTo>
                  <a:cubicBezTo>
                    <a:pt x="87537" y="87817"/>
                    <a:pt x="87537" y="87817"/>
                    <a:pt x="87537" y="87817"/>
                  </a:cubicBezTo>
                  <a:lnTo>
                    <a:pt x="87537" y="87817"/>
                  </a:lnTo>
                  <a:cubicBezTo>
                    <a:pt x="88215" y="90122"/>
                    <a:pt x="88215" y="90122"/>
                    <a:pt x="88215" y="90122"/>
                  </a:cubicBezTo>
                  <a:cubicBezTo>
                    <a:pt x="87809" y="91275"/>
                    <a:pt x="87809" y="91275"/>
                    <a:pt x="87809" y="91275"/>
                  </a:cubicBezTo>
                  <a:lnTo>
                    <a:pt x="87809" y="91275"/>
                  </a:lnTo>
                  <a:cubicBezTo>
                    <a:pt x="87809" y="91897"/>
                    <a:pt x="87809" y="91897"/>
                    <a:pt x="87809" y="91897"/>
                  </a:cubicBezTo>
                  <a:cubicBezTo>
                    <a:pt x="87537" y="93474"/>
                    <a:pt x="87537" y="93474"/>
                    <a:pt x="87537" y="93474"/>
                  </a:cubicBezTo>
                  <a:lnTo>
                    <a:pt x="87537" y="93474"/>
                  </a:lnTo>
                  <a:cubicBezTo>
                    <a:pt x="87537" y="93885"/>
                    <a:pt x="87537" y="93885"/>
                    <a:pt x="87537" y="93885"/>
                  </a:cubicBezTo>
                  <a:cubicBezTo>
                    <a:pt x="86741" y="95886"/>
                    <a:pt x="86741" y="95886"/>
                    <a:pt x="86741" y="95886"/>
                  </a:cubicBezTo>
                  <a:lnTo>
                    <a:pt x="86741" y="95886"/>
                  </a:lnTo>
                  <a:cubicBezTo>
                    <a:pt x="87012" y="96932"/>
                    <a:pt x="87012" y="96932"/>
                    <a:pt x="87012" y="96932"/>
                  </a:cubicBezTo>
                  <a:cubicBezTo>
                    <a:pt x="86605" y="97038"/>
                    <a:pt x="86605" y="97038"/>
                    <a:pt x="86605" y="97038"/>
                  </a:cubicBezTo>
                  <a:cubicBezTo>
                    <a:pt x="86876" y="99238"/>
                    <a:pt x="86876" y="99238"/>
                    <a:pt x="86876" y="99238"/>
                  </a:cubicBezTo>
                  <a:cubicBezTo>
                    <a:pt x="85266" y="102894"/>
                    <a:pt x="85266" y="102894"/>
                    <a:pt x="85266" y="102894"/>
                  </a:cubicBezTo>
                  <a:cubicBezTo>
                    <a:pt x="84859" y="102894"/>
                    <a:pt x="84859" y="102894"/>
                    <a:pt x="84859" y="102894"/>
                  </a:cubicBezTo>
                  <a:cubicBezTo>
                    <a:pt x="85130" y="105094"/>
                    <a:pt x="85130" y="105094"/>
                    <a:pt x="85130" y="105094"/>
                  </a:cubicBezTo>
                  <a:cubicBezTo>
                    <a:pt x="84859" y="105412"/>
                    <a:pt x="84859" y="105412"/>
                    <a:pt x="84859" y="105412"/>
                  </a:cubicBezTo>
                  <a:lnTo>
                    <a:pt x="84859" y="105412"/>
                  </a:lnTo>
                  <a:cubicBezTo>
                    <a:pt x="84859" y="106883"/>
                    <a:pt x="84859" y="106883"/>
                    <a:pt x="84859" y="106883"/>
                  </a:cubicBezTo>
                  <a:cubicBezTo>
                    <a:pt x="86198" y="107095"/>
                    <a:pt x="86198" y="107095"/>
                    <a:pt x="86198" y="107095"/>
                  </a:cubicBezTo>
                  <a:cubicBezTo>
                    <a:pt x="85266" y="109612"/>
                    <a:pt x="85266" y="109612"/>
                    <a:pt x="85266" y="109612"/>
                  </a:cubicBezTo>
                  <a:cubicBezTo>
                    <a:pt x="85791" y="110023"/>
                    <a:pt x="85791" y="110023"/>
                    <a:pt x="85791" y="110023"/>
                  </a:cubicBezTo>
                  <a:cubicBezTo>
                    <a:pt x="85130" y="110553"/>
                    <a:pt x="85130" y="110553"/>
                    <a:pt x="85130" y="110553"/>
                  </a:cubicBezTo>
                  <a:cubicBezTo>
                    <a:pt x="84859" y="111705"/>
                    <a:pt x="84859" y="111705"/>
                    <a:pt x="84859" y="111705"/>
                  </a:cubicBezTo>
                  <a:cubicBezTo>
                    <a:pt x="84452" y="111599"/>
                    <a:pt x="84452" y="111599"/>
                    <a:pt x="84452" y="111599"/>
                  </a:cubicBezTo>
                  <a:cubicBezTo>
                    <a:pt x="84062" y="110963"/>
                    <a:pt x="84062" y="110963"/>
                    <a:pt x="84062" y="110963"/>
                  </a:cubicBezTo>
                  <a:cubicBezTo>
                    <a:pt x="83384" y="112222"/>
                    <a:pt x="83384" y="112222"/>
                    <a:pt x="83384" y="112222"/>
                  </a:cubicBezTo>
                  <a:cubicBezTo>
                    <a:pt x="84316" y="112023"/>
                    <a:pt x="84316" y="112023"/>
                    <a:pt x="84316" y="112023"/>
                  </a:cubicBezTo>
                  <a:cubicBezTo>
                    <a:pt x="84588" y="112434"/>
                    <a:pt x="84588" y="112434"/>
                    <a:pt x="84588" y="112434"/>
                  </a:cubicBezTo>
                  <a:cubicBezTo>
                    <a:pt x="84181" y="112858"/>
                    <a:pt x="84181" y="112858"/>
                    <a:pt x="84181" y="112858"/>
                  </a:cubicBezTo>
                  <a:cubicBezTo>
                    <a:pt x="84859" y="113375"/>
                    <a:pt x="84859" y="113375"/>
                    <a:pt x="84859" y="113375"/>
                  </a:cubicBezTo>
                  <a:cubicBezTo>
                    <a:pt x="84062" y="113375"/>
                    <a:pt x="84062" y="113375"/>
                    <a:pt x="84062" y="113375"/>
                  </a:cubicBezTo>
                  <a:cubicBezTo>
                    <a:pt x="84316" y="114845"/>
                    <a:pt x="84316" y="114845"/>
                    <a:pt x="84316" y="114845"/>
                  </a:cubicBezTo>
                  <a:cubicBezTo>
                    <a:pt x="84723" y="114633"/>
                    <a:pt x="84723" y="114633"/>
                    <a:pt x="84723" y="114633"/>
                  </a:cubicBezTo>
                  <a:cubicBezTo>
                    <a:pt x="84062" y="115680"/>
                    <a:pt x="84062" y="115680"/>
                    <a:pt x="84062" y="115680"/>
                  </a:cubicBezTo>
                  <a:cubicBezTo>
                    <a:pt x="84859" y="116316"/>
                    <a:pt x="84859" y="116316"/>
                    <a:pt x="84859" y="116316"/>
                  </a:cubicBezTo>
                  <a:cubicBezTo>
                    <a:pt x="84316" y="116515"/>
                    <a:pt x="84316" y="116515"/>
                    <a:pt x="84316" y="116515"/>
                  </a:cubicBezTo>
                  <a:cubicBezTo>
                    <a:pt x="85401" y="117774"/>
                    <a:pt x="85401" y="117774"/>
                    <a:pt x="85401" y="117774"/>
                  </a:cubicBezTo>
                  <a:lnTo>
                    <a:pt x="85401" y="117774"/>
                  </a:lnTo>
                  <a:cubicBezTo>
                    <a:pt x="85927" y="117668"/>
                    <a:pt x="85927" y="117668"/>
                    <a:pt x="85927" y="117668"/>
                  </a:cubicBezTo>
                  <a:cubicBezTo>
                    <a:pt x="85927" y="118410"/>
                    <a:pt x="85927" y="118410"/>
                    <a:pt x="85927" y="118410"/>
                  </a:cubicBezTo>
                  <a:cubicBezTo>
                    <a:pt x="86741" y="118410"/>
                    <a:pt x="86741" y="118410"/>
                    <a:pt x="86741" y="118410"/>
                  </a:cubicBezTo>
                  <a:cubicBezTo>
                    <a:pt x="87130" y="118834"/>
                    <a:pt x="87130" y="118834"/>
                    <a:pt x="87130" y="118834"/>
                  </a:cubicBezTo>
                  <a:cubicBezTo>
                    <a:pt x="86334" y="119456"/>
                    <a:pt x="86334" y="119456"/>
                    <a:pt x="86334" y="119456"/>
                  </a:cubicBezTo>
                  <a:cubicBezTo>
                    <a:pt x="86198" y="119350"/>
                    <a:pt x="86198" y="119350"/>
                    <a:pt x="86198" y="119350"/>
                  </a:cubicBezTo>
                  <a:cubicBezTo>
                    <a:pt x="86063" y="119562"/>
                    <a:pt x="86063" y="119562"/>
                    <a:pt x="86063" y="119562"/>
                  </a:cubicBezTo>
                  <a:cubicBezTo>
                    <a:pt x="87266" y="119986"/>
                    <a:pt x="87266" y="119986"/>
                    <a:pt x="87266" y="119986"/>
                  </a:cubicBezTo>
                  <a:cubicBezTo>
                    <a:pt x="87402" y="118728"/>
                    <a:pt x="87402" y="118728"/>
                    <a:pt x="87402" y="118728"/>
                  </a:cubicBezTo>
                  <a:cubicBezTo>
                    <a:pt x="88622" y="118304"/>
                    <a:pt x="88622" y="118304"/>
                    <a:pt x="88622" y="118304"/>
                  </a:cubicBezTo>
                  <a:lnTo>
                    <a:pt x="88622" y="118304"/>
                  </a:lnTo>
                  <a:cubicBezTo>
                    <a:pt x="88741" y="118092"/>
                    <a:pt x="88741" y="118092"/>
                    <a:pt x="88741" y="118092"/>
                  </a:cubicBezTo>
                  <a:cubicBezTo>
                    <a:pt x="89012" y="118092"/>
                    <a:pt x="89012" y="118092"/>
                    <a:pt x="89012" y="118092"/>
                  </a:cubicBezTo>
                  <a:cubicBezTo>
                    <a:pt x="89283" y="118092"/>
                    <a:pt x="89283" y="118092"/>
                    <a:pt x="89283" y="118092"/>
                  </a:cubicBezTo>
                  <a:cubicBezTo>
                    <a:pt x="89690" y="118198"/>
                    <a:pt x="89690" y="118198"/>
                    <a:pt x="89690" y="118198"/>
                  </a:cubicBezTo>
                  <a:cubicBezTo>
                    <a:pt x="89012" y="117363"/>
                    <a:pt x="89012" y="117363"/>
                    <a:pt x="89012" y="117363"/>
                  </a:cubicBezTo>
                  <a:cubicBezTo>
                    <a:pt x="88741" y="117363"/>
                    <a:pt x="88741" y="117363"/>
                    <a:pt x="88741" y="117363"/>
                  </a:cubicBezTo>
                  <a:cubicBezTo>
                    <a:pt x="89148" y="117151"/>
                    <a:pt x="89148" y="117151"/>
                    <a:pt x="89148" y="117151"/>
                  </a:cubicBezTo>
                  <a:cubicBezTo>
                    <a:pt x="88622" y="116634"/>
                    <a:pt x="88622" y="116634"/>
                    <a:pt x="88622" y="116634"/>
                  </a:cubicBezTo>
                  <a:cubicBezTo>
                    <a:pt x="89283" y="115892"/>
                    <a:pt x="89283" y="115892"/>
                    <a:pt x="89283" y="115892"/>
                  </a:cubicBezTo>
                  <a:cubicBezTo>
                    <a:pt x="90216" y="115468"/>
                    <a:pt x="90216" y="115468"/>
                    <a:pt x="90216" y="115468"/>
                  </a:cubicBezTo>
                  <a:lnTo>
                    <a:pt x="90216" y="115468"/>
                  </a:lnTo>
                  <a:cubicBezTo>
                    <a:pt x="90351" y="114739"/>
                    <a:pt x="90351" y="114739"/>
                    <a:pt x="90351" y="114739"/>
                  </a:cubicBezTo>
                  <a:cubicBezTo>
                    <a:pt x="92097" y="113481"/>
                    <a:pt x="92097" y="113481"/>
                    <a:pt x="92097" y="113481"/>
                  </a:cubicBezTo>
                  <a:lnTo>
                    <a:pt x="92097" y="113481"/>
                  </a:lnTo>
                  <a:cubicBezTo>
                    <a:pt x="91826" y="113070"/>
                    <a:pt x="91826" y="113070"/>
                    <a:pt x="91826" y="113070"/>
                  </a:cubicBezTo>
                  <a:cubicBezTo>
                    <a:pt x="92097" y="112540"/>
                    <a:pt x="92097" y="112540"/>
                    <a:pt x="92097" y="112540"/>
                  </a:cubicBezTo>
                  <a:cubicBezTo>
                    <a:pt x="91962" y="112328"/>
                    <a:pt x="91962" y="112328"/>
                    <a:pt x="91962" y="112328"/>
                  </a:cubicBezTo>
                  <a:cubicBezTo>
                    <a:pt x="91165" y="112328"/>
                    <a:pt x="91165" y="112328"/>
                    <a:pt x="91165" y="112328"/>
                  </a:cubicBezTo>
                  <a:cubicBezTo>
                    <a:pt x="90487" y="111387"/>
                    <a:pt x="90487" y="111387"/>
                    <a:pt x="90487" y="111387"/>
                  </a:cubicBezTo>
                  <a:cubicBezTo>
                    <a:pt x="91555" y="110341"/>
                    <a:pt x="91555" y="110341"/>
                    <a:pt x="91555" y="110341"/>
                  </a:cubicBezTo>
                  <a:cubicBezTo>
                    <a:pt x="92233" y="110341"/>
                    <a:pt x="92233" y="110341"/>
                    <a:pt x="92233" y="110341"/>
                  </a:cubicBezTo>
                  <a:cubicBezTo>
                    <a:pt x="92097" y="110023"/>
                    <a:pt x="92097" y="110023"/>
                    <a:pt x="92097" y="110023"/>
                  </a:cubicBezTo>
                  <a:cubicBezTo>
                    <a:pt x="92504" y="109612"/>
                    <a:pt x="92504" y="109612"/>
                    <a:pt x="92504" y="109612"/>
                  </a:cubicBezTo>
                  <a:lnTo>
                    <a:pt x="92504" y="109612"/>
                  </a:lnTo>
                  <a:cubicBezTo>
                    <a:pt x="92504" y="108870"/>
                    <a:pt x="92504" y="108870"/>
                    <a:pt x="92504" y="108870"/>
                  </a:cubicBezTo>
                  <a:cubicBezTo>
                    <a:pt x="93436" y="108353"/>
                    <a:pt x="93436" y="108353"/>
                    <a:pt x="93436" y="108353"/>
                  </a:cubicBezTo>
                  <a:cubicBezTo>
                    <a:pt x="92775" y="107929"/>
                    <a:pt x="92775" y="107929"/>
                    <a:pt x="92775" y="107929"/>
                  </a:cubicBezTo>
                  <a:cubicBezTo>
                    <a:pt x="93165" y="107823"/>
                    <a:pt x="93165" y="107823"/>
                    <a:pt x="93165" y="107823"/>
                  </a:cubicBezTo>
                  <a:cubicBezTo>
                    <a:pt x="93708" y="108141"/>
                    <a:pt x="93708" y="108141"/>
                    <a:pt x="93708" y="108141"/>
                  </a:cubicBezTo>
                  <a:cubicBezTo>
                    <a:pt x="93979" y="107823"/>
                    <a:pt x="93979" y="107823"/>
                    <a:pt x="93979" y="107823"/>
                  </a:cubicBezTo>
                  <a:cubicBezTo>
                    <a:pt x="93436" y="107413"/>
                    <a:pt x="93436" y="107413"/>
                    <a:pt x="93436" y="107413"/>
                  </a:cubicBezTo>
                  <a:lnTo>
                    <a:pt x="93436" y="107413"/>
                  </a:lnTo>
                  <a:cubicBezTo>
                    <a:pt x="93165" y="107505"/>
                    <a:pt x="93165" y="107505"/>
                    <a:pt x="93165" y="107505"/>
                  </a:cubicBezTo>
                  <a:cubicBezTo>
                    <a:pt x="92640" y="107293"/>
                    <a:pt x="92640" y="107293"/>
                    <a:pt x="92640" y="107293"/>
                  </a:cubicBezTo>
                  <a:cubicBezTo>
                    <a:pt x="92640" y="106154"/>
                    <a:pt x="92640" y="106154"/>
                    <a:pt x="92640" y="106154"/>
                  </a:cubicBezTo>
                  <a:cubicBezTo>
                    <a:pt x="94369" y="106565"/>
                    <a:pt x="94369" y="106565"/>
                    <a:pt x="94369" y="106565"/>
                  </a:cubicBezTo>
                  <a:cubicBezTo>
                    <a:pt x="95182" y="106154"/>
                    <a:pt x="95182" y="106154"/>
                    <a:pt x="95182" y="106154"/>
                  </a:cubicBezTo>
                  <a:cubicBezTo>
                    <a:pt x="95182" y="104365"/>
                    <a:pt x="95182" y="104365"/>
                    <a:pt x="95182" y="104365"/>
                  </a:cubicBezTo>
                  <a:cubicBezTo>
                    <a:pt x="96250" y="104577"/>
                    <a:pt x="96250" y="104577"/>
                    <a:pt x="96250" y="104577"/>
                  </a:cubicBezTo>
                  <a:lnTo>
                    <a:pt x="96250" y="104577"/>
                  </a:lnTo>
                  <a:cubicBezTo>
                    <a:pt x="99336" y="103941"/>
                    <a:pt x="99336" y="103941"/>
                    <a:pt x="99336" y="103941"/>
                  </a:cubicBezTo>
                  <a:lnTo>
                    <a:pt x="99336" y="103941"/>
                  </a:lnTo>
                  <a:cubicBezTo>
                    <a:pt x="99471" y="103636"/>
                    <a:pt x="99471" y="103636"/>
                    <a:pt x="99471" y="103636"/>
                  </a:cubicBezTo>
                  <a:cubicBezTo>
                    <a:pt x="100268" y="102802"/>
                    <a:pt x="100268" y="102802"/>
                    <a:pt x="100268" y="102802"/>
                  </a:cubicBezTo>
                  <a:lnTo>
                    <a:pt x="100268" y="102802"/>
                  </a:lnTo>
                  <a:cubicBezTo>
                    <a:pt x="100268" y="102166"/>
                    <a:pt x="100268" y="102166"/>
                    <a:pt x="100268" y="102166"/>
                  </a:cubicBezTo>
                  <a:cubicBezTo>
                    <a:pt x="99878" y="102166"/>
                    <a:pt x="99878" y="102166"/>
                    <a:pt x="99878" y="102166"/>
                  </a:cubicBezTo>
                  <a:cubicBezTo>
                    <a:pt x="99607" y="101742"/>
                    <a:pt x="99607" y="101742"/>
                    <a:pt x="99607" y="101742"/>
                  </a:cubicBezTo>
                  <a:cubicBezTo>
                    <a:pt x="99878" y="101331"/>
                    <a:pt x="99878" y="101331"/>
                    <a:pt x="99878" y="101331"/>
                  </a:cubicBezTo>
                  <a:cubicBezTo>
                    <a:pt x="98539" y="100496"/>
                    <a:pt x="98539" y="100496"/>
                    <a:pt x="98539" y="100496"/>
                  </a:cubicBezTo>
                  <a:cubicBezTo>
                    <a:pt x="98539" y="99966"/>
                    <a:pt x="98539" y="99966"/>
                    <a:pt x="98539" y="99966"/>
                  </a:cubicBezTo>
                  <a:lnTo>
                    <a:pt x="98539" y="99966"/>
                  </a:lnTo>
                  <a:lnTo>
                    <a:pt x="98539" y="99966"/>
                  </a:lnTo>
                  <a:cubicBezTo>
                    <a:pt x="99200" y="100589"/>
                    <a:pt x="99200" y="100589"/>
                    <a:pt x="99200" y="100589"/>
                  </a:cubicBezTo>
                  <a:lnTo>
                    <a:pt x="99200" y="100589"/>
                  </a:lnTo>
                  <a:cubicBezTo>
                    <a:pt x="100149" y="100695"/>
                    <a:pt x="100149" y="100695"/>
                    <a:pt x="100149" y="100695"/>
                  </a:cubicBezTo>
                  <a:cubicBezTo>
                    <a:pt x="102150" y="101013"/>
                    <a:pt x="102150" y="101013"/>
                    <a:pt x="102150" y="101013"/>
                  </a:cubicBezTo>
                  <a:lnTo>
                    <a:pt x="102150" y="101013"/>
                  </a:lnTo>
                  <a:cubicBezTo>
                    <a:pt x="102692" y="100589"/>
                    <a:pt x="102692" y="100589"/>
                    <a:pt x="102692" y="100589"/>
                  </a:cubicBezTo>
                  <a:cubicBezTo>
                    <a:pt x="103234" y="99860"/>
                    <a:pt x="103234" y="99860"/>
                    <a:pt x="103234" y="99860"/>
                  </a:cubicBezTo>
                  <a:cubicBezTo>
                    <a:pt x="103234" y="99754"/>
                    <a:pt x="103234" y="99754"/>
                    <a:pt x="103234" y="99754"/>
                  </a:cubicBezTo>
                  <a:cubicBezTo>
                    <a:pt x="103760" y="99542"/>
                    <a:pt x="103760" y="99542"/>
                    <a:pt x="103760" y="99542"/>
                  </a:cubicBezTo>
                  <a:cubicBezTo>
                    <a:pt x="104438" y="98496"/>
                    <a:pt x="104438" y="98496"/>
                    <a:pt x="104438" y="98496"/>
                  </a:cubicBezTo>
                  <a:cubicBezTo>
                    <a:pt x="105370" y="98085"/>
                    <a:pt x="105370" y="98085"/>
                    <a:pt x="105370" y="98085"/>
                  </a:cubicBezTo>
                  <a:lnTo>
                    <a:pt x="105370" y="98085"/>
                  </a:lnTo>
                  <a:cubicBezTo>
                    <a:pt x="106845" y="95780"/>
                    <a:pt x="106845" y="95780"/>
                    <a:pt x="106845" y="95780"/>
                  </a:cubicBezTo>
                  <a:cubicBezTo>
                    <a:pt x="107523" y="95462"/>
                    <a:pt x="107523" y="95462"/>
                    <a:pt x="107523" y="95462"/>
                  </a:cubicBezTo>
                  <a:lnTo>
                    <a:pt x="107523" y="95462"/>
                  </a:lnTo>
                  <a:cubicBezTo>
                    <a:pt x="107523" y="94839"/>
                    <a:pt x="107523" y="94839"/>
                    <a:pt x="107523" y="94839"/>
                  </a:cubicBezTo>
                  <a:cubicBezTo>
                    <a:pt x="107642" y="94627"/>
                    <a:pt x="107642" y="94627"/>
                    <a:pt x="107642" y="94627"/>
                  </a:cubicBezTo>
                  <a:cubicBezTo>
                    <a:pt x="107388" y="93779"/>
                    <a:pt x="107388" y="93779"/>
                    <a:pt x="107388" y="93779"/>
                  </a:cubicBezTo>
                  <a:cubicBezTo>
                    <a:pt x="107642" y="93262"/>
                    <a:pt x="107642" y="93262"/>
                    <a:pt x="107642" y="93262"/>
                  </a:cubicBezTo>
                  <a:cubicBezTo>
                    <a:pt x="109523" y="92003"/>
                    <a:pt x="109523" y="92003"/>
                    <a:pt x="109523" y="92003"/>
                  </a:cubicBezTo>
                  <a:cubicBezTo>
                    <a:pt x="110456" y="91791"/>
                    <a:pt x="110456" y="91791"/>
                    <a:pt x="110456" y="91791"/>
                  </a:cubicBezTo>
                  <a:cubicBezTo>
                    <a:pt x="111134" y="91487"/>
                    <a:pt x="111134" y="91487"/>
                    <a:pt x="111134" y="91487"/>
                  </a:cubicBezTo>
                  <a:lnTo>
                    <a:pt x="111134" y="91487"/>
                  </a:lnTo>
                  <a:cubicBezTo>
                    <a:pt x="111134" y="91275"/>
                    <a:pt x="111134" y="91275"/>
                    <a:pt x="111134" y="91275"/>
                  </a:cubicBezTo>
                  <a:cubicBezTo>
                    <a:pt x="113287" y="91169"/>
                    <a:pt x="113287" y="91169"/>
                    <a:pt x="113287" y="91169"/>
                  </a:cubicBezTo>
                  <a:cubicBezTo>
                    <a:pt x="113422" y="91169"/>
                    <a:pt x="113422" y="91169"/>
                    <a:pt x="113422" y="91169"/>
                  </a:cubicBezTo>
                  <a:cubicBezTo>
                    <a:pt x="113541" y="90745"/>
                    <a:pt x="113541" y="90745"/>
                    <a:pt x="113541" y="90745"/>
                  </a:cubicBezTo>
                  <a:cubicBezTo>
                    <a:pt x="114355" y="90533"/>
                    <a:pt x="114355" y="90533"/>
                    <a:pt x="114355" y="90533"/>
                  </a:cubicBezTo>
                  <a:cubicBezTo>
                    <a:pt x="114355" y="89910"/>
                    <a:pt x="114355" y="89910"/>
                    <a:pt x="114355" y="89910"/>
                  </a:cubicBezTo>
                  <a:cubicBezTo>
                    <a:pt x="114897" y="89380"/>
                    <a:pt x="114897" y="89380"/>
                    <a:pt x="114897" y="89380"/>
                  </a:cubicBezTo>
                  <a:cubicBezTo>
                    <a:pt x="115151" y="88969"/>
                    <a:pt x="115151" y="88969"/>
                    <a:pt x="115151" y="88969"/>
                  </a:cubicBezTo>
                  <a:cubicBezTo>
                    <a:pt x="115558" y="88757"/>
                    <a:pt x="115558" y="88757"/>
                    <a:pt x="115558" y="88757"/>
                  </a:cubicBezTo>
                  <a:cubicBezTo>
                    <a:pt x="115558" y="87711"/>
                    <a:pt x="115558" y="87711"/>
                    <a:pt x="115558" y="87711"/>
                  </a:cubicBezTo>
                  <a:cubicBezTo>
                    <a:pt x="115965" y="87287"/>
                    <a:pt x="115965" y="87287"/>
                    <a:pt x="115965" y="87287"/>
                  </a:cubicBezTo>
                  <a:cubicBezTo>
                    <a:pt x="116236" y="85816"/>
                    <a:pt x="116236" y="85816"/>
                    <a:pt x="116236" y="85816"/>
                  </a:cubicBezTo>
                  <a:lnTo>
                    <a:pt x="116236" y="85816"/>
                  </a:lnTo>
                  <a:cubicBezTo>
                    <a:pt x="116101" y="85405"/>
                    <a:pt x="116101" y="85405"/>
                    <a:pt x="116101" y="85405"/>
                  </a:cubicBezTo>
                  <a:cubicBezTo>
                    <a:pt x="116236" y="83935"/>
                    <a:pt x="116236" y="83935"/>
                    <a:pt x="116236" y="83935"/>
                  </a:cubicBezTo>
                  <a:cubicBezTo>
                    <a:pt x="116762" y="83829"/>
                    <a:pt x="116762" y="83829"/>
                    <a:pt x="116762" y="83829"/>
                  </a:cubicBezTo>
                  <a:lnTo>
                    <a:pt x="116762" y="83829"/>
                  </a:lnTo>
                  <a:cubicBezTo>
                    <a:pt x="117711" y="82570"/>
                    <a:pt x="117711" y="82570"/>
                    <a:pt x="117711" y="82570"/>
                  </a:cubicBezTo>
                  <a:cubicBezTo>
                    <a:pt x="118779" y="82053"/>
                    <a:pt x="118779" y="82053"/>
                    <a:pt x="118779" y="82053"/>
                  </a:cubicBezTo>
                  <a:cubicBezTo>
                    <a:pt x="119847" y="80794"/>
                    <a:pt x="119847" y="80794"/>
                    <a:pt x="119847" y="80794"/>
                  </a:cubicBezTo>
                  <a:cubicBezTo>
                    <a:pt x="119983" y="79430"/>
                    <a:pt x="119983" y="79430"/>
                    <a:pt x="119983" y="79430"/>
                  </a:cubicBezTo>
                  <a:lnTo>
                    <a:pt x="119983" y="79430"/>
                  </a:lnTo>
                  <a:cubicBezTo>
                    <a:pt x="119321" y="78171"/>
                    <a:pt x="119321" y="78171"/>
                    <a:pt x="119321" y="78171"/>
                  </a:cubicBezTo>
                  <a:lnTo>
                    <a:pt x="118237" y="78277"/>
                  </a:lnTo>
                  <a:close/>
                  <a:moveTo>
                    <a:pt x="90758" y="87817"/>
                  </a:moveTo>
                  <a:lnTo>
                    <a:pt x="90758" y="87817"/>
                  </a:lnTo>
                  <a:cubicBezTo>
                    <a:pt x="91165" y="87711"/>
                    <a:pt x="91165" y="87711"/>
                    <a:pt x="91165" y="87711"/>
                  </a:cubicBezTo>
                  <a:cubicBezTo>
                    <a:pt x="91165" y="88015"/>
                    <a:pt x="91165" y="88015"/>
                    <a:pt x="91165" y="88015"/>
                  </a:cubicBezTo>
                  <a:cubicBezTo>
                    <a:pt x="91436" y="88439"/>
                    <a:pt x="91436" y="88439"/>
                    <a:pt x="91436" y="88439"/>
                  </a:cubicBezTo>
                  <a:cubicBezTo>
                    <a:pt x="90758" y="88121"/>
                    <a:pt x="90758" y="88121"/>
                    <a:pt x="90758" y="88121"/>
                  </a:cubicBezTo>
                  <a:lnTo>
                    <a:pt x="90758" y="87817"/>
                  </a:lnTo>
                  <a:close/>
                  <a:moveTo>
                    <a:pt x="88470" y="85405"/>
                  </a:moveTo>
                  <a:lnTo>
                    <a:pt x="88470" y="85405"/>
                  </a:lnTo>
                  <a:cubicBezTo>
                    <a:pt x="88741" y="85723"/>
                    <a:pt x="88741" y="85723"/>
                    <a:pt x="88741" y="85723"/>
                  </a:cubicBezTo>
                  <a:cubicBezTo>
                    <a:pt x="88876" y="85816"/>
                    <a:pt x="88876" y="85816"/>
                    <a:pt x="88876" y="85816"/>
                  </a:cubicBezTo>
                  <a:cubicBezTo>
                    <a:pt x="89283" y="85816"/>
                    <a:pt x="89283" y="85816"/>
                    <a:pt x="89283" y="85816"/>
                  </a:cubicBezTo>
                  <a:cubicBezTo>
                    <a:pt x="89419" y="86134"/>
                    <a:pt x="89419" y="86134"/>
                    <a:pt x="89419" y="86134"/>
                  </a:cubicBezTo>
                  <a:cubicBezTo>
                    <a:pt x="89148" y="86134"/>
                    <a:pt x="89148" y="86134"/>
                    <a:pt x="89148" y="86134"/>
                  </a:cubicBezTo>
                  <a:lnTo>
                    <a:pt x="89148" y="86134"/>
                  </a:lnTo>
                  <a:cubicBezTo>
                    <a:pt x="89012" y="86134"/>
                    <a:pt x="89012" y="86134"/>
                    <a:pt x="89012" y="86134"/>
                  </a:cubicBezTo>
                  <a:cubicBezTo>
                    <a:pt x="88351" y="85816"/>
                    <a:pt x="88351" y="85816"/>
                    <a:pt x="88351" y="85816"/>
                  </a:cubicBezTo>
                  <a:cubicBezTo>
                    <a:pt x="88215" y="85617"/>
                    <a:pt x="88215" y="85617"/>
                    <a:pt x="88215" y="85617"/>
                  </a:cubicBezTo>
                  <a:lnTo>
                    <a:pt x="88470" y="85405"/>
                  </a:lnTo>
                  <a:close/>
                  <a:moveTo>
                    <a:pt x="101217" y="98814"/>
                  </a:moveTo>
                  <a:lnTo>
                    <a:pt x="101217" y="98814"/>
                  </a:lnTo>
                  <a:cubicBezTo>
                    <a:pt x="100946" y="99238"/>
                    <a:pt x="100946" y="99238"/>
                    <a:pt x="100946" y="99238"/>
                  </a:cubicBezTo>
                  <a:cubicBezTo>
                    <a:pt x="100149" y="99132"/>
                    <a:pt x="100149" y="99132"/>
                    <a:pt x="100149" y="99132"/>
                  </a:cubicBezTo>
                  <a:cubicBezTo>
                    <a:pt x="100149" y="98814"/>
                    <a:pt x="100149" y="98814"/>
                    <a:pt x="100149" y="98814"/>
                  </a:cubicBezTo>
                  <a:lnTo>
                    <a:pt x="101217" y="98814"/>
                  </a:lnTo>
                  <a:close/>
                  <a:moveTo>
                    <a:pt x="105777" y="97131"/>
                  </a:moveTo>
                  <a:lnTo>
                    <a:pt x="105777" y="97131"/>
                  </a:lnTo>
                  <a:cubicBezTo>
                    <a:pt x="105099" y="97873"/>
                    <a:pt x="105099" y="97873"/>
                    <a:pt x="105099" y="97873"/>
                  </a:cubicBezTo>
                  <a:cubicBezTo>
                    <a:pt x="105099" y="98085"/>
                    <a:pt x="105099" y="98085"/>
                    <a:pt x="105099" y="98085"/>
                  </a:cubicBezTo>
                  <a:cubicBezTo>
                    <a:pt x="104557" y="98390"/>
                    <a:pt x="104557" y="98390"/>
                    <a:pt x="104557" y="98390"/>
                  </a:cubicBezTo>
                  <a:cubicBezTo>
                    <a:pt x="104302" y="98390"/>
                    <a:pt x="104302" y="98390"/>
                    <a:pt x="104302" y="98390"/>
                  </a:cubicBezTo>
                  <a:cubicBezTo>
                    <a:pt x="104438" y="97873"/>
                    <a:pt x="104438" y="97873"/>
                    <a:pt x="104438" y="97873"/>
                  </a:cubicBezTo>
                  <a:cubicBezTo>
                    <a:pt x="104828" y="97767"/>
                    <a:pt x="104828" y="97767"/>
                    <a:pt x="104828" y="97767"/>
                  </a:cubicBezTo>
                  <a:cubicBezTo>
                    <a:pt x="105235" y="97038"/>
                    <a:pt x="105235" y="97038"/>
                    <a:pt x="105235" y="97038"/>
                  </a:cubicBezTo>
                  <a:cubicBezTo>
                    <a:pt x="105235" y="97131"/>
                    <a:pt x="105235" y="97237"/>
                    <a:pt x="105370" y="97237"/>
                  </a:cubicBezTo>
                  <a:cubicBezTo>
                    <a:pt x="105370" y="97237"/>
                    <a:pt x="105642" y="97131"/>
                    <a:pt x="105777" y="97131"/>
                  </a:cubicBezTo>
                  <a:close/>
                  <a:moveTo>
                    <a:pt x="41683" y="12268"/>
                  </a:moveTo>
                  <a:lnTo>
                    <a:pt x="41683" y="12268"/>
                  </a:lnTo>
                  <a:cubicBezTo>
                    <a:pt x="41293" y="11950"/>
                    <a:pt x="41293" y="11950"/>
                    <a:pt x="41293" y="11950"/>
                  </a:cubicBezTo>
                  <a:cubicBezTo>
                    <a:pt x="42633" y="11738"/>
                    <a:pt x="42633" y="11738"/>
                    <a:pt x="42633" y="11738"/>
                  </a:cubicBezTo>
                  <a:cubicBezTo>
                    <a:pt x="40615" y="11328"/>
                    <a:pt x="40615" y="11328"/>
                    <a:pt x="40615" y="11328"/>
                  </a:cubicBezTo>
                  <a:cubicBezTo>
                    <a:pt x="39276" y="11632"/>
                    <a:pt x="39276" y="11632"/>
                    <a:pt x="39276" y="11632"/>
                  </a:cubicBezTo>
                  <a:lnTo>
                    <a:pt x="39276" y="11632"/>
                  </a:lnTo>
                  <a:cubicBezTo>
                    <a:pt x="39005" y="11844"/>
                    <a:pt x="39005" y="11844"/>
                    <a:pt x="39005" y="11844"/>
                  </a:cubicBezTo>
                  <a:cubicBezTo>
                    <a:pt x="39005" y="11222"/>
                    <a:pt x="39005" y="11222"/>
                    <a:pt x="39005" y="11222"/>
                  </a:cubicBezTo>
                  <a:cubicBezTo>
                    <a:pt x="40090" y="11328"/>
                    <a:pt x="40090" y="11328"/>
                    <a:pt x="40090" y="11328"/>
                  </a:cubicBezTo>
                  <a:lnTo>
                    <a:pt x="40090" y="11328"/>
                  </a:lnTo>
                  <a:cubicBezTo>
                    <a:pt x="43429" y="9963"/>
                    <a:pt x="43429" y="9963"/>
                    <a:pt x="43429" y="9963"/>
                  </a:cubicBezTo>
                  <a:cubicBezTo>
                    <a:pt x="44379" y="10175"/>
                    <a:pt x="44379" y="10175"/>
                    <a:pt x="44379" y="10175"/>
                  </a:cubicBezTo>
                  <a:cubicBezTo>
                    <a:pt x="42904" y="11010"/>
                    <a:pt x="42904" y="11010"/>
                    <a:pt x="42904" y="11010"/>
                  </a:cubicBezTo>
                  <a:cubicBezTo>
                    <a:pt x="45040" y="11116"/>
                    <a:pt x="45040" y="11116"/>
                    <a:pt x="45040" y="11116"/>
                  </a:cubicBezTo>
                  <a:cubicBezTo>
                    <a:pt x="45175" y="11116"/>
                    <a:pt x="45175" y="11116"/>
                    <a:pt x="45175" y="11116"/>
                  </a:cubicBezTo>
                  <a:cubicBezTo>
                    <a:pt x="45718" y="10692"/>
                    <a:pt x="45718" y="10692"/>
                    <a:pt x="45718" y="10692"/>
                  </a:cubicBezTo>
                  <a:cubicBezTo>
                    <a:pt x="44904" y="12162"/>
                    <a:pt x="44904" y="12162"/>
                    <a:pt x="44904" y="12162"/>
                  </a:cubicBezTo>
                  <a:cubicBezTo>
                    <a:pt x="43836" y="12268"/>
                    <a:pt x="43836" y="12268"/>
                    <a:pt x="43836" y="12268"/>
                  </a:cubicBezTo>
                  <a:lnTo>
                    <a:pt x="43836" y="12268"/>
                  </a:lnTo>
                  <a:cubicBezTo>
                    <a:pt x="44107" y="12891"/>
                    <a:pt x="44107" y="12891"/>
                    <a:pt x="44107" y="12891"/>
                  </a:cubicBezTo>
                  <a:cubicBezTo>
                    <a:pt x="42226" y="13832"/>
                    <a:pt x="42226" y="13832"/>
                    <a:pt x="42226" y="13832"/>
                  </a:cubicBezTo>
                  <a:cubicBezTo>
                    <a:pt x="43158" y="12480"/>
                    <a:pt x="43158" y="12480"/>
                    <a:pt x="43158" y="12480"/>
                  </a:cubicBezTo>
                  <a:cubicBezTo>
                    <a:pt x="41955" y="12997"/>
                    <a:pt x="41955" y="12997"/>
                    <a:pt x="41955" y="12997"/>
                  </a:cubicBezTo>
                  <a:lnTo>
                    <a:pt x="41955" y="12997"/>
                  </a:lnTo>
                  <a:cubicBezTo>
                    <a:pt x="41819" y="13527"/>
                    <a:pt x="41819" y="13527"/>
                    <a:pt x="41819" y="13527"/>
                  </a:cubicBezTo>
                  <a:cubicBezTo>
                    <a:pt x="40344" y="13315"/>
                    <a:pt x="40344" y="13315"/>
                    <a:pt x="40344" y="13315"/>
                  </a:cubicBezTo>
                  <a:lnTo>
                    <a:pt x="41683" y="12268"/>
                  </a:lnTo>
                  <a:close/>
                  <a:moveTo>
                    <a:pt x="53092" y="21795"/>
                  </a:moveTo>
                  <a:lnTo>
                    <a:pt x="53092" y="21795"/>
                  </a:lnTo>
                  <a:cubicBezTo>
                    <a:pt x="53753" y="21795"/>
                    <a:pt x="53753" y="21795"/>
                    <a:pt x="53753" y="21795"/>
                  </a:cubicBezTo>
                  <a:cubicBezTo>
                    <a:pt x="53617" y="22007"/>
                    <a:pt x="53617" y="22007"/>
                    <a:pt x="53617" y="22007"/>
                  </a:cubicBezTo>
                  <a:cubicBezTo>
                    <a:pt x="54431" y="21901"/>
                    <a:pt x="54431" y="21901"/>
                    <a:pt x="54431" y="21901"/>
                  </a:cubicBezTo>
                  <a:cubicBezTo>
                    <a:pt x="55770" y="22113"/>
                    <a:pt x="55770" y="22113"/>
                    <a:pt x="55770" y="22113"/>
                  </a:cubicBezTo>
                  <a:cubicBezTo>
                    <a:pt x="54567" y="22113"/>
                    <a:pt x="54567" y="22113"/>
                    <a:pt x="54567" y="22113"/>
                  </a:cubicBezTo>
                  <a:lnTo>
                    <a:pt x="54567" y="22113"/>
                  </a:lnTo>
                  <a:cubicBezTo>
                    <a:pt x="54024" y="22431"/>
                    <a:pt x="54024" y="22431"/>
                    <a:pt x="54024" y="22431"/>
                  </a:cubicBezTo>
                  <a:cubicBezTo>
                    <a:pt x="53227" y="22325"/>
                    <a:pt x="53227" y="22325"/>
                    <a:pt x="53227" y="22325"/>
                  </a:cubicBezTo>
                  <a:lnTo>
                    <a:pt x="53227" y="22325"/>
                  </a:lnTo>
                  <a:cubicBezTo>
                    <a:pt x="52278" y="22643"/>
                    <a:pt x="52278" y="22643"/>
                    <a:pt x="52278" y="22643"/>
                  </a:cubicBezTo>
                  <a:cubicBezTo>
                    <a:pt x="52414" y="22947"/>
                    <a:pt x="52414" y="22947"/>
                    <a:pt x="52414" y="22947"/>
                  </a:cubicBezTo>
                  <a:cubicBezTo>
                    <a:pt x="51617" y="22947"/>
                    <a:pt x="51617" y="22947"/>
                    <a:pt x="51617" y="22947"/>
                  </a:cubicBezTo>
                  <a:cubicBezTo>
                    <a:pt x="51346" y="22855"/>
                    <a:pt x="51346" y="22855"/>
                    <a:pt x="51346" y="22855"/>
                  </a:cubicBezTo>
                  <a:cubicBezTo>
                    <a:pt x="52685" y="21901"/>
                    <a:pt x="52685" y="21901"/>
                    <a:pt x="52685" y="21901"/>
                  </a:cubicBezTo>
                  <a:lnTo>
                    <a:pt x="52685" y="21901"/>
                  </a:lnTo>
                  <a:cubicBezTo>
                    <a:pt x="52685" y="21596"/>
                    <a:pt x="52685" y="21596"/>
                    <a:pt x="52685" y="21596"/>
                  </a:cubicBezTo>
                  <a:cubicBezTo>
                    <a:pt x="53227" y="21278"/>
                    <a:pt x="53227" y="21278"/>
                    <a:pt x="53227" y="21278"/>
                  </a:cubicBezTo>
                  <a:cubicBezTo>
                    <a:pt x="53888" y="21278"/>
                    <a:pt x="53888" y="21278"/>
                    <a:pt x="53888" y="21278"/>
                  </a:cubicBezTo>
                  <a:lnTo>
                    <a:pt x="53092" y="21795"/>
                  </a:lnTo>
                  <a:close/>
                  <a:moveTo>
                    <a:pt x="48396" y="18244"/>
                  </a:moveTo>
                  <a:lnTo>
                    <a:pt x="48396" y="18244"/>
                  </a:lnTo>
                  <a:lnTo>
                    <a:pt x="48396" y="18244"/>
                  </a:lnTo>
                  <a:cubicBezTo>
                    <a:pt x="46921" y="16773"/>
                    <a:pt x="46921" y="16773"/>
                    <a:pt x="46921" y="16773"/>
                  </a:cubicBezTo>
                  <a:cubicBezTo>
                    <a:pt x="48261" y="17608"/>
                    <a:pt x="48261" y="17608"/>
                    <a:pt x="48261" y="17608"/>
                  </a:cubicBezTo>
                  <a:cubicBezTo>
                    <a:pt x="48532" y="17184"/>
                    <a:pt x="48532" y="17184"/>
                    <a:pt x="48532" y="17184"/>
                  </a:cubicBezTo>
                  <a:cubicBezTo>
                    <a:pt x="49057" y="18032"/>
                    <a:pt x="49057" y="18032"/>
                    <a:pt x="49057" y="18032"/>
                  </a:cubicBezTo>
                  <a:cubicBezTo>
                    <a:pt x="49464" y="17714"/>
                    <a:pt x="49464" y="17714"/>
                    <a:pt x="49464" y="17714"/>
                  </a:cubicBezTo>
                  <a:cubicBezTo>
                    <a:pt x="49464" y="18138"/>
                    <a:pt x="49464" y="18138"/>
                    <a:pt x="49464" y="18138"/>
                  </a:cubicBezTo>
                  <a:cubicBezTo>
                    <a:pt x="50549" y="17926"/>
                    <a:pt x="50549" y="17926"/>
                    <a:pt x="50549" y="17926"/>
                  </a:cubicBezTo>
                  <a:lnTo>
                    <a:pt x="50549" y="17926"/>
                  </a:lnTo>
                  <a:cubicBezTo>
                    <a:pt x="51210" y="17091"/>
                    <a:pt x="51210" y="17091"/>
                    <a:pt x="51210" y="17091"/>
                  </a:cubicBezTo>
                  <a:cubicBezTo>
                    <a:pt x="53227" y="16985"/>
                    <a:pt x="53227" y="16985"/>
                    <a:pt x="53227" y="16985"/>
                  </a:cubicBezTo>
                  <a:cubicBezTo>
                    <a:pt x="53363" y="17184"/>
                    <a:pt x="53363" y="17184"/>
                    <a:pt x="53363" y="17184"/>
                  </a:cubicBezTo>
                  <a:cubicBezTo>
                    <a:pt x="51617" y="17608"/>
                    <a:pt x="51617" y="17608"/>
                    <a:pt x="51617" y="17608"/>
                  </a:cubicBezTo>
                  <a:lnTo>
                    <a:pt x="51617" y="17608"/>
                  </a:lnTo>
                  <a:cubicBezTo>
                    <a:pt x="50142" y="18973"/>
                    <a:pt x="50142" y="18973"/>
                    <a:pt x="50142" y="18973"/>
                  </a:cubicBezTo>
                  <a:cubicBezTo>
                    <a:pt x="49057" y="19185"/>
                    <a:pt x="49057" y="19185"/>
                    <a:pt x="49057" y="19185"/>
                  </a:cubicBezTo>
                  <a:lnTo>
                    <a:pt x="49057" y="19185"/>
                  </a:lnTo>
                  <a:cubicBezTo>
                    <a:pt x="48803" y="19701"/>
                    <a:pt x="48803" y="19701"/>
                    <a:pt x="48803" y="19701"/>
                  </a:cubicBezTo>
                  <a:cubicBezTo>
                    <a:pt x="46650" y="20019"/>
                    <a:pt x="46650" y="20019"/>
                    <a:pt x="46650" y="20019"/>
                  </a:cubicBezTo>
                  <a:cubicBezTo>
                    <a:pt x="45447" y="19079"/>
                    <a:pt x="45447" y="19079"/>
                    <a:pt x="45447" y="19079"/>
                  </a:cubicBezTo>
                  <a:lnTo>
                    <a:pt x="45447" y="19079"/>
                  </a:lnTo>
                  <a:cubicBezTo>
                    <a:pt x="44769" y="19185"/>
                    <a:pt x="44769" y="19185"/>
                    <a:pt x="44769" y="19185"/>
                  </a:cubicBezTo>
                  <a:cubicBezTo>
                    <a:pt x="44904" y="18867"/>
                    <a:pt x="44904" y="18867"/>
                    <a:pt x="44904" y="18867"/>
                  </a:cubicBezTo>
                  <a:cubicBezTo>
                    <a:pt x="47193" y="19291"/>
                    <a:pt x="47193" y="19291"/>
                    <a:pt x="47193" y="19291"/>
                  </a:cubicBezTo>
                  <a:lnTo>
                    <a:pt x="48396" y="18244"/>
                  </a:lnTo>
                  <a:close/>
                  <a:moveTo>
                    <a:pt x="71043" y="35627"/>
                  </a:moveTo>
                  <a:lnTo>
                    <a:pt x="71043" y="35627"/>
                  </a:lnTo>
                  <a:cubicBezTo>
                    <a:pt x="71586" y="35216"/>
                    <a:pt x="71586" y="35216"/>
                    <a:pt x="71586" y="35216"/>
                  </a:cubicBezTo>
                  <a:cubicBezTo>
                    <a:pt x="72128" y="35110"/>
                    <a:pt x="72128" y="35110"/>
                    <a:pt x="72128" y="35110"/>
                  </a:cubicBezTo>
                  <a:cubicBezTo>
                    <a:pt x="72128" y="34686"/>
                    <a:pt x="72128" y="34686"/>
                    <a:pt x="72128" y="34686"/>
                  </a:cubicBezTo>
                  <a:cubicBezTo>
                    <a:pt x="73061" y="35428"/>
                    <a:pt x="73061" y="35428"/>
                    <a:pt x="73061" y="35428"/>
                  </a:cubicBezTo>
                  <a:lnTo>
                    <a:pt x="73061" y="35428"/>
                  </a:lnTo>
                  <a:lnTo>
                    <a:pt x="73061" y="35428"/>
                  </a:lnTo>
                  <a:cubicBezTo>
                    <a:pt x="73061" y="35428"/>
                    <a:pt x="73061" y="35110"/>
                    <a:pt x="73061" y="35004"/>
                  </a:cubicBezTo>
                  <a:cubicBezTo>
                    <a:pt x="73603" y="35110"/>
                    <a:pt x="73603" y="35110"/>
                    <a:pt x="73603" y="35110"/>
                  </a:cubicBezTo>
                  <a:cubicBezTo>
                    <a:pt x="74400" y="35839"/>
                    <a:pt x="74400" y="35839"/>
                    <a:pt x="74400" y="35839"/>
                  </a:cubicBezTo>
                  <a:cubicBezTo>
                    <a:pt x="74942" y="35733"/>
                    <a:pt x="74942" y="35733"/>
                    <a:pt x="74942" y="35733"/>
                  </a:cubicBezTo>
                  <a:cubicBezTo>
                    <a:pt x="75349" y="37204"/>
                    <a:pt x="75349" y="37204"/>
                    <a:pt x="75349" y="37204"/>
                  </a:cubicBezTo>
                  <a:lnTo>
                    <a:pt x="75349" y="37204"/>
                  </a:lnTo>
                  <a:cubicBezTo>
                    <a:pt x="78824" y="37933"/>
                    <a:pt x="78824" y="37933"/>
                    <a:pt x="78824" y="37933"/>
                  </a:cubicBezTo>
                  <a:cubicBezTo>
                    <a:pt x="79638" y="38979"/>
                    <a:pt x="79638" y="38979"/>
                    <a:pt x="79638" y="38979"/>
                  </a:cubicBezTo>
                  <a:cubicBezTo>
                    <a:pt x="79231" y="39297"/>
                    <a:pt x="79231" y="39297"/>
                    <a:pt x="79231" y="39297"/>
                  </a:cubicBezTo>
                  <a:cubicBezTo>
                    <a:pt x="77892" y="38569"/>
                    <a:pt x="77892" y="38569"/>
                    <a:pt x="77892" y="38569"/>
                  </a:cubicBezTo>
                  <a:cubicBezTo>
                    <a:pt x="78282" y="39191"/>
                    <a:pt x="78282" y="39191"/>
                    <a:pt x="78282" y="39191"/>
                  </a:cubicBezTo>
                  <a:cubicBezTo>
                    <a:pt x="77756" y="39721"/>
                    <a:pt x="77756" y="39721"/>
                    <a:pt x="77756" y="39721"/>
                  </a:cubicBezTo>
                  <a:cubicBezTo>
                    <a:pt x="77892" y="40450"/>
                    <a:pt x="77892" y="40450"/>
                    <a:pt x="77892" y="40450"/>
                  </a:cubicBezTo>
                  <a:cubicBezTo>
                    <a:pt x="77214" y="40768"/>
                    <a:pt x="77214" y="40768"/>
                    <a:pt x="77214" y="40768"/>
                  </a:cubicBezTo>
                  <a:cubicBezTo>
                    <a:pt x="76824" y="39721"/>
                    <a:pt x="76824" y="39721"/>
                    <a:pt x="76824" y="39721"/>
                  </a:cubicBezTo>
                  <a:cubicBezTo>
                    <a:pt x="76417" y="39933"/>
                    <a:pt x="76417" y="39933"/>
                    <a:pt x="76417" y="39933"/>
                  </a:cubicBezTo>
                  <a:cubicBezTo>
                    <a:pt x="76010" y="40238"/>
                    <a:pt x="76010" y="40238"/>
                    <a:pt x="76010" y="40238"/>
                  </a:cubicBezTo>
                  <a:cubicBezTo>
                    <a:pt x="76010" y="39721"/>
                    <a:pt x="76010" y="39721"/>
                    <a:pt x="76010" y="39721"/>
                  </a:cubicBezTo>
                  <a:cubicBezTo>
                    <a:pt x="76553" y="39403"/>
                    <a:pt x="76553" y="39403"/>
                    <a:pt x="76553" y="39403"/>
                  </a:cubicBezTo>
                  <a:cubicBezTo>
                    <a:pt x="76281" y="38873"/>
                    <a:pt x="76281" y="38873"/>
                    <a:pt x="76281" y="38873"/>
                  </a:cubicBezTo>
                  <a:cubicBezTo>
                    <a:pt x="76417" y="38675"/>
                    <a:pt x="76417" y="38675"/>
                    <a:pt x="76417" y="38675"/>
                  </a:cubicBezTo>
                  <a:cubicBezTo>
                    <a:pt x="74942" y="38145"/>
                    <a:pt x="74942" y="38145"/>
                    <a:pt x="74942" y="38145"/>
                  </a:cubicBezTo>
                  <a:cubicBezTo>
                    <a:pt x="74942" y="38569"/>
                    <a:pt x="74942" y="38569"/>
                    <a:pt x="74942" y="38569"/>
                  </a:cubicBezTo>
                  <a:cubicBezTo>
                    <a:pt x="74535" y="38569"/>
                    <a:pt x="74535" y="38569"/>
                    <a:pt x="74535" y="38569"/>
                  </a:cubicBezTo>
                  <a:cubicBezTo>
                    <a:pt x="74400" y="38979"/>
                    <a:pt x="74400" y="38979"/>
                    <a:pt x="74400" y="38979"/>
                  </a:cubicBezTo>
                  <a:cubicBezTo>
                    <a:pt x="74264" y="38781"/>
                    <a:pt x="74264" y="38781"/>
                    <a:pt x="74264" y="38781"/>
                  </a:cubicBezTo>
                  <a:cubicBezTo>
                    <a:pt x="73739" y="39721"/>
                    <a:pt x="73739" y="39721"/>
                    <a:pt x="73739" y="39721"/>
                  </a:cubicBezTo>
                  <a:cubicBezTo>
                    <a:pt x="73857" y="40768"/>
                    <a:pt x="73857" y="40768"/>
                    <a:pt x="73857" y="40768"/>
                  </a:cubicBezTo>
                  <a:cubicBezTo>
                    <a:pt x="73196" y="42027"/>
                    <a:pt x="73196" y="42027"/>
                    <a:pt x="73196" y="42027"/>
                  </a:cubicBezTo>
                  <a:cubicBezTo>
                    <a:pt x="72535" y="42027"/>
                    <a:pt x="72535" y="42027"/>
                    <a:pt x="72535" y="42027"/>
                  </a:cubicBezTo>
                  <a:cubicBezTo>
                    <a:pt x="72383" y="41497"/>
                    <a:pt x="72383" y="41497"/>
                    <a:pt x="72383" y="41497"/>
                  </a:cubicBezTo>
                  <a:cubicBezTo>
                    <a:pt x="72535" y="40980"/>
                    <a:pt x="72535" y="40980"/>
                    <a:pt x="72535" y="40980"/>
                  </a:cubicBezTo>
                  <a:lnTo>
                    <a:pt x="72535" y="40980"/>
                  </a:lnTo>
                  <a:cubicBezTo>
                    <a:pt x="72383" y="40662"/>
                    <a:pt x="72383" y="40662"/>
                    <a:pt x="72383" y="40662"/>
                  </a:cubicBezTo>
                  <a:cubicBezTo>
                    <a:pt x="73061" y="38569"/>
                    <a:pt x="73061" y="38569"/>
                    <a:pt x="73061" y="38569"/>
                  </a:cubicBezTo>
                  <a:cubicBezTo>
                    <a:pt x="72383" y="39085"/>
                    <a:pt x="72383" y="39085"/>
                    <a:pt x="72383" y="39085"/>
                  </a:cubicBezTo>
                  <a:cubicBezTo>
                    <a:pt x="72925" y="38145"/>
                    <a:pt x="72925" y="38145"/>
                    <a:pt x="72925" y="38145"/>
                  </a:cubicBezTo>
                  <a:cubicBezTo>
                    <a:pt x="73468" y="38039"/>
                    <a:pt x="73468" y="38039"/>
                    <a:pt x="73468" y="38039"/>
                  </a:cubicBezTo>
                  <a:cubicBezTo>
                    <a:pt x="73468" y="38145"/>
                    <a:pt x="73468" y="38145"/>
                    <a:pt x="73468" y="38145"/>
                  </a:cubicBezTo>
                  <a:cubicBezTo>
                    <a:pt x="74942" y="37840"/>
                    <a:pt x="74942" y="37840"/>
                    <a:pt x="74942" y="37840"/>
                  </a:cubicBezTo>
                  <a:cubicBezTo>
                    <a:pt x="75875" y="37933"/>
                    <a:pt x="75875" y="37933"/>
                    <a:pt x="75875" y="37933"/>
                  </a:cubicBezTo>
                  <a:cubicBezTo>
                    <a:pt x="75468" y="37310"/>
                    <a:pt x="75468" y="37310"/>
                    <a:pt x="75468" y="37310"/>
                  </a:cubicBezTo>
                  <a:cubicBezTo>
                    <a:pt x="74942" y="37310"/>
                    <a:pt x="74942" y="37310"/>
                    <a:pt x="74942" y="37310"/>
                  </a:cubicBezTo>
                  <a:cubicBezTo>
                    <a:pt x="74807" y="37098"/>
                    <a:pt x="74807" y="37098"/>
                    <a:pt x="74807" y="37098"/>
                  </a:cubicBezTo>
                  <a:cubicBezTo>
                    <a:pt x="72535" y="37416"/>
                    <a:pt x="72535" y="37416"/>
                    <a:pt x="72535" y="37416"/>
                  </a:cubicBezTo>
                  <a:cubicBezTo>
                    <a:pt x="71721" y="36886"/>
                    <a:pt x="71721" y="36886"/>
                    <a:pt x="71721" y="36886"/>
                  </a:cubicBezTo>
                  <a:cubicBezTo>
                    <a:pt x="72535" y="36263"/>
                    <a:pt x="72535" y="36263"/>
                    <a:pt x="72535" y="36263"/>
                  </a:cubicBezTo>
                  <a:cubicBezTo>
                    <a:pt x="71179" y="36780"/>
                    <a:pt x="71179" y="36780"/>
                    <a:pt x="71179" y="36780"/>
                  </a:cubicBezTo>
                  <a:cubicBezTo>
                    <a:pt x="70247" y="37310"/>
                    <a:pt x="70247" y="37310"/>
                    <a:pt x="70247" y="37310"/>
                  </a:cubicBezTo>
                  <a:cubicBezTo>
                    <a:pt x="69569" y="36886"/>
                    <a:pt x="69569" y="36886"/>
                    <a:pt x="69569" y="36886"/>
                  </a:cubicBezTo>
                  <a:cubicBezTo>
                    <a:pt x="68772" y="37204"/>
                    <a:pt x="68772" y="37204"/>
                    <a:pt x="68772" y="37204"/>
                  </a:cubicBezTo>
                  <a:cubicBezTo>
                    <a:pt x="68501" y="37098"/>
                    <a:pt x="68501" y="37098"/>
                    <a:pt x="68501" y="37098"/>
                  </a:cubicBezTo>
                  <a:cubicBezTo>
                    <a:pt x="70925" y="35839"/>
                    <a:pt x="70925" y="35839"/>
                    <a:pt x="70925" y="35839"/>
                  </a:cubicBezTo>
                  <a:lnTo>
                    <a:pt x="70925" y="35839"/>
                  </a:lnTo>
                  <a:lnTo>
                    <a:pt x="71043" y="35627"/>
                  </a:lnTo>
                  <a:close/>
                  <a:moveTo>
                    <a:pt x="82842" y="39721"/>
                  </a:moveTo>
                  <a:lnTo>
                    <a:pt x="82842" y="39721"/>
                  </a:lnTo>
                  <a:lnTo>
                    <a:pt x="82842" y="39721"/>
                  </a:lnTo>
                  <a:cubicBezTo>
                    <a:pt x="82842" y="40344"/>
                    <a:pt x="82842" y="40344"/>
                    <a:pt x="82842" y="40344"/>
                  </a:cubicBezTo>
                  <a:cubicBezTo>
                    <a:pt x="81638" y="40556"/>
                    <a:pt x="81638" y="40556"/>
                    <a:pt x="81638" y="40556"/>
                  </a:cubicBezTo>
                  <a:cubicBezTo>
                    <a:pt x="81113" y="40450"/>
                    <a:pt x="81113" y="40450"/>
                    <a:pt x="81113" y="40450"/>
                  </a:cubicBezTo>
                  <a:cubicBezTo>
                    <a:pt x="80299" y="40556"/>
                    <a:pt x="80299" y="40556"/>
                    <a:pt x="80299" y="40556"/>
                  </a:cubicBezTo>
                  <a:lnTo>
                    <a:pt x="80299" y="40556"/>
                  </a:lnTo>
                  <a:cubicBezTo>
                    <a:pt x="80028" y="40662"/>
                    <a:pt x="80028" y="40662"/>
                    <a:pt x="80028" y="40662"/>
                  </a:cubicBezTo>
                  <a:cubicBezTo>
                    <a:pt x="79757" y="40556"/>
                    <a:pt x="79757" y="40556"/>
                    <a:pt x="79757" y="40556"/>
                  </a:cubicBezTo>
                  <a:cubicBezTo>
                    <a:pt x="80028" y="40132"/>
                    <a:pt x="80028" y="40132"/>
                    <a:pt x="80028" y="40132"/>
                  </a:cubicBezTo>
                  <a:cubicBezTo>
                    <a:pt x="81503" y="39827"/>
                    <a:pt x="81503" y="39827"/>
                    <a:pt x="81503" y="39827"/>
                  </a:cubicBezTo>
                  <a:cubicBezTo>
                    <a:pt x="82181" y="40039"/>
                    <a:pt x="82181" y="40039"/>
                    <a:pt x="82181" y="40039"/>
                  </a:cubicBezTo>
                  <a:cubicBezTo>
                    <a:pt x="82045" y="39721"/>
                    <a:pt x="82045" y="39721"/>
                    <a:pt x="82045" y="39721"/>
                  </a:cubicBezTo>
                  <a:cubicBezTo>
                    <a:pt x="82977" y="39509"/>
                    <a:pt x="82977" y="39509"/>
                    <a:pt x="82977" y="39509"/>
                  </a:cubicBezTo>
                  <a:lnTo>
                    <a:pt x="82842" y="39721"/>
                  </a:lnTo>
                  <a:close/>
                  <a:moveTo>
                    <a:pt x="76671" y="41815"/>
                  </a:moveTo>
                  <a:lnTo>
                    <a:pt x="76671" y="41815"/>
                  </a:lnTo>
                  <a:lnTo>
                    <a:pt x="76671" y="41815"/>
                  </a:lnTo>
                  <a:lnTo>
                    <a:pt x="76671" y="41815"/>
                  </a:lnTo>
                  <a:lnTo>
                    <a:pt x="76671" y="41815"/>
                  </a:lnTo>
                  <a:cubicBezTo>
                    <a:pt x="77349" y="41921"/>
                    <a:pt x="77349" y="41921"/>
                    <a:pt x="77349" y="41921"/>
                  </a:cubicBezTo>
                  <a:lnTo>
                    <a:pt x="77349" y="41921"/>
                  </a:lnTo>
                  <a:cubicBezTo>
                    <a:pt x="77892" y="41497"/>
                    <a:pt x="77892" y="41497"/>
                    <a:pt x="77892" y="41497"/>
                  </a:cubicBezTo>
                  <a:cubicBezTo>
                    <a:pt x="78163" y="41285"/>
                    <a:pt x="78163" y="41285"/>
                    <a:pt x="78163" y="41285"/>
                  </a:cubicBezTo>
                  <a:cubicBezTo>
                    <a:pt x="78960" y="41285"/>
                    <a:pt x="78960" y="41285"/>
                    <a:pt x="78960" y="41285"/>
                  </a:cubicBezTo>
                  <a:cubicBezTo>
                    <a:pt x="79638" y="40980"/>
                    <a:pt x="79638" y="40980"/>
                    <a:pt x="79638" y="40980"/>
                  </a:cubicBezTo>
                  <a:cubicBezTo>
                    <a:pt x="80299" y="40980"/>
                    <a:pt x="80299" y="40980"/>
                    <a:pt x="80299" y="40980"/>
                  </a:cubicBezTo>
                  <a:lnTo>
                    <a:pt x="80299" y="40980"/>
                  </a:lnTo>
                  <a:lnTo>
                    <a:pt x="80299" y="40980"/>
                  </a:lnTo>
                  <a:cubicBezTo>
                    <a:pt x="80435" y="40980"/>
                    <a:pt x="80435" y="40980"/>
                    <a:pt x="80435" y="40980"/>
                  </a:cubicBezTo>
                  <a:cubicBezTo>
                    <a:pt x="78960" y="41815"/>
                    <a:pt x="78960" y="41815"/>
                    <a:pt x="78960" y="41815"/>
                  </a:cubicBezTo>
                  <a:cubicBezTo>
                    <a:pt x="78689" y="41815"/>
                    <a:pt x="78689" y="41815"/>
                    <a:pt x="78689" y="41815"/>
                  </a:cubicBezTo>
                  <a:cubicBezTo>
                    <a:pt x="77756" y="42239"/>
                    <a:pt x="77756" y="42239"/>
                    <a:pt x="77756" y="42239"/>
                  </a:cubicBezTo>
                  <a:cubicBezTo>
                    <a:pt x="76824" y="42239"/>
                    <a:pt x="76824" y="42239"/>
                    <a:pt x="76824" y="42239"/>
                  </a:cubicBezTo>
                  <a:cubicBezTo>
                    <a:pt x="76417" y="42133"/>
                    <a:pt x="76417" y="42133"/>
                    <a:pt x="76417" y="42133"/>
                  </a:cubicBezTo>
                  <a:lnTo>
                    <a:pt x="76671" y="41815"/>
                  </a:lnTo>
                  <a:close/>
                  <a:moveTo>
                    <a:pt x="63670" y="24736"/>
                  </a:moveTo>
                  <a:lnTo>
                    <a:pt x="63670" y="24736"/>
                  </a:lnTo>
                  <a:cubicBezTo>
                    <a:pt x="64076" y="24736"/>
                    <a:pt x="64076" y="24736"/>
                    <a:pt x="64076" y="24736"/>
                  </a:cubicBezTo>
                  <a:cubicBezTo>
                    <a:pt x="64076" y="24842"/>
                    <a:pt x="64076" y="24842"/>
                    <a:pt x="64076" y="24842"/>
                  </a:cubicBezTo>
                  <a:cubicBezTo>
                    <a:pt x="63670" y="24736"/>
                    <a:pt x="63670" y="24736"/>
                    <a:pt x="63670" y="24736"/>
                  </a:cubicBezTo>
                  <a:close/>
                  <a:moveTo>
                    <a:pt x="63008" y="25054"/>
                  </a:moveTo>
                  <a:lnTo>
                    <a:pt x="63008" y="25054"/>
                  </a:lnTo>
                  <a:cubicBezTo>
                    <a:pt x="62737" y="25147"/>
                    <a:pt x="62737" y="25147"/>
                    <a:pt x="62737" y="25147"/>
                  </a:cubicBezTo>
                  <a:cubicBezTo>
                    <a:pt x="62076" y="25571"/>
                    <a:pt x="62076" y="25571"/>
                    <a:pt x="62076" y="25571"/>
                  </a:cubicBezTo>
                  <a:cubicBezTo>
                    <a:pt x="61940" y="25571"/>
                    <a:pt x="61940" y="25571"/>
                    <a:pt x="61940" y="25571"/>
                  </a:cubicBezTo>
                  <a:cubicBezTo>
                    <a:pt x="61805" y="25677"/>
                    <a:pt x="61805" y="25677"/>
                    <a:pt x="61805" y="25677"/>
                  </a:cubicBezTo>
                  <a:cubicBezTo>
                    <a:pt x="61805" y="25571"/>
                    <a:pt x="61940" y="25359"/>
                    <a:pt x="62076" y="25147"/>
                  </a:cubicBezTo>
                  <a:cubicBezTo>
                    <a:pt x="62330" y="25266"/>
                    <a:pt x="62330" y="25266"/>
                    <a:pt x="62330" y="25266"/>
                  </a:cubicBezTo>
                  <a:cubicBezTo>
                    <a:pt x="62873" y="24736"/>
                    <a:pt x="62873" y="24736"/>
                    <a:pt x="62873" y="24736"/>
                  </a:cubicBezTo>
                  <a:cubicBezTo>
                    <a:pt x="62737" y="24524"/>
                    <a:pt x="62737" y="24524"/>
                    <a:pt x="62737" y="24524"/>
                  </a:cubicBezTo>
                  <a:cubicBezTo>
                    <a:pt x="63144" y="24312"/>
                    <a:pt x="63144" y="24312"/>
                    <a:pt x="63144" y="24312"/>
                  </a:cubicBezTo>
                  <a:cubicBezTo>
                    <a:pt x="63008" y="24736"/>
                    <a:pt x="63008" y="24736"/>
                    <a:pt x="63008" y="24736"/>
                  </a:cubicBezTo>
                  <a:cubicBezTo>
                    <a:pt x="63551" y="24736"/>
                    <a:pt x="63551" y="24736"/>
                    <a:pt x="63551" y="24736"/>
                  </a:cubicBezTo>
                  <a:lnTo>
                    <a:pt x="63008" y="25054"/>
                  </a:lnTo>
                  <a:close/>
                  <a:moveTo>
                    <a:pt x="62195" y="29864"/>
                  </a:moveTo>
                  <a:lnTo>
                    <a:pt x="62195" y="29864"/>
                  </a:lnTo>
                  <a:cubicBezTo>
                    <a:pt x="62602" y="29241"/>
                    <a:pt x="62602" y="29241"/>
                    <a:pt x="62602" y="29241"/>
                  </a:cubicBezTo>
                  <a:cubicBezTo>
                    <a:pt x="63415" y="29453"/>
                    <a:pt x="63415" y="29453"/>
                    <a:pt x="63415" y="29453"/>
                  </a:cubicBezTo>
                  <a:cubicBezTo>
                    <a:pt x="63144" y="29029"/>
                    <a:pt x="63144" y="29029"/>
                    <a:pt x="63144" y="29029"/>
                  </a:cubicBezTo>
                  <a:cubicBezTo>
                    <a:pt x="63144" y="28711"/>
                    <a:pt x="63144" y="28711"/>
                    <a:pt x="63144" y="28711"/>
                  </a:cubicBezTo>
                  <a:cubicBezTo>
                    <a:pt x="62873" y="28618"/>
                    <a:pt x="62873" y="28618"/>
                    <a:pt x="62873" y="28618"/>
                  </a:cubicBezTo>
                  <a:cubicBezTo>
                    <a:pt x="63415" y="28618"/>
                    <a:pt x="63415" y="28618"/>
                    <a:pt x="63415" y="28618"/>
                  </a:cubicBezTo>
                  <a:cubicBezTo>
                    <a:pt x="63144" y="29029"/>
                    <a:pt x="63144" y="29029"/>
                    <a:pt x="63144" y="29029"/>
                  </a:cubicBezTo>
                  <a:cubicBezTo>
                    <a:pt x="63551" y="28923"/>
                    <a:pt x="63551" y="28923"/>
                    <a:pt x="63551" y="28923"/>
                  </a:cubicBezTo>
                  <a:cubicBezTo>
                    <a:pt x="63551" y="29135"/>
                    <a:pt x="63551" y="29135"/>
                    <a:pt x="63551" y="29135"/>
                  </a:cubicBezTo>
                  <a:cubicBezTo>
                    <a:pt x="63670" y="29970"/>
                    <a:pt x="63670" y="29970"/>
                    <a:pt x="63670" y="29970"/>
                  </a:cubicBezTo>
                  <a:lnTo>
                    <a:pt x="63670" y="29970"/>
                  </a:lnTo>
                  <a:cubicBezTo>
                    <a:pt x="63941" y="30076"/>
                    <a:pt x="63941" y="30076"/>
                    <a:pt x="63941" y="30076"/>
                  </a:cubicBezTo>
                  <a:cubicBezTo>
                    <a:pt x="64212" y="31016"/>
                    <a:pt x="64212" y="31016"/>
                    <a:pt x="64212" y="31016"/>
                  </a:cubicBezTo>
                  <a:cubicBezTo>
                    <a:pt x="64890" y="32076"/>
                    <a:pt x="64890" y="32076"/>
                    <a:pt x="64890" y="32076"/>
                  </a:cubicBezTo>
                  <a:cubicBezTo>
                    <a:pt x="64890" y="32805"/>
                    <a:pt x="64890" y="32805"/>
                    <a:pt x="64890" y="32805"/>
                  </a:cubicBezTo>
                  <a:cubicBezTo>
                    <a:pt x="64348" y="33428"/>
                    <a:pt x="64348" y="33428"/>
                    <a:pt x="64348" y="33428"/>
                  </a:cubicBezTo>
                  <a:cubicBezTo>
                    <a:pt x="64348" y="31758"/>
                    <a:pt x="64348" y="31758"/>
                    <a:pt x="64348" y="31758"/>
                  </a:cubicBezTo>
                  <a:cubicBezTo>
                    <a:pt x="64076" y="31970"/>
                    <a:pt x="64076" y="31970"/>
                    <a:pt x="64076" y="31970"/>
                  </a:cubicBezTo>
                  <a:cubicBezTo>
                    <a:pt x="63670" y="31228"/>
                    <a:pt x="63670" y="31228"/>
                    <a:pt x="63670" y="31228"/>
                  </a:cubicBezTo>
                  <a:cubicBezTo>
                    <a:pt x="63415" y="31440"/>
                    <a:pt x="63415" y="31440"/>
                    <a:pt x="63415" y="31440"/>
                  </a:cubicBezTo>
                  <a:cubicBezTo>
                    <a:pt x="62602" y="30500"/>
                    <a:pt x="62602" y="30500"/>
                    <a:pt x="62602" y="30500"/>
                  </a:cubicBezTo>
                  <a:cubicBezTo>
                    <a:pt x="63008" y="30076"/>
                    <a:pt x="63008" y="30076"/>
                    <a:pt x="63008" y="30076"/>
                  </a:cubicBezTo>
                  <a:cubicBezTo>
                    <a:pt x="61534" y="30076"/>
                    <a:pt x="61534" y="30076"/>
                    <a:pt x="61534" y="30076"/>
                  </a:cubicBezTo>
                  <a:cubicBezTo>
                    <a:pt x="61805" y="30182"/>
                    <a:pt x="61805" y="30182"/>
                    <a:pt x="61805" y="30182"/>
                  </a:cubicBezTo>
                  <a:cubicBezTo>
                    <a:pt x="61534" y="30910"/>
                    <a:pt x="61534" y="30910"/>
                    <a:pt x="61534" y="30910"/>
                  </a:cubicBezTo>
                  <a:lnTo>
                    <a:pt x="61534" y="30910"/>
                  </a:lnTo>
                  <a:cubicBezTo>
                    <a:pt x="61669" y="31546"/>
                    <a:pt x="61669" y="31546"/>
                    <a:pt x="61669" y="31546"/>
                  </a:cubicBezTo>
                  <a:cubicBezTo>
                    <a:pt x="62330" y="31546"/>
                    <a:pt x="62330" y="31546"/>
                    <a:pt x="62330" y="31546"/>
                  </a:cubicBezTo>
                  <a:cubicBezTo>
                    <a:pt x="62737" y="32169"/>
                    <a:pt x="62737" y="32169"/>
                    <a:pt x="62737" y="32169"/>
                  </a:cubicBezTo>
                  <a:cubicBezTo>
                    <a:pt x="62602" y="32487"/>
                    <a:pt x="62602" y="32487"/>
                    <a:pt x="62602" y="32487"/>
                  </a:cubicBezTo>
                  <a:cubicBezTo>
                    <a:pt x="63415" y="33229"/>
                    <a:pt x="63415" y="33229"/>
                    <a:pt x="63415" y="33229"/>
                  </a:cubicBezTo>
                  <a:cubicBezTo>
                    <a:pt x="62873" y="33322"/>
                    <a:pt x="62873" y="33322"/>
                    <a:pt x="62873" y="33322"/>
                  </a:cubicBezTo>
                  <a:cubicBezTo>
                    <a:pt x="62330" y="31970"/>
                    <a:pt x="62330" y="31970"/>
                    <a:pt x="62330" y="31970"/>
                  </a:cubicBezTo>
                  <a:cubicBezTo>
                    <a:pt x="61398" y="31652"/>
                    <a:pt x="61398" y="31652"/>
                    <a:pt x="61398" y="31652"/>
                  </a:cubicBezTo>
                  <a:cubicBezTo>
                    <a:pt x="61398" y="30288"/>
                    <a:pt x="61398" y="30288"/>
                    <a:pt x="61398" y="30288"/>
                  </a:cubicBezTo>
                  <a:lnTo>
                    <a:pt x="61398" y="30288"/>
                  </a:lnTo>
                  <a:cubicBezTo>
                    <a:pt x="60737" y="30394"/>
                    <a:pt x="60737" y="30394"/>
                    <a:pt x="60737" y="30394"/>
                  </a:cubicBezTo>
                  <a:cubicBezTo>
                    <a:pt x="60584" y="30076"/>
                    <a:pt x="60584" y="30076"/>
                    <a:pt x="60584" y="30076"/>
                  </a:cubicBezTo>
                  <a:cubicBezTo>
                    <a:pt x="61127" y="29970"/>
                    <a:pt x="61127" y="29970"/>
                    <a:pt x="61127" y="29970"/>
                  </a:cubicBezTo>
                  <a:cubicBezTo>
                    <a:pt x="60584" y="29559"/>
                    <a:pt x="60584" y="29559"/>
                    <a:pt x="60584" y="29559"/>
                  </a:cubicBezTo>
                  <a:cubicBezTo>
                    <a:pt x="61127" y="29347"/>
                    <a:pt x="61127" y="29347"/>
                    <a:pt x="61127" y="29347"/>
                  </a:cubicBezTo>
                  <a:cubicBezTo>
                    <a:pt x="61534" y="29864"/>
                    <a:pt x="61534" y="29864"/>
                    <a:pt x="61534" y="29864"/>
                  </a:cubicBezTo>
                  <a:lnTo>
                    <a:pt x="62195" y="29864"/>
                  </a:lnTo>
                  <a:close/>
                  <a:moveTo>
                    <a:pt x="49735" y="42133"/>
                  </a:moveTo>
                  <a:lnTo>
                    <a:pt x="49735" y="42133"/>
                  </a:lnTo>
                  <a:cubicBezTo>
                    <a:pt x="50278" y="42331"/>
                    <a:pt x="50278" y="42331"/>
                    <a:pt x="50278" y="42331"/>
                  </a:cubicBezTo>
                  <a:cubicBezTo>
                    <a:pt x="50278" y="42437"/>
                    <a:pt x="50278" y="42437"/>
                    <a:pt x="50278" y="42437"/>
                  </a:cubicBezTo>
                  <a:cubicBezTo>
                    <a:pt x="50668" y="42239"/>
                    <a:pt x="50668" y="42239"/>
                    <a:pt x="50668" y="42239"/>
                  </a:cubicBezTo>
                  <a:cubicBezTo>
                    <a:pt x="50549" y="42543"/>
                    <a:pt x="50549" y="42543"/>
                    <a:pt x="50549" y="42543"/>
                  </a:cubicBezTo>
                  <a:cubicBezTo>
                    <a:pt x="50803" y="42649"/>
                    <a:pt x="50803" y="42649"/>
                    <a:pt x="50803" y="42649"/>
                  </a:cubicBezTo>
                  <a:cubicBezTo>
                    <a:pt x="50549" y="43073"/>
                    <a:pt x="50549" y="43073"/>
                    <a:pt x="50549" y="43073"/>
                  </a:cubicBezTo>
                  <a:lnTo>
                    <a:pt x="49735" y="42133"/>
                  </a:ln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3488537" y="3510468"/>
              <a:ext cx="396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756" y="107727"/>
                  </a:moveTo>
                  <a:lnTo>
                    <a:pt x="76756" y="107727"/>
                  </a:lnTo>
                  <a:cubicBezTo>
                    <a:pt x="118918" y="54545"/>
                    <a:pt x="118918" y="54545"/>
                    <a:pt x="118918" y="54545"/>
                  </a:cubicBezTo>
                  <a:lnTo>
                    <a:pt x="118918" y="54545"/>
                  </a:lnTo>
                  <a:cubicBezTo>
                    <a:pt x="118918" y="0"/>
                    <a:pt x="118918" y="0"/>
                    <a:pt x="118918" y="0"/>
                  </a:cubicBezTo>
                  <a:cubicBezTo>
                    <a:pt x="110270" y="0"/>
                    <a:pt x="110270" y="0"/>
                    <a:pt x="110270" y="0"/>
                  </a:cubicBezTo>
                  <a:cubicBezTo>
                    <a:pt x="94054" y="10909"/>
                    <a:pt x="59459" y="10909"/>
                    <a:pt x="59459" y="10909"/>
                  </a:cubicBezTo>
                  <a:cubicBezTo>
                    <a:pt x="59459" y="10909"/>
                    <a:pt x="33513" y="0"/>
                    <a:pt x="24864" y="0"/>
                  </a:cubicBezTo>
                  <a:lnTo>
                    <a:pt x="24864" y="0"/>
                  </a:lnTo>
                  <a:cubicBezTo>
                    <a:pt x="0" y="21818"/>
                    <a:pt x="0" y="21818"/>
                    <a:pt x="0" y="21818"/>
                  </a:cubicBezTo>
                  <a:cubicBezTo>
                    <a:pt x="0" y="118636"/>
                    <a:pt x="0" y="118636"/>
                    <a:pt x="0" y="118636"/>
                  </a:cubicBezTo>
                  <a:lnTo>
                    <a:pt x="76756" y="107727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3477425" y="3508881"/>
              <a:ext cx="11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93658"/>
                  </a:moveTo>
                  <a:lnTo>
                    <a:pt x="0" y="93658"/>
                  </a:lnTo>
                  <a:cubicBezTo>
                    <a:pt x="0" y="93658"/>
                    <a:pt x="29090" y="93658"/>
                    <a:pt x="29090" y="117073"/>
                  </a:cubicBezTo>
                  <a:lnTo>
                    <a:pt x="29090" y="117073"/>
                  </a:lnTo>
                  <a:cubicBezTo>
                    <a:pt x="116363" y="46829"/>
                    <a:pt x="116363" y="46829"/>
                    <a:pt x="116363" y="46829"/>
                  </a:cubicBezTo>
                  <a:cubicBezTo>
                    <a:pt x="58181" y="0"/>
                    <a:pt x="58181" y="0"/>
                    <a:pt x="58181" y="0"/>
                  </a:cubicBezTo>
                  <a:cubicBezTo>
                    <a:pt x="0" y="70243"/>
                    <a:pt x="0" y="70243"/>
                    <a:pt x="0" y="70243"/>
                  </a:cubicBezTo>
                  <a:lnTo>
                    <a:pt x="0" y="70243"/>
                  </a:lnTo>
                  <a:lnTo>
                    <a:pt x="0" y="70243"/>
                  </a:lnTo>
                  <a:cubicBezTo>
                    <a:pt x="0" y="93658"/>
                    <a:pt x="0" y="93658"/>
                    <a:pt x="0" y="93658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3083725" y="4695968"/>
              <a:ext cx="1254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578" y="51932"/>
                  </a:moveTo>
                  <a:lnTo>
                    <a:pt x="54326" y="31764"/>
                  </a:lnTo>
                  <a:lnTo>
                    <a:pt x="59828" y="31764"/>
                  </a:lnTo>
                  <a:lnTo>
                    <a:pt x="51575" y="8067"/>
                  </a:lnTo>
                  <a:lnTo>
                    <a:pt x="51575" y="8067"/>
                  </a:lnTo>
                  <a:lnTo>
                    <a:pt x="48825" y="0"/>
                  </a:lnTo>
                  <a:lnTo>
                    <a:pt x="40573" y="8067"/>
                  </a:lnTo>
                  <a:lnTo>
                    <a:pt x="32320" y="4033"/>
                  </a:lnTo>
                  <a:lnTo>
                    <a:pt x="18911" y="23697"/>
                  </a:lnTo>
                  <a:lnTo>
                    <a:pt x="16160" y="31764"/>
                  </a:lnTo>
                  <a:lnTo>
                    <a:pt x="24412" y="43865"/>
                  </a:lnTo>
                  <a:lnTo>
                    <a:pt x="35415" y="43865"/>
                  </a:lnTo>
                  <a:lnTo>
                    <a:pt x="35415" y="51932"/>
                  </a:lnTo>
                  <a:lnTo>
                    <a:pt x="24412" y="55966"/>
                  </a:lnTo>
                  <a:lnTo>
                    <a:pt x="27163" y="75630"/>
                  </a:lnTo>
                  <a:lnTo>
                    <a:pt x="37822" y="87731"/>
                  </a:lnTo>
                  <a:lnTo>
                    <a:pt x="7908" y="87731"/>
                  </a:lnTo>
                  <a:lnTo>
                    <a:pt x="0" y="99831"/>
                  </a:lnTo>
                  <a:lnTo>
                    <a:pt x="40573" y="115462"/>
                  </a:lnTo>
                  <a:lnTo>
                    <a:pt x="40573" y="115462"/>
                  </a:lnTo>
                  <a:lnTo>
                    <a:pt x="48825" y="111428"/>
                  </a:lnTo>
                  <a:lnTo>
                    <a:pt x="48825" y="111428"/>
                  </a:lnTo>
                  <a:lnTo>
                    <a:pt x="51575" y="111428"/>
                  </a:lnTo>
                  <a:lnTo>
                    <a:pt x="51575" y="111428"/>
                  </a:lnTo>
                  <a:lnTo>
                    <a:pt x="51575" y="111428"/>
                  </a:lnTo>
                  <a:lnTo>
                    <a:pt x="62578" y="103865"/>
                  </a:lnTo>
                  <a:lnTo>
                    <a:pt x="92492" y="119495"/>
                  </a:lnTo>
                  <a:lnTo>
                    <a:pt x="92492" y="119495"/>
                  </a:lnTo>
                  <a:lnTo>
                    <a:pt x="103151" y="111428"/>
                  </a:lnTo>
                  <a:lnTo>
                    <a:pt x="114154" y="119495"/>
                  </a:lnTo>
                  <a:lnTo>
                    <a:pt x="114154" y="119495"/>
                  </a:lnTo>
                  <a:lnTo>
                    <a:pt x="119656" y="103865"/>
                  </a:lnTo>
                  <a:lnTo>
                    <a:pt x="100401" y="99831"/>
                  </a:lnTo>
                  <a:lnTo>
                    <a:pt x="62578" y="5193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3715550" y="4746752"/>
              <a:ext cx="492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882" y="43636"/>
                  </a:moveTo>
                  <a:lnTo>
                    <a:pt x="76764" y="10909"/>
                  </a:lnTo>
                  <a:lnTo>
                    <a:pt x="0" y="0"/>
                  </a:lnTo>
                  <a:lnTo>
                    <a:pt x="76764" y="54545"/>
                  </a:lnTo>
                  <a:lnTo>
                    <a:pt x="105000" y="118636"/>
                  </a:lnTo>
                  <a:lnTo>
                    <a:pt x="119117" y="87272"/>
                  </a:lnTo>
                  <a:lnTo>
                    <a:pt x="97941" y="32727"/>
                  </a:lnTo>
                  <a:lnTo>
                    <a:pt x="90882" y="4363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3277400" y="4664227"/>
              <a:ext cx="396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28" y="0"/>
                  </a:moveTo>
                  <a:lnTo>
                    <a:pt x="118928" y="0"/>
                  </a:lnTo>
                  <a:cubicBezTo>
                    <a:pt x="101785" y="0"/>
                    <a:pt x="59999" y="0"/>
                    <a:pt x="59999" y="0"/>
                  </a:cubicBezTo>
                  <a:lnTo>
                    <a:pt x="59999" y="0"/>
                  </a:lnTo>
                  <a:cubicBezTo>
                    <a:pt x="51428" y="0"/>
                    <a:pt x="51428" y="0"/>
                    <a:pt x="51428" y="0"/>
                  </a:cubicBezTo>
                  <a:cubicBezTo>
                    <a:pt x="51428" y="13333"/>
                    <a:pt x="51428" y="13333"/>
                    <a:pt x="77142" y="40000"/>
                  </a:cubicBezTo>
                  <a:cubicBezTo>
                    <a:pt x="59999" y="78333"/>
                    <a:pt x="59999" y="78333"/>
                    <a:pt x="59999" y="78333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25714" y="91666"/>
                    <a:pt x="25714" y="91666"/>
                    <a:pt x="25714" y="91666"/>
                  </a:cubicBezTo>
                  <a:cubicBezTo>
                    <a:pt x="51428" y="118333"/>
                    <a:pt x="51428" y="118333"/>
                    <a:pt x="51428" y="118333"/>
                  </a:cubicBezTo>
                  <a:cubicBezTo>
                    <a:pt x="68571" y="91666"/>
                    <a:pt x="68571" y="91666"/>
                    <a:pt x="68571" y="91666"/>
                  </a:cubicBezTo>
                  <a:cubicBezTo>
                    <a:pt x="85714" y="78333"/>
                    <a:pt x="85714" y="78333"/>
                    <a:pt x="85714" y="78333"/>
                  </a:cubicBezTo>
                  <a:cubicBezTo>
                    <a:pt x="118928" y="0"/>
                    <a:pt x="118928" y="0"/>
                    <a:pt x="118928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3309150" y="4661053"/>
              <a:ext cx="381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923" y="10000"/>
                  </a:moveTo>
                  <a:lnTo>
                    <a:pt x="55384" y="0"/>
                  </a:lnTo>
                  <a:lnTo>
                    <a:pt x="55384" y="10000"/>
                  </a:lnTo>
                  <a:lnTo>
                    <a:pt x="46153" y="10000"/>
                  </a:lnTo>
                  <a:lnTo>
                    <a:pt x="46153" y="50000"/>
                  </a:lnTo>
                  <a:lnTo>
                    <a:pt x="27692" y="40000"/>
                  </a:lnTo>
                  <a:lnTo>
                    <a:pt x="0" y="88750"/>
                  </a:lnTo>
                  <a:lnTo>
                    <a:pt x="27692" y="118750"/>
                  </a:lnTo>
                  <a:lnTo>
                    <a:pt x="27692" y="98750"/>
                  </a:lnTo>
                  <a:lnTo>
                    <a:pt x="46153" y="98750"/>
                  </a:lnTo>
                  <a:lnTo>
                    <a:pt x="36923" y="78750"/>
                  </a:lnTo>
                  <a:lnTo>
                    <a:pt x="73846" y="78750"/>
                  </a:lnTo>
                  <a:lnTo>
                    <a:pt x="64615" y="58750"/>
                  </a:lnTo>
                  <a:lnTo>
                    <a:pt x="73846" y="58750"/>
                  </a:lnTo>
                  <a:lnTo>
                    <a:pt x="73846" y="58750"/>
                  </a:lnTo>
                  <a:lnTo>
                    <a:pt x="118846" y="40000"/>
                  </a:lnTo>
                  <a:lnTo>
                    <a:pt x="109615" y="10000"/>
                  </a:lnTo>
                  <a:lnTo>
                    <a:pt x="81923" y="100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3007525" y="4621378"/>
              <a:ext cx="111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8181"/>
                  </a:moveTo>
                  <a:lnTo>
                    <a:pt x="87272" y="116363"/>
                  </a:lnTo>
                  <a:lnTo>
                    <a:pt x="116363" y="0"/>
                  </a:lnTo>
                  <a:lnTo>
                    <a:pt x="0" y="5818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3032925" y="4473786"/>
              <a:ext cx="63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400"/>
                  </a:moveTo>
                  <a:lnTo>
                    <a:pt x="0" y="38400"/>
                  </a:lnTo>
                  <a:cubicBezTo>
                    <a:pt x="112941" y="115200"/>
                    <a:pt x="112941" y="115200"/>
                    <a:pt x="112941" y="115200"/>
                  </a:cubicBezTo>
                  <a:lnTo>
                    <a:pt x="112941" y="115200"/>
                  </a:lnTo>
                  <a:lnTo>
                    <a:pt x="112941" y="115200"/>
                  </a:lnTo>
                  <a:lnTo>
                    <a:pt x="112941" y="115200"/>
                  </a:lnTo>
                  <a:cubicBezTo>
                    <a:pt x="112941" y="115200"/>
                    <a:pt x="112941" y="115200"/>
                    <a:pt x="112941" y="0"/>
                  </a:cubicBezTo>
                  <a:lnTo>
                    <a:pt x="112941" y="0"/>
                  </a:lnTo>
                  <a:lnTo>
                    <a:pt x="0" y="384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3024987" y="4703903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9000"/>
                  </a:lnTo>
                  <a:lnTo>
                    <a:pt x="117000" y="117000"/>
                  </a:lnTo>
                  <a:lnTo>
                    <a:pt x="93000" y="690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3007525" y="4557898"/>
              <a:ext cx="63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9183"/>
                  </a:moveTo>
                  <a:lnTo>
                    <a:pt x="112941" y="117551"/>
                  </a:lnTo>
                  <a:lnTo>
                    <a:pt x="56470" y="0"/>
                  </a:lnTo>
                  <a:lnTo>
                    <a:pt x="0" y="3918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3018637" y="4638835"/>
              <a:ext cx="7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000" y="100714"/>
                  </a:moveTo>
                  <a:lnTo>
                    <a:pt x="115000" y="17142"/>
                  </a:lnTo>
                  <a:lnTo>
                    <a:pt x="0" y="0"/>
                  </a:lnTo>
                  <a:lnTo>
                    <a:pt x="80000" y="117857"/>
                  </a:lnTo>
                  <a:lnTo>
                    <a:pt x="115000" y="100714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3015462" y="4557898"/>
              <a:ext cx="63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200"/>
                  </a:moveTo>
                  <a:lnTo>
                    <a:pt x="112941" y="38400"/>
                  </a:lnTo>
                  <a:lnTo>
                    <a:pt x="0" y="0"/>
                  </a:lnTo>
                  <a:lnTo>
                    <a:pt x="0" y="1152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3015462" y="4570594"/>
              <a:ext cx="96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0"/>
                  </a:moveTo>
                  <a:lnTo>
                    <a:pt x="0" y="0"/>
                  </a:lnTo>
                  <a:lnTo>
                    <a:pt x="115200" y="115200"/>
                  </a:lnTo>
                  <a:lnTo>
                    <a:pt x="7680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3012287" y="4578529"/>
              <a:ext cx="14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50810"/>
                  </a:moveTo>
                  <a:lnTo>
                    <a:pt x="0" y="59459"/>
                  </a:lnTo>
                  <a:lnTo>
                    <a:pt x="48000" y="76756"/>
                  </a:lnTo>
                  <a:lnTo>
                    <a:pt x="48000" y="111351"/>
                  </a:lnTo>
                  <a:lnTo>
                    <a:pt x="48000" y="111351"/>
                  </a:lnTo>
                  <a:lnTo>
                    <a:pt x="72000" y="118918"/>
                  </a:lnTo>
                  <a:lnTo>
                    <a:pt x="117000" y="102702"/>
                  </a:lnTo>
                  <a:lnTo>
                    <a:pt x="117000" y="94054"/>
                  </a:lnTo>
                  <a:lnTo>
                    <a:pt x="117000" y="24864"/>
                  </a:lnTo>
                  <a:lnTo>
                    <a:pt x="72000" y="0"/>
                  </a:lnTo>
                  <a:lnTo>
                    <a:pt x="0" y="42162"/>
                  </a:lnTo>
                  <a:lnTo>
                    <a:pt x="24000" y="5081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3040862" y="4722947"/>
              <a:ext cx="255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73125"/>
                  </a:moveTo>
                  <a:lnTo>
                    <a:pt x="40000" y="103125"/>
                  </a:lnTo>
                  <a:lnTo>
                    <a:pt x="91666" y="118125"/>
                  </a:lnTo>
                  <a:lnTo>
                    <a:pt x="118333" y="73125"/>
                  </a:lnTo>
                  <a:lnTo>
                    <a:pt x="0" y="0"/>
                  </a:lnTo>
                  <a:lnTo>
                    <a:pt x="40000" y="731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3040862" y="4680097"/>
              <a:ext cx="42900" cy="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000" y="21176"/>
                  </a:moveTo>
                  <a:lnTo>
                    <a:pt x="63000" y="0"/>
                  </a:lnTo>
                  <a:lnTo>
                    <a:pt x="0" y="21176"/>
                  </a:lnTo>
                  <a:lnTo>
                    <a:pt x="24000" y="83823"/>
                  </a:lnTo>
                  <a:lnTo>
                    <a:pt x="40000" y="76764"/>
                  </a:lnTo>
                  <a:lnTo>
                    <a:pt x="55000" y="90882"/>
                  </a:lnTo>
                  <a:lnTo>
                    <a:pt x="40000" y="97941"/>
                  </a:lnTo>
                  <a:lnTo>
                    <a:pt x="63000" y="119117"/>
                  </a:lnTo>
                  <a:lnTo>
                    <a:pt x="63000" y="90882"/>
                  </a:lnTo>
                  <a:lnTo>
                    <a:pt x="119000" y="63529"/>
                  </a:lnTo>
                  <a:lnTo>
                    <a:pt x="87000" y="56470"/>
                  </a:lnTo>
                  <a:lnTo>
                    <a:pt x="87000" y="56470"/>
                  </a:lnTo>
                  <a:lnTo>
                    <a:pt x="63000" y="63529"/>
                  </a:lnTo>
                  <a:lnTo>
                    <a:pt x="40000" y="42352"/>
                  </a:lnTo>
                  <a:lnTo>
                    <a:pt x="63000" y="21176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3026575" y="4388087"/>
              <a:ext cx="20700" cy="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68" y="119111"/>
                  </a:moveTo>
                  <a:lnTo>
                    <a:pt x="84210" y="104888"/>
                  </a:lnTo>
                  <a:lnTo>
                    <a:pt x="101052" y="98666"/>
                  </a:lnTo>
                  <a:lnTo>
                    <a:pt x="101052" y="84444"/>
                  </a:lnTo>
                  <a:lnTo>
                    <a:pt x="117894" y="77333"/>
                  </a:lnTo>
                  <a:lnTo>
                    <a:pt x="84210" y="56000"/>
                  </a:lnTo>
                  <a:lnTo>
                    <a:pt x="117894" y="41777"/>
                  </a:lnTo>
                  <a:lnTo>
                    <a:pt x="101052" y="20444"/>
                  </a:lnTo>
                  <a:lnTo>
                    <a:pt x="67368" y="0"/>
                  </a:lnTo>
                  <a:lnTo>
                    <a:pt x="33684" y="28444"/>
                  </a:lnTo>
                  <a:lnTo>
                    <a:pt x="33684" y="28444"/>
                  </a:lnTo>
                  <a:lnTo>
                    <a:pt x="33684" y="77333"/>
                  </a:lnTo>
                  <a:lnTo>
                    <a:pt x="0" y="98666"/>
                  </a:lnTo>
                  <a:lnTo>
                    <a:pt x="67368" y="11911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3148812" y="4776906"/>
              <a:ext cx="174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7500" y="116363"/>
                  </a:lnTo>
                  <a:lnTo>
                    <a:pt x="37500" y="116363"/>
                  </a:lnTo>
                  <a:lnTo>
                    <a:pt x="117500" y="116363"/>
                  </a:lnTo>
                  <a:lnTo>
                    <a:pt x="97500" y="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3044037" y="4464264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17073"/>
                  </a:moveTo>
                  <a:lnTo>
                    <a:pt x="117000" y="70243"/>
                  </a:lnTo>
                  <a:lnTo>
                    <a:pt x="72000" y="0"/>
                  </a:lnTo>
                  <a:lnTo>
                    <a:pt x="24000" y="0"/>
                  </a:lnTo>
                  <a:lnTo>
                    <a:pt x="0" y="70243"/>
                  </a:lnTo>
                  <a:lnTo>
                    <a:pt x="48000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3094837" y="4729295"/>
              <a:ext cx="96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200" y="73125"/>
                  </a:moveTo>
                  <a:lnTo>
                    <a:pt x="115200" y="0"/>
                  </a:lnTo>
                  <a:lnTo>
                    <a:pt x="0" y="73125"/>
                  </a:lnTo>
                  <a:lnTo>
                    <a:pt x="38400" y="118125"/>
                  </a:lnTo>
                  <a:lnTo>
                    <a:pt x="115200" y="7312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3072612" y="4740404"/>
              <a:ext cx="207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0"/>
                  </a:moveTo>
                  <a:lnTo>
                    <a:pt x="34285" y="0"/>
                  </a:lnTo>
                  <a:lnTo>
                    <a:pt x="0" y="21000"/>
                  </a:lnTo>
                  <a:lnTo>
                    <a:pt x="34285" y="117000"/>
                  </a:lnTo>
                  <a:lnTo>
                    <a:pt x="117857" y="117000"/>
                  </a:lnTo>
                  <a:lnTo>
                    <a:pt x="34285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3109125" y="4780080"/>
              <a:ext cx="396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9591"/>
                  </a:moveTo>
                  <a:lnTo>
                    <a:pt x="0" y="19591"/>
                  </a:lnTo>
                  <a:cubicBezTo>
                    <a:pt x="41785" y="58775"/>
                    <a:pt x="41785" y="58775"/>
                    <a:pt x="41785" y="58775"/>
                  </a:cubicBezTo>
                  <a:cubicBezTo>
                    <a:pt x="50357" y="97959"/>
                    <a:pt x="50357" y="117551"/>
                    <a:pt x="58928" y="117551"/>
                  </a:cubicBezTo>
                  <a:lnTo>
                    <a:pt x="58928" y="117551"/>
                  </a:lnTo>
                  <a:lnTo>
                    <a:pt x="58928" y="117551"/>
                  </a:lnTo>
                  <a:lnTo>
                    <a:pt x="58928" y="117551"/>
                  </a:lnTo>
                  <a:lnTo>
                    <a:pt x="58928" y="117551"/>
                  </a:lnTo>
                  <a:lnTo>
                    <a:pt x="58928" y="117551"/>
                  </a:lnTo>
                  <a:cubicBezTo>
                    <a:pt x="58928" y="117551"/>
                    <a:pt x="58928" y="78367"/>
                    <a:pt x="58928" y="39183"/>
                  </a:cubicBezTo>
                  <a:cubicBezTo>
                    <a:pt x="93214" y="117551"/>
                    <a:pt x="93214" y="117551"/>
                    <a:pt x="93214" y="117551"/>
                  </a:cubicBezTo>
                  <a:cubicBezTo>
                    <a:pt x="118928" y="97959"/>
                    <a:pt x="118928" y="97959"/>
                    <a:pt x="118928" y="97959"/>
                  </a:cubicBezTo>
                  <a:cubicBezTo>
                    <a:pt x="101785" y="0"/>
                    <a:pt x="101785" y="0"/>
                    <a:pt x="101785" y="0"/>
                  </a:cubicBezTo>
                  <a:lnTo>
                    <a:pt x="0" y="1959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7062000" y="3773913"/>
              <a:ext cx="111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6250"/>
                  </a:lnTo>
                  <a:lnTo>
                    <a:pt x="116363" y="116250"/>
                  </a:lnTo>
                  <a:lnTo>
                    <a:pt x="58181" y="30000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7112800" y="3827871"/>
              <a:ext cx="14400" cy="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6800"/>
                  </a:moveTo>
                  <a:lnTo>
                    <a:pt x="23414" y="115200"/>
                  </a:lnTo>
                  <a:lnTo>
                    <a:pt x="70243" y="76800"/>
                  </a:lnTo>
                  <a:lnTo>
                    <a:pt x="117073" y="38400"/>
                  </a:lnTo>
                  <a:lnTo>
                    <a:pt x="46829" y="0"/>
                  </a:lnTo>
                  <a:lnTo>
                    <a:pt x="46829" y="0"/>
                  </a:lnTo>
                  <a:lnTo>
                    <a:pt x="0" y="7680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6614325" y="3716780"/>
              <a:ext cx="774600" cy="60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61" y="60531"/>
                  </a:moveTo>
                  <a:lnTo>
                    <a:pt x="118661" y="60531"/>
                  </a:lnTo>
                  <a:lnTo>
                    <a:pt x="116877" y="57129"/>
                  </a:lnTo>
                  <a:lnTo>
                    <a:pt x="113810" y="52663"/>
                  </a:lnTo>
                  <a:lnTo>
                    <a:pt x="113364" y="52096"/>
                  </a:lnTo>
                  <a:lnTo>
                    <a:pt x="111579" y="49828"/>
                  </a:lnTo>
                  <a:lnTo>
                    <a:pt x="111579" y="45363"/>
                  </a:lnTo>
                  <a:lnTo>
                    <a:pt x="109405" y="45363"/>
                  </a:lnTo>
                  <a:lnTo>
                    <a:pt x="109405" y="45363"/>
                  </a:lnTo>
                  <a:lnTo>
                    <a:pt x="108066" y="45930"/>
                  </a:lnTo>
                  <a:lnTo>
                    <a:pt x="107620" y="42598"/>
                  </a:lnTo>
                  <a:lnTo>
                    <a:pt x="105836" y="36432"/>
                  </a:lnTo>
                  <a:lnTo>
                    <a:pt x="105836" y="36432"/>
                  </a:lnTo>
                  <a:lnTo>
                    <a:pt x="100092" y="33030"/>
                  </a:lnTo>
                  <a:lnTo>
                    <a:pt x="97918" y="30265"/>
                  </a:lnTo>
                  <a:lnTo>
                    <a:pt x="97918" y="25729"/>
                  </a:lnTo>
                  <a:lnTo>
                    <a:pt x="97918" y="25729"/>
                  </a:lnTo>
                  <a:lnTo>
                    <a:pt x="96133" y="22398"/>
                  </a:lnTo>
                  <a:lnTo>
                    <a:pt x="95743" y="16231"/>
                  </a:lnTo>
                  <a:lnTo>
                    <a:pt x="95743" y="16231"/>
                  </a:lnTo>
                  <a:lnTo>
                    <a:pt x="93513" y="13396"/>
                  </a:lnTo>
                  <a:lnTo>
                    <a:pt x="91728" y="13963"/>
                  </a:lnTo>
                  <a:lnTo>
                    <a:pt x="90836" y="13396"/>
                  </a:lnTo>
                  <a:lnTo>
                    <a:pt x="90446" y="9497"/>
                  </a:lnTo>
                  <a:lnTo>
                    <a:pt x="88215" y="3898"/>
                  </a:lnTo>
                  <a:lnTo>
                    <a:pt x="88215" y="0"/>
                  </a:lnTo>
                  <a:lnTo>
                    <a:pt x="88215" y="0"/>
                  </a:lnTo>
                  <a:lnTo>
                    <a:pt x="87323" y="0"/>
                  </a:lnTo>
                  <a:lnTo>
                    <a:pt x="85594" y="2764"/>
                  </a:lnTo>
                  <a:lnTo>
                    <a:pt x="85148" y="3898"/>
                  </a:lnTo>
                  <a:lnTo>
                    <a:pt x="84702" y="4465"/>
                  </a:lnTo>
                  <a:lnTo>
                    <a:pt x="84256" y="6733"/>
                  </a:lnTo>
                  <a:lnTo>
                    <a:pt x="84256" y="8363"/>
                  </a:lnTo>
                  <a:lnTo>
                    <a:pt x="83810" y="10632"/>
                  </a:lnTo>
                  <a:lnTo>
                    <a:pt x="83810" y="13963"/>
                  </a:lnTo>
                  <a:lnTo>
                    <a:pt x="83810" y="13963"/>
                  </a:lnTo>
                  <a:lnTo>
                    <a:pt x="84256" y="16231"/>
                  </a:lnTo>
                  <a:lnTo>
                    <a:pt x="84256" y="18995"/>
                  </a:lnTo>
                  <a:lnTo>
                    <a:pt x="81579" y="26863"/>
                  </a:lnTo>
                  <a:lnTo>
                    <a:pt x="79405" y="26863"/>
                  </a:lnTo>
                  <a:lnTo>
                    <a:pt x="76728" y="24028"/>
                  </a:lnTo>
                  <a:lnTo>
                    <a:pt x="74107" y="22398"/>
                  </a:lnTo>
                  <a:lnTo>
                    <a:pt x="71486" y="19562"/>
                  </a:lnTo>
                  <a:lnTo>
                    <a:pt x="71486" y="19562"/>
                  </a:lnTo>
                  <a:lnTo>
                    <a:pt x="69256" y="19562"/>
                  </a:lnTo>
                  <a:lnTo>
                    <a:pt x="66579" y="16231"/>
                  </a:lnTo>
                  <a:lnTo>
                    <a:pt x="70148" y="5599"/>
                  </a:lnTo>
                  <a:lnTo>
                    <a:pt x="68810" y="4465"/>
                  </a:lnTo>
                  <a:lnTo>
                    <a:pt x="67918" y="6095"/>
                  </a:lnTo>
                  <a:lnTo>
                    <a:pt x="67026" y="4465"/>
                  </a:lnTo>
                  <a:lnTo>
                    <a:pt x="65743" y="5032"/>
                  </a:lnTo>
                  <a:lnTo>
                    <a:pt x="62620" y="4465"/>
                  </a:lnTo>
                  <a:lnTo>
                    <a:pt x="57323" y="2764"/>
                  </a:lnTo>
                  <a:lnTo>
                    <a:pt x="57323" y="2764"/>
                  </a:lnTo>
                  <a:lnTo>
                    <a:pt x="57323" y="4465"/>
                  </a:lnTo>
                  <a:lnTo>
                    <a:pt x="56877" y="5599"/>
                  </a:lnTo>
                  <a:lnTo>
                    <a:pt x="52918" y="5599"/>
                  </a:lnTo>
                  <a:lnTo>
                    <a:pt x="50743" y="7229"/>
                  </a:lnTo>
                  <a:lnTo>
                    <a:pt x="50743" y="7229"/>
                  </a:lnTo>
                  <a:lnTo>
                    <a:pt x="50743" y="10064"/>
                  </a:lnTo>
                  <a:lnTo>
                    <a:pt x="49405" y="10632"/>
                  </a:lnTo>
                  <a:lnTo>
                    <a:pt x="49405" y="10632"/>
                  </a:lnTo>
                  <a:lnTo>
                    <a:pt x="48066" y="13396"/>
                  </a:lnTo>
                  <a:lnTo>
                    <a:pt x="48066" y="13396"/>
                  </a:lnTo>
                  <a:lnTo>
                    <a:pt x="48959" y="15097"/>
                  </a:lnTo>
                  <a:lnTo>
                    <a:pt x="48513" y="16798"/>
                  </a:lnTo>
                  <a:lnTo>
                    <a:pt x="47620" y="15664"/>
                  </a:lnTo>
                  <a:lnTo>
                    <a:pt x="47620" y="15664"/>
                  </a:lnTo>
                  <a:lnTo>
                    <a:pt x="45446" y="15097"/>
                  </a:lnTo>
                  <a:lnTo>
                    <a:pt x="45446" y="15097"/>
                  </a:lnTo>
                  <a:lnTo>
                    <a:pt x="44553" y="16231"/>
                  </a:lnTo>
                  <a:lnTo>
                    <a:pt x="44107" y="17365"/>
                  </a:lnTo>
                  <a:lnTo>
                    <a:pt x="44553" y="15097"/>
                  </a:lnTo>
                  <a:lnTo>
                    <a:pt x="44553" y="15097"/>
                  </a:lnTo>
                  <a:lnTo>
                    <a:pt x="42323" y="12262"/>
                  </a:lnTo>
                  <a:lnTo>
                    <a:pt x="42323" y="12262"/>
                  </a:lnTo>
                  <a:lnTo>
                    <a:pt x="40594" y="11766"/>
                  </a:lnTo>
                  <a:lnTo>
                    <a:pt x="40594" y="11766"/>
                  </a:lnTo>
                  <a:lnTo>
                    <a:pt x="37918" y="12262"/>
                  </a:lnTo>
                  <a:lnTo>
                    <a:pt x="37527" y="14530"/>
                  </a:lnTo>
                  <a:lnTo>
                    <a:pt x="35743" y="14530"/>
                  </a:lnTo>
                  <a:lnTo>
                    <a:pt x="35743" y="14530"/>
                  </a:lnTo>
                  <a:lnTo>
                    <a:pt x="33959" y="17365"/>
                  </a:lnTo>
                  <a:lnTo>
                    <a:pt x="33066" y="21831"/>
                  </a:lnTo>
                  <a:lnTo>
                    <a:pt x="30892" y="20696"/>
                  </a:lnTo>
                  <a:lnTo>
                    <a:pt x="30446" y="25729"/>
                  </a:lnTo>
                  <a:lnTo>
                    <a:pt x="28661" y="21831"/>
                  </a:lnTo>
                  <a:lnTo>
                    <a:pt x="26933" y="24666"/>
                  </a:lnTo>
                  <a:lnTo>
                    <a:pt x="26933" y="27997"/>
                  </a:lnTo>
                  <a:lnTo>
                    <a:pt x="25148" y="29698"/>
                  </a:lnTo>
                  <a:lnTo>
                    <a:pt x="23810" y="33597"/>
                  </a:lnTo>
                  <a:lnTo>
                    <a:pt x="18959" y="35865"/>
                  </a:lnTo>
                  <a:lnTo>
                    <a:pt x="17230" y="35865"/>
                  </a:lnTo>
                  <a:lnTo>
                    <a:pt x="13271" y="38629"/>
                  </a:lnTo>
                  <a:lnTo>
                    <a:pt x="10148" y="38629"/>
                  </a:lnTo>
                  <a:lnTo>
                    <a:pt x="3513" y="43095"/>
                  </a:lnTo>
                  <a:lnTo>
                    <a:pt x="3513" y="43095"/>
                  </a:lnTo>
                  <a:lnTo>
                    <a:pt x="2676" y="45930"/>
                  </a:lnTo>
                  <a:lnTo>
                    <a:pt x="2230" y="42031"/>
                  </a:lnTo>
                  <a:lnTo>
                    <a:pt x="1338" y="46497"/>
                  </a:lnTo>
                  <a:lnTo>
                    <a:pt x="1338" y="47064"/>
                  </a:lnTo>
                  <a:lnTo>
                    <a:pt x="1784" y="49828"/>
                  </a:lnTo>
                  <a:lnTo>
                    <a:pt x="446" y="51529"/>
                  </a:lnTo>
                  <a:lnTo>
                    <a:pt x="446" y="51529"/>
                  </a:lnTo>
                  <a:lnTo>
                    <a:pt x="446" y="54365"/>
                  </a:lnTo>
                  <a:lnTo>
                    <a:pt x="2676" y="58830"/>
                  </a:lnTo>
                  <a:lnTo>
                    <a:pt x="2676" y="61594"/>
                  </a:lnTo>
                  <a:lnTo>
                    <a:pt x="0" y="62161"/>
                  </a:lnTo>
                  <a:lnTo>
                    <a:pt x="2676" y="66698"/>
                  </a:lnTo>
                  <a:lnTo>
                    <a:pt x="2676" y="68895"/>
                  </a:lnTo>
                  <a:lnTo>
                    <a:pt x="4851" y="74494"/>
                  </a:lnTo>
                  <a:lnTo>
                    <a:pt x="5297" y="78464"/>
                  </a:lnTo>
                  <a:lnTo>
                    <a:pt x="5743" y="80094"/>
                  </a:lnTo>
                  <a:lnTo>
                    <a:pt x="7527" y="85764"/>
                  </a:lnTo>
                  <a:lnTo>
                    <a:pt x="7081" y="92427"/>
                  </a:lnTo>
                  <a:lnTo>
                    <a:pt x="5743" y="92994"/>
                  </a:lnTo>
                  <a:lnTo>
                    <a:pt x="5743" y="96396"/>
                  </a:lnTo>
                  <a:lnTo>
                    <a:pt x="8810" y="99161"/>
                  </a:lnTo>
                  <a:lnTo>
                    <a:pt x="8810" y="99161"/>
                  </a:lnTo>
                  <a:lnTo>
                    <a:pt x="13271" y="100295"/>
                  </a:lnTo>
                  <a:lnTo>
                    <a:pt x="13271" y="100295"/>
                  </a:lnTo>
                  <a:lnTo>
                    <a:pt x="15000" y="99728"/>
                  </a:lnTo>
                  <a:lnTo>
                    <a:pt x="16784" y="97531"/>
                  </a:lnTo>
                  <a:lnTo>
                    <a:pt x="18959" y="96963"/>
                  </a:lnTo>
                  <a:lnTo>
                    <a:pt x="18959" y="96963"/>
                  </a:lnTo>
                  <a:lnTo>
                    <a:pt x="19851" y="94695"/>
                  </a:lnTo>
                  <a:lnTo>
                    <a:pt x="23810" y="94128"/>
                  </a:lnTo>
                  <a:lnTo>
                    <a:pt x="30000" y="95262"/>
                  </a:lnTo>
                  <a:lnTo>
                    <a:pt x="33066" y="90797"/>
                  </a:lnTo>
                  <a:lnTo>
                    <a:pt x="37918" y="87395"/>
                  </a:lnTo>
                  <a:lnTo>
                    <a:pt x="43661" y="86828"/>
                  </a:lnTo>
                  <a:lnTo>
                    <a:pt x="47620" y="84630"/>
                  </a:lnTo>
                  <a:lnTo>
                    <a:pt x="54702" y="84630"/>
                  </a:lnTo>
                  <a:lnTo>
                    <a:pt x="56431" y="86828"/>
                  </a:lnTo>
                  <a:lnTo>
                    <a:pt x="56431" y="86828"/>
                  </a:lnTo>
                  <a:lnTo>
                    <a:pt x="57769" y="86261"/>
                  </a:lnTo>
                  <a:lnTo>
                    <a:pt x="62620" y="89096"/>
                  </a:lnTo>
                  <a:lnTo>
                    <a:pt x="61728" y="90230"/>
                  </a:lnTo>
                  <a:lnTo>
                    <a:pt x="65297" y="95829"/>
                  </a:lnTo>
                  <a:lnTo>
                    <a:pt x="65743" y="98594"/>
                  </a:lnTo>
                  <a:lnTo>
                    <a:pt x="65743" y="98594"/>
                  </a:lnTo>
                  <a:lnTo>
                    <a:pt x="67026" y="99728"/>
                  </a:lnTo>
                  <a:lnTo>
                    <a:pt x="68810" y="95829"/>
                  </a:lnTo>
                  <a:lnTo>
                    <a:pt x="71040" y="94128"/>
                  </a:lnTo>
                  <a:lnTo>
                    <a:pt x="73215" y="89663"/>
                  </a:lnTo>
                  <a:lnTo>
                    <a:pt x="73215" y="92994"/>
                  </a:lnTo>
                  <a:lnTo>
                    <a:pt x="71877" y="95829"/>
                  </a:lnTo>
                  <a:lnTo>
                    <a:pt x="71877" y="95829"/>
                  </a:lnTo>
                  <a:lnTo>
                    <a:pt x="71877" y="99161"/>
                  </a:lnTo>
                  <a:lnTo>
                    <a:pt x="69702" y="101429"/>
                  </a:lnTo>
                  <a:lnTo>
                    <a:pt x="72769" y="100862"/>
                  </a:lnTo>
                  <a:lnTo>
                    <a:pt x="74107" y="96963"/>
                  </a:lnTo>
                  <a:lnTo>
                    <a:pt x="75000" y="100295"/>
                  </a:lnTo>
                  <a:lnTo>
                    <a:pt x="74107" y="103130"/>
                  </a:lnTo>
                  <a:lnTo>
                    <a:pt x="75446" y="103130"/>
                  </a:lnTo>
                  <a:lnTo>
                    <a:pt x="77174" y="101996"/>
                  </a:lnTo>
                  <a:lnTo>
                    <a:pt x="78959" y="106461"/>
                  </a:lnTo>
                  <a:lnTo>
                    <a:pt x="78513" y="109297"/>
                  </a:lnTo>
                  <a:lnTo>
                    <a:pt x="78513" y="109297"/>
                  </a:lnTo>
                  <a:lnTo>
                    <a:pt x="80297" y="113762"/>
                  </a:lnTo>
                  <a:lnTo>
                    <a:pt x="80297" y="113762"/>
                  </a:lnTo>
                  <a:lnTo>
                    <a:pt x="90000" y="118227"/>
                  </a:lnTo>
                  <a:lnTo>
                    <a:pt x="90000" y="118227"/>
                  </a:lnTo>
                  <a:lnTo>
                    <a:pt x="91282" y="117093"/>
                  </a:lnTo>
                  <a:lnTo>
                    <a:pt x="93959" y="114329"/>
                  </a:lnTo>
                  <a:lnTo>
                    <a:pt x="94405" y="115959"/>
                  </a:lnTo>
                  <a:lnTo>
                    <a:pt x="95743" y="115463"/>
                  </a:lnTo>
                  <a:lnTo>
                    <a:pt x="96133" y="117093"/>
                  </a:lnTo>
                  <a:lnTo>
                    <a:pt x="96133" y="117660"/>
                  </a:lnTo>
                  <a:lnTo>
                    <a:pt x="98364" y="119929"/>
                  </a:lnTo>
                  <a:lnTo>
                    <a:pt x="98810" y="119929"/>
                  </a:lnTo>
                  <a:lnTo>
                    <a:pt x="100092" y="117660"/>
                  </a:lnTo>
                  <a:lnTo>
                    <a:pt x="104107" y="113762"/>
                  </a:lnTo>
                  <a:lnTo>
                    <a:pt x="108513" y="113195"/>
                  </a:lnTo>
                  <a:lnTo>
                    <a:pt x="108513" y="113195"/>
                  </a:lnTo>
                  <a:lnTo>
                    <a:pt x="110687" y="101996"/>
                  </a:lnTo>
                  <a:lnTo>
                    <a:pt x="113364" y="94128"/>
                  </a:lnTo>
                  <a:lnTo>
                    <a:pt x="116877" y="87395"/>
                  </a:lnTo>
                  <a:lnTo>
                    <a:pt x="118661" y="82362"/>
                  </a:lnTo>
                  <a:lnTo>
                    <a:pt x="119944" y="70596"/>
                  </a:lnTo>
                  <a:lnTo>
                    <a:pt x="119944" y="70596"/>
                  </a:lnTo>
                  <a:lnTo>
                    <a:pt x="118661" y="66131"/>
                  </a:lnTo>
                  <a:lnTo>
                    <a:pt x="118661" y="60531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7374737" y="3994507"/>
              <a:ext cx="11100" cy="2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118153"/>
                  </a:moveTo>
                  <a:lnTo>
                    <a:pt x="116250" y="59076"/>
                  </a:lnTo>
                  <a:lnTo>
                    <a:pt x="60000" y="0"/>
                  </a:lnTo>
                  <a:lnTo>
                    <a:pt x="60000" y="44307"/>
                  </a:lnTo>
                  <a:lnTo>
                    <a:pt x="0" y="59076"/>
                  </a:lnTo>
                  <a:lnTo>
                    <a:pt x="30000" y="11815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7217575" y="4365869"/>
              <a:ext cx="68400" cy="7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581" y="102162"/>
                  </a:lnTo>
                  <a:lnTo>
                    <a:pt x="39581" y="102162"/>
                  </a:lnTo>
                  <a:lnTo>
                    <a:pt x="74136" y="119459"/>
                  </a:lnTo>
                  <a:lnTo>
                    <a:pt x="114345" y="81081"/>
                  </a:lnTo>
                  <a:lnTo>
                    <a:pt x="114345" y="81081"/>
                  </a:lnTo>
                  <a:lnTo>
                    <a:pt x="119371" y="0"/>
                  </a:lnTo>
                  <a:lnTo>
                    <a:pt x="119371" y="0"/>
                  </a:lnTo>
                  <a:lnTo>
                    <a:pt x="64712" y="16756"/>
                  </a:lnTo>
                  <a:lnTo>
                    <a:pt x="0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936587" y="3724715"/>
              <a:ext cx="111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6363"/>
                  </a:moveTo>
                  <a:lnTo>
                    <a:pt x="116363" y="116363"/>
                  </a:lnTo>
                  <a:lnTo>
                    <a:pt x="29090" y="0"/>
                  </a:lnTo>
                  <a:lnTo>
                    <a:pt x="0" y="11636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944525" y="3721541"/>
              <a:ext cx="23700" cy="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25" y="58775"/>
                  </a:moveTo>
                  <a:lnTo>
                    <a:pt x="88125" y="0"/>
                  </a:lnTo>
                  <a:lnTo>
                    <a:pt x="30000" y="39183"/>
                  </a:lnTo>
                  <a:lnTo>
                    <a:pt x="0" y="19591"/>
                  </a:lnTo>
                  <a:lnTo>
                    <a:pt x="15000" y="58775"/>
                  </a:lnTo>
                  <a:lnTo>
                    <a:pt x="58125" y="117551"/>
                  </a:lnTo>
                  <a:lnTo>
                    <a:pt x="118125" y="58775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7277900" y="4342064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829" y="117073"/>
                  </a:moveTo>
                  <a:lnTo>
                    <a:pt x="117073" y="70243"/>
                  </a:lnTo>
                  <a:lnTo>
                    <a:pt x="0" y="0"/>
                  </a:lnTo>
                  <a:lnTo>
                    <a:pt x="46829" y="117073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976275" y="3721541"/>
              <a:ext cx="7800" cy="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87272"/>
                  </a:moveTo>
                  <a:lnTo>
                    <a:pt x="115000" y="116363"/>
                  </a:lnTo>
                  <a:lnTo>
                    <a:pt x="115000" y="58181"/>
                  </a:lnTo>
                  <a:lnTo>
                    <a:pt x="35000" y="0"/>
                  </a:lnTo>
                  <a:lnTo>
                    <a:pt x="0" y="87272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7062000" y="4237321"/>
              <a:ext cx="38100" cy="1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461" y="0"/>
                  </a:moveTo>
                  <a:lnTo>
                    <a:pt x="0" y="93000"/>
                  </a:lnTo>
                  <a:lnTo>
                    <a:pt x="63461" y="117000"/>
                  </a:lnTo>
                  <a:lnTo>
                    <a:pt x="72692" y="93000"/>
                  </a:lnTo>
                  <a:lnTo>
                    <a:pt x="118846" y="69000"/>
                  </a:lnTo>
                  <a:lnTo>
                    <a:pt x="72692" y="48000"/>
                  </a:lnTo>
                  <a:lnTo>
                    <a:pt x="63461" y="0"/>
                  </a:lnTo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 sz="1800" dirty="0"/>
            </a:p>
          </p:txBody>
        </p:sp>
      </p:grpSp>
      <p:sp>
        <p:nvSpPr>
          <p:cNvPr id="604" name="Google Shape;604;p43"/>
          <p:cNvSpPr/>
          <p:nvPr/>
        </p:nvSpPr>
        <p:spPr>
          <a:xfrm>
            <a:off x="3407100" y="2680925"/>
            <a:ext cx="1355400" cy="568800"/>
          </a:xfrm>
          <a:prstGeom prst="wedgeRectCallout">
            <a:avLst>
              <a:gd name="adj1" fmla="val -56651"/>
              <a:gd name="adj2" fmla="val 743"/>
            </a:avLst>
          </a:prstGeom>
          <a:solidFill>
            <a:srgbClr val="474A4D"/>
          </a:solidFill>
          <a:ln w="25400" cap="flat" cmpd="sng">
            <a:solidFill>
              <a:srgbClr val="474A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900" b="1" dirty="0">
                <a:solidFill>
                  <a:srgbClr val="F8F9FA"/>
                </a:solidFill>
              </a:rPr>
              <a:t>Shyam, Eric, Adarsh, Tammim, Brent, </a:t>
            </a:r>
            <a:endParaRPr sz="1300" dirty="0"/>
          </a:p>
          <a:p>
            <a:pPr algn="ctr"/>
            <a:r>
              <a:rPr lang="en" sz="900" b="1" dirty="0">
                <a:solidFill>
                  <a:srgbClr val="F8F9FA"/>
                </a:solidFill>
              </a:rPr>
              <a:t>Jamaal, Jason, Prabu</a:t>
            </a:r>
            <a:endParaRPr sz="1300" dirty="0"/>
          </a:p>
        </p:txBody>
      </p:sp>
      <p:sp>
        <p:nvSpPr>
          <p:cNvPr id="605" name="Google Shape;605;p43"/>
          <p:cNvSpPr/>
          <p:nvPr/>
        </p:nvSpPr>
        <p:spPr>
          <a:xfrm>
            <a:off x="4890925" y="2215652"/>
            <a:ext cx="1025700" cy="465300"/>
          </a:xfrm>
          <a:prstGeom prst="wedgeRectCallout">
            <a:avLst>
              <a:gd name="adj1" fmla="val -64515"/>
              <a:gd name="adj2" fmla="val -756"/>
            </a:avLst>
          </a:prstGeom>
          <a:solidFill>
            <a:srgbClr val="474A4D"/>
          </a:solidFill>
          <a:ln w="25400" cap="flat" cmpd="sng">
            <a:solidFill>
              <a:srgbClr val="474A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000" b="1" dirty="0">
                <a:solidFill>
                  <a:srgbClr val="F8F9FA"/>
                </a:solidFill>
              </a:rPr>
              <a:t>Alexey</a:t>
            </a:r>
            <a:r>
              <a:rPr lang="en" sz="1050" b="1" dirty="0">
                <a:solidFill>
                  <a:srgbClr val="F8F9FA"/>
                </a:solidFill>
              </a:rPr>
              <a:t>, Sally, Dafyd, Scott</a:t>
            </a:r>
            <a:endParaRPr sz="1800" dirty="0"/>
          </a:p>
        </p:txBody>
      </p:sp>
      <p:sp>
        <p:nvSpPr>
          <p:cNvPr id="606" name="Google Shape;606;p43"/>
          <p:cNvSpPr/>
          <p:nvPr/>
        </p:nvSpPr>
        <p:spPr>
          <a:xfrm>
            <a:off x="6172125" y="3611579"/>
            <a:ext cx="1025700" cy="333000"/>
          </a:xfrm>
          <a:prstGeom prst="wedgeRectCallout">
            <a:avLst>
              <a:gd name="adj1" fmla="val -26182"/>
              <a:gd name="adj2" fmla="val -68326"/>
            </a:avLst>
          </a:prstGeom>
          <a:solidFill>
            <a:srgbClr val="474A4D"/>
          </a:solidFill>
          <a:ln w="25400" cap="flat" cmpd="sng">
            <a:solidFill>
              <a:srgbClr val="474A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000" b="1" dirty="0">
                <a:solidFill>
                  <a:srgbClr val="F8F9FA"/>
                </a:solidFill>
              </a:rPr>
              <a:t>Yuki</a:t>
            </a:r>
            <a:endParaRPr sz="1800" dirty="0"/>
          </a:p>
          <a:p>
            <a:pPr algn="ctr"/>
            <a:r>
              <a:rPr lang="en" sz="1000" b="1" dirty="0">
                <a:solidFill>
                  <a:srgbClr val="F8F9FA"/>
                </a:solidFill>
              </a:rPr>
              <a:t>Divya</a:t>
            </a:r>
            <a:endParaRPr sz="1000" b="1" dirty="0">
              <a:solidFill>
                <a:srgbClr val="F8F9FA"/>
              </a:solidFill>
            </a:endParaRPr>
          </a:p>
        </p:txBody>
      </p:sp>
      <p:sp>
        <p:nvSpPr>
          <p:cNvPr id="607" name="Google Shape;607;p43"/>
          <p:cNvSpPr/>
          <p:nvPr/>
        </p:nvSpPr>
        <p:spPr>
          <a:xfrm>
            <a:off x="3971525" y="3844075"/>
            <a:ext cx="1025700" cy="568800"/>
          </a:xfrm>
          <a:prstGeom prst="wedgeRectCallout">
            <a:avLst>
              <a:gd name="adj1" fmla="val -65407"/>
              <a:gd name="adj2" fmla="val -3632"/>
            </a:avLst>
          </a:prstGeom>
          <a:solidFill>
            <a:srgbClr val="474A4D"/>
          </a:solidFill>
          <a:ln w="25400" cap="flat" cmpd="sng">
            <a:solidFill>
              <a:srgbClr val="474A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900" b="1" dirty="0">
                <a:solidFill>
                  <a:srgbClr val="F8F9FA"/>
                </a:solidFill>
              </a:rPr>
              <a:t>Esteban</a:t>
            </a:r>
            <a:endParaRPr sz="950" b="1" dirty="0">
              <a:solidFill>
                <a:srgbClr val="F8F9FA"/>
              </a:solidFill>
            </a:endParaRPr>
          </a:p>
          <a:p>
            <a:pPr algn="ctr"/>
            <a:r>
              <a:rPr lang="en" sz="950" b="1" dirty="0">
                <a:solidFill>
                  <a:srgbClr val="F8F9FA"/>
                </a:solidFill>
              </a:rPr>
              <a:t>Mauro</a:t>
            </a:r>
            <a:endParaRPr sz="1300" dirty="0"/>
          </a:p>
          <a:p>
            <a:pPr algn="ctr"/>
            <a:r>
              <a:rPr lang="en" sz="950" b="1" dirty="0">
                <a:solidFill>
                  <a:srgbClr val="F8F9FA"/>
                </a:solidFill>
              </a:rPr>
              <a:t>Rocio</a:t>
            </a:r>
            <a:endParaRPr sz="1300" dirty="0"/>
          </a:p>
          <a:p>
            <a:pPr algn="ctr"/>
            <a:r>
              <a:rPr lang="en" sz="950" b="1" dirty="0">
                <a:solidFill>
                  <a:srgbClr val="F8F9FA"/>
                </a:solidFill>
              </a:rPr>
              <a:t>Ana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5969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International Use cases </a:t>
            </a:r>
            <a:endParaRPr dirty="0"/>
          </a:p>
        </p:txBody>
      </p:sp>
      <p:graphicFrame>
        <p:nvGraphicFramePr>
          <p:cNvPr id="613" name="Google Shape;613;p44"/>
          <p:cNvGraphicFramePr/>
          <p:nvPr>
            <p:extLst>
              <p:ext uri="{D42A27DB-BD31-4B8C-83A1-F6EECF244321}">
                <p14:modId xmlns:p14="http://schemas.microsoft.com/office/powerpoint/2010/main" val="2706982199"/>
              </p:ext>
            </p:extLst>
          </p:nvPr>
        </p:nvGraphicFramePr>
        <p:xfrm>
          <a:off x="457175" y="803087"/>
          <a:ext cx="8352875" cy="4017970"/>
        </p:xfrm>
        <a:graphic>
          <a:graphicData uri="http://schemas.openxmlformats.org/drawingml/2006/table">
            <a:tbl>
              <a:tblPr>
                <a:noFill/>
                <a:tableStyleId>{CE4F07D6-2F63-4541-B3B7-A18D9C40B060}</a:tableStyleId>
              </a:tblPr>
              <a:tblGrid>
                <a:gridCol w="173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Sources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  <a:endParaRPr sz="900" b="1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Reporting</a:t>
                      </a:r>
                      <a:endParaRPr sz="900" i="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Hyperion, Peoplesoft,  OperativeOne, external agency data</a:t>
                      </a:r>
                      <a:endParaRPr sz="900" i="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Single, International view of incomes,  pacing reporting.  Finance  &amp; non-finance teams have the ability to see financial data</a:t>
                      </a:r>
                      <a:endParaRPr sz="900" i="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single format, or agreed cadence with external partners. Multiple P&amp;L systems across the business. </a:t>
                      </a:r>
                      <a:endParaRPr sz="900" i="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Ad Sales Reporting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GAM(DFP), Freewheel, Adobe, Op1, Moat/IAS, Staq, Sharethrough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Understand how our digital revenue is generated, so it can be optimised for our advertisers.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Volumes of data (100’s of bn’s of rows) hundreds of dimensions and measures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Competitive reporting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Third party vendors (Auditsa, admetricks,  megatime, ibope)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 for Sales execs to understand our position relative to the market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 formats, measures and granularity across the vendors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Reporting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Nielsen, GFK, Kantar (across 30+ countries) via techedge 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 to automate reporting and compare linear ratings data across the regions and globally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Volumes of API calls, constant changing of channels etc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reporting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Scheduling systems, traffic system, masterdata system, Rights management system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 for legal, content teams, digital and sales teams to understand our catalogue, the rights we hold and sell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Lack of consistent IDs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Social &amp; Digital 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Youtube, Instagram, Facebook, App store, Adobe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Understand how we are engaging with our fans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Volumes of data (100’s of bn’s of rows) hundreds of dimensions and measures</a:t>
                      </a:r>
                      <a:endParaRPr sz="900" u="none" strike="noStrike" cap="none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A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6635400" cy="99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91425" bIns="0" rtlCol="0" anchor="t" anchorCtr="0">
            <a:noAutofit/>
          </a:bodyPr>
          <a:lstStyle/>
          <a:p>
            <a:r>
              <a:rPr lang="en" dirty="0"/>
              <a:t>Performance Deep dive – The challenges</a:t>
            </a:r>
            <a:endParaRPr dirty="0"/>
          </a:p>
        </p:txBody>
      </p:sp>
      <p:graphicFrame>
        <p:nvGraphicFramePr>
          <p:cNvPr id="619" name="Google Shape;619;p45"/>
          <p:cNvGraphicFramePr/>
          <p:nvPr/>
        </p:nvGraphicFramePr>
        <p:xfrm>
          <a:off x="457174" y="2767056"/>
          <a:ext cx="8065050" cy="154653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68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002060"/>
                          </a:solidFill>
                        </a:rPr>
                        <a:t>Data sources and scale</a:t>
                      </a:r>
                      <a:endParaRPr sz="1200" b="1" u="none" strike="noStrike" cap="none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/>
                        <a:t>Data source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/>
                        <a:t>Data scale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/>
                        <a:t>Columns</a:t>
                      </a:r>
                      <a:endParaRPr sz="12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Adobe – CNN.COM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160 billion rows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576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Adobe – international sites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22 billion rows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576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Google Ad Manager (GAM)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231 billion rows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60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FreeWheel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380 billion rows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126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0" name="Google Shape;620;p45"/>
          <p:cNvSpPr txBox="1"/>
          <p:nvPr/>
        </p:nvSpPr>
        <p:spPr>
          <a:xfrm>
            <a:off x="457175" y="1286204"/>
            <a:ext cx="5021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43" indent="-285743">
              <a:buSzPts val="1400"/>
              <a:buFont typeface="Arial"/>
              <a:buChar char="•"/>
            </a:pPr>
            <a:r>
              <a:rPr lang="en" dirty="0"/>
              <a:t>The data is updated hourly</a:t>
            </a:r>
            <a:endParaRPr sz="1800" dirty="0"/>
          </a:p>
          <a:p>
            <a:pPr marL="285743" indent="-285743">
              <a:buSzPts val="1400"/>
              <a:buFont typeface="Arial"/>
              <a:buChar char="•"/>
            </a:pPr>
            <a:r>
              <a:rPr lang="en" dirty="0"/>
              <a:t>25 months of data needed for some views</a:t>
            </a:r>
            <a:endParaRPr sz="1800" dirty="0"/>
          </a:p>
          <a:p>
            <a:pPr marL="285743" indent="-285743">
              <a:buSzPts val="1400"/>
              <a:buFont typeface="Arial"/>
              <a:buChar char="•"/>
            </a:pPr>
            <a:r>
              <a:rPr lang="en" dirty="0"/>
              <a:t>Daily grain needs for other reports</a:t>
            </a:r>
            <a:endParaRPr sz="1800" dirty="0"/>
          </a:p>
          <a:p>
            <a:pPr marL="285743" indent="-285743">
              <a:buSzPts val="1400"/>
              <a:buFont typeface="Arial"/>
              <a:buChar char="•"/>
            </a:pPr>
            <a:r>
              <a:rPr lang="en" dirty="0"/>
              <a:t>High data cardinality</a:t>
            </a:r>
            <a:endParaRPr sz="1800" dirty="0"/>
          </a:p>
          <a:p>
            <a:pPr marL="285743" indent="-196845">
              <a:buSzPts val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911400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2020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ud 2020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5177</Words>
  <Application>Microsoft Macintosh PowerPoint</Application>
  <PresentationFormat>On-screen Show (16:9)</PresentationFormat>
  <Paragraphs>890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Google Sans</vt:lpstr>
      <vt:lpstr>Calibri</vt:lpstr>
      <vt:lpstr>Arial</vt:lpstr>
      <vt:lpstr>Helvetica Neue Light</vt:lpstr>
      <vt:lpstr>Google Sans Medium</vt:lpstr>
      <vt:lpstr>Cloud 2020</vt:lpstr>
      <vt:lpstr>Cloud 2020</vt:lpstr>
      <vt:lpstr>Warner Media Data Day 2020- Use Cases</vt:lpstr>
      <vt:lpstr>PowerPoint Presentation</vt:lpstr>
      <vt:lpstr>Revenue Analytics Digital Ads Analytics Platform (DAAP) </vt:lpstr>
      <vt:lpstr>Revenue Analytics – Digital Ads Analytics Platform (DAAP)</vt:lpstr>
      <vt:lpstr>Revenue Analytics Data Use Cases</vt:lpstr>
      <vt:lpstr>International Data &amp; Analytics</vt:lpstr>
      <vt:lpstr>Meet the Team</vt:lpstr>
      <vt:lpstr>International Use cases </vt:lpstr>
      <vt:lpstr>Performance Deep dive – The challenges</vt:lpstr>
      <vt:lpstr>Performance Deep dive – The Solution</vt:lpstr>
      <vt:lpstr>Performance Deep Dive – Results</vt:lpstr>
      <vt:lpstr>WBDL Data &amp; Analytics</vt:lpstr>
      <vt:lpstr>WBDL Data &amp; Analytics </vt:lpstr>
      <vt:lpstr>WBDL Data &amp; Analytics Data Use Cases</vt:lpstr>
      <vt:lpstr>Advertising Intelligence and Reporting (AIR)</vt:lpstr>
      <vt:lpstr>Advertising Intelligence and Reporting (AIR) </vt:lpstr>
      <vt:lpstr>AIR Team - Data Use Cases</vt:lpstr>
      <vt:lpstr>Data Products &amp; Platforms Accelerated Analytics (former iCUE)</vt:lpstr>
      <vt:lpstr>Accelerated Analytics</vt:lpstr>
      <vt:lpstr>Accelerated Analytics Data Use Cases</vt:lpstr>
      <vt:lpstr>Turner Sports – Data Strategy &amp; Insights</vt:lpstr>
      <vt:lpstr>Turner Sports – Product Insights</vt:lpstr>
      <vt:lpstr>Data Strategy &amp; Insights Use Cases – NBA TV &amp; ELEAGUE</vt:lpstr>
      <vt:lpstr>Product Insights </vt:lpstr>
      <vt:lpstr>Data Strategy &amp; Insights Use Cases - March Madness</vt:lpstr>
      <vt:lpstr>PowerPoint Presentation</vt:lpstr>
      <vt:lpstr>Enterprise Data Solutions - BI</vt:lpstr>
      <vt:lpstr>EDS - Business Intelligence</vt:lpstr>
      <vt:lpstr>EDS Business Intelligence- Data Use Cases</vt:lpstr>
      <vt:lpstr> WB Games Data Platform and Analytics: “WBA”</vt:lpstr>
      <vt:lpstr>Central Data Insights </vt:lpstr>
      <vt:lpstr>Game Analytics Support</vt:lpstr>
      <vt:lpstr>Publishing Analytics Support</vt:lpstr>
      <vt:lpstr>Ellation Data &amp; BI</vt:lpstr>
      <vt:lpstr>Crunchyroll </vt:lpstr>
      <vt:lpstr>Crunchyroll Data Use Cases</vt:lpstr>
      <vt:lpstr>Cloud Platforms Data Platforms</vt:lpstr>
      <vt:lpstr>Data Platforms</vt:lpstr>
      <vt:lpstr>Cloud Platforms is the home of the Looker Team. </vt:lpstr>
      <vt:lpstr>Cloud Architecture</vt:lpstr>
      <vt:lpstr>Looker Architecture &amp; Support</vt:lpstr>
      <vt:lpstr>CNN Revenue Insights</vt:lpstr>
      <vt:lpstr>CNN Revenue Insights Team</vt:lpstr>
      <vt:lpstr>Data Use Cases</vt:lpstr>
      <vt:lpstr>Today we have a fragmented revenue data landscape, making it difficult to analyze product decisions based on a holistic revenue picture.</vt:lpstr>
      <vt:lpstr>PowerPoint Presentation</vt:lpstr>
      <vt:lpstr>CNN Pulse combines all disparate revenue data into a single table and leverages the combined data set to build customer facing revenue BI dashboards.</vt:lpstr>
      <vt:lpstr>Leverages Looker to provide a consistent interface and a single destination for all revenue dashboards</vt:lpstr>
      <vt:lpstr>Looker SDK and Looker API</vt:lpstr>
      <vt:lpstr>Gazer </vt:lpstr>
      <vt:lpstr>Custom HTML Navigation</vt:lpstr>
      <vt:lpstr>Xandr – Data View</vt:lpstr>
      <vt:lpstr>Xandr – Data View (XDDV)</vt:lpstr>
      <vt:lpstr>Data View Data Use Cases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Warner Media Data Day 2020</dc:title>
  <dc:subject/>
  <dc:creator/>
  <cp:keywords/>
  <dc:description/>
  <cp:lastModifiedBy>Microsoft Office User</cp:lastModifiedBy>
  <cp:revision>20</cp:revision>
  <dcterms:modified xsi:type="dcterms:W3CDTF">2020-10-29T18:54:23Z</dcterms:modified>
  <cp:category/>
</cp:coreProperties>
</file>