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F7F1B3D-E975-4812-B825-6D69BB1B2DAE}"/>
    <pc:docChg chg="delSld modSld sldOrd">
      <pc:chgData name="Cynthia Enciso" userId="7915927f-c5cf-4e1f-876d-e79882ad52fa" providerId="ADAL" clId="{9F7F1B3D-E975-4812-B825-6D69BB1B2DAE}" dt="2021-06-30T16:05:08.290" v="10"/>
      <pc:docMkLst>
        <pc:docMk/>
      </pc:docMkLst>
      <pc:sldChg chg="del ord">
        <pc:chgData name="Cynthia Enciso" userId="7915927f-c5cf-4e1f-876d-e79882ad52fa" providerId="ADAL" clId="{9F7F1B3D-E975-4812-B825-6D69BB1B2DAE}" dt="2021-06-30T14:11:15.376" v="4" actId="2696"/>
        <pc:sldMkLst>
          <pc:docMk/>
          <pc:sldMk cId="1595456774" sldId="260"/>
        </pc:sldMkLst>
      </pc:sldChg>
      <pc:sldChg chg="ord">
        <pc:chgData name="Cynthia Enciso" userId="7915927f-c5cf-4e1f-876d-e79882ad52fa" providerId="ADAL" clId="{9F7F1B3D-E975-4812-B825-6D69BB1B2DAE}" dt="2021-06-30T16:01:18.290" v="8"/>
        <pc:sldMkLst>
          <pc:docMk/>
          <pc:sldMk cId="3834451290" sldId="264"/>
        </pc:sldMkLst>
      </pc:sldChg>
      <pc:sldChg chg="ord">
        <pc:chgData name="Cynthia Enciso" userId="7915927f-c5cf-4e1f-876d-e79882ad52fa" providerId="ADAL" clId="{9F7F1B3D-E975-4812-B825-6D69BB1B2DAE}" dt="2021-06-30T16:05:08.290" v="10"/>
        <pc:sldMkLst>
          <pc:docMk/>
          <pc:sldMk cId="230910130" sldId="265"/>
        </pc:sldMkLst>
      </pc:sldChg>
    </pc:docChg>
  </pc:docChgLst>
  <pc:docChgLst>
    <pc:chgData name="Bryn Portella" userId="cac9ba8b-dbd7-41cd-af06-e643c8802b55" providerId="ADAL" clId="{FCC62343-F734-49FC-B72C-B85CBD7879A0}"/>
    <pc:docChg chg="undo redo custSel addSld modSld">
      <pc:chgData name="Bryn Portella" userId="cac9ba8b-dbd7-41cd-af06-e643c8802b55" providerId="ADAL" clId="{FCC62343-F734-49FC-B72C-B85CBD7879A0}" dt="2021-04-21T15:24:09.478" v="3495" actId="20577"/>
      <pc:docMkLst>
        <pc:docMk/>
      </pc:docMkLst>
      <pc:sldChg chg="modSp mod">
        <pc:chgData name="Bryn Portella" userId="cac9ba8b-dbd7-41cd-af06-e643c8802b55" providerId="ADAL" clId="{FCC62343-F734-49FC-B72C-B85CBD7879A0}" dt="2021-04-21T14:02:17.019" v="2309" actId="20577"/>
        <pc:sldMkLst>
          <pc:docMk/>
          <pc:sldMk cId="1656679799" sldId="256"/>
        </pc:sldMkLst>
        <pc:spChg chg="mod">
          <ac:chgData name="Bryn Portella" userId="cac9ba8b-dbd7-41cd-af06-e643c8802b55" providerId="ADAL" clId="{FCC62343-F734-49FC-B72C-B85CBD7879A0}" dt="2021-04-21T14:02:01.228" v="2283" actId="20577"/>
          <ac:spMkLst>
            <pc:docMk/>
            <pc:sldMk cId="1656679799" sldId="256"/>
            <ac:spMk id="2" creationId="{F06DF8D8-6650-4C10-9E6B-652A926CA7E8}"/>
          </ac:spMkLst>
        </pc:spChg>
        <pc:spChg chg="mod">
          <ac:chgData name="Bryn Portella" userId="cac9ba8b-dbd7-41cd-af06-e643c8802b55" providerId="ADAL" clId="{FCC62343-F734-49FC-B72C-B85CBD7879A0}" dt="2021-04-21T14:02:17.019" v="2309" actId="20577"/>
          <ac:spMkLst>
            <pc:docMk/>
            <pc:sldMk cId="1656679799" sldId="256"/>
            <ac:spMk id="3" creationId="{8D696DEF-3378-4E62-968F-B63C7651962C}"/>
          </ac:spMkLst>
        </pc:spChg>
      </pc:sldChg>
      <pc:sldChg chg="modSp mod modAnim">
        <pc:chgData name="Bryn Portella" userId="cac9ba8b-dbd7-41cd-af06-e643c8802b55" providerId="ADAL" clId="{FCC62343-F734-49FC-B72C-B85CBD7879A0}" dt="2021-04-21T14:40:15.799" v="3281"/>
        <pc:sldMkLst>
          <pc:docMk/>
          <pc:sldMk cId="1898172010" sldId="257"/>
        </pc:sldMkLst>
        <pc:spChg chg="mod">
          <ac:chgData name="Bryn Portella" userId="cac9ba8b-dbd7-41cd-af06-e643c8802b55" providerId="ADAL" clId="{FCC62343-F734-49FC-B72C-B85CBD7879A0}" dt="2021-04-21T13:09:34.503" v="145" actId="27636"/>
          <ac:spMkLst>
            <pc:docMk/>
            <pc:sldMk cId="1898172010" sldId="257"/>
            <ac:spMk id="3" creationId="{92388B50-B820-44D0-B3EC-1980F96B41EC}"/>
          </ac:spMkLst>
        </pc:spChg>
        <pc:spChg chg="mod">
          <ac:chgData name="Bryn Portella" userId="cac9ba8b-dbd7-41cd-af06-e643c8802b55" providerId="ADAL" clId="{FCC62343-F734-49FC-B72C-B85CBD7879A0}" dt="2021-04-21T13:09:41.789" v="146" actId="1076"/>
          <ac:spMkLst>
            <pc:docMk/>
            <pc:sldMk cId="1898172010" sldId="257"/>
            <ac:spMk id="6" creationId="{BE643193-D3FF-43E9-8201-4B4CFAC17BB8}"/>
          </ac:spMkLst>
        </pc:spChg>
      </pc:sldChg>
      <pc:sldChg chg="modSp new mod modAnim">
        <pc:chgData name="Bryn Portella" userId="cac9ba8b-dbd7-41cd-af06-e643c8802b55" providerId="ADAL" clId="{FCC62343-F734-49FC-B72C-B85CBD7879A0}" dt="2021-04-21T14:40:01.278" v="3280"/>
        <pc:sldMkLst>
          <pc:docMk/>
          <pc:sldMk cId="994546170" sldId="258"/>
        </pc:sldMkLst>
        <pc:spChg chg="mod">
          <ac:chgData name="Bryn Portella" userId="cac9ba8b-dbd7-41cd-af06-e643c8802b55" providerId="ADAL" clId="{FCC62343-F734-49FC-B72C-B85CBD7879A0}" dt="2021-04-21T13:09:50.811" v="160" actId="20577"/>
          <ac:spMkLst>
            <pc:docMk/>
            <pc:sldMk cId="994546170" sldId="258"/>
            <ac:spMk id="2" creationId="{4C041229-82EF-4F5C-A7A5-F188C9F76F28}"/>
          </ac:spMkLst>
        </pc:spChg>
        <pc:spChg chg="mod">
          <ac:chgData name="Bryn Portella" userId="cac9ba8b-dbd7-41cd-af06-e643c8802b55" providerId="ADAL" clId="{FCC62343-F734-49FC-B72C-B85CBD7879A0}" dt="2021-04-21T13:11:45.877" v="311" actId="27636"/>
          <ac:spMkLst>
            <pc:docMk/>
            <pc:sldMk cId="994546170" sldId="258"/>
            <ac:spMk id="3" creationId="{38C31BF0-0210-41CD-BCED-FD070D86999D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5:24:09.478" v="3495" actId="20577"/>
        <pc:sldMkLst>
          <pc:docMk/>
          <pc:sldMk cId="1655554714" sldId="259"/>
        </pc:sldMkLst>
        <pc:spChg chg="mod">
          <ac:chgData name="Bryn Portella" userId="cac9ba8b-dbd7-41cd-af06-e643c8802b55" providerId="ADAL" clId="{FCC62343-F734-49FC-B72C-B85CBD7879A0}" dt="2021-04-21T13:12:17.640" v="328" actId="20577"/>
          <ac:spMkLst>
            <pc:docMk/>
            <pc:sldMk cId="1655554714" sldId="259"/>
            <ac:spMk id="2" creationId="{CCA625F3-E5F7-45D6-9AAA-2DEC713A8D28}"/>
          </ac:spMkLst>
        </pc:spChg>
        <pc:spChg chg="del">
          <ac:chgData name="Bryn Portella" userId="cac9ba8b-dbd7-41cd-af06-e643c8802b55" providerId="ADAL" clId="{FCC62343-F734-49FC-B72C-B85CBD7879A0}" dt="2021-04-21T13:12:20.707" v="329"/>
          <ac:spMkLst>
            <pc:docMk/>
            <pc:sldMk cId="1655554714" sldId="259"/>
            <ac:spMk id="3" creationId="{94CE7466-6EFA-48DD-BE23-08D8E5CBC340}"/>
          </ac:spMkLst>
        </pc:spChg>
        <pc:spChg chg="add del mod">
          <ac:chgData name="Bryn Portella" userId="cac9ba8b-dbd7-41cd-af06-e643c8802b55" providerId="ADAL" clId="{FCC62343-F734-49FC-B72C-B85CBD7879A0}" dt="2021-04-21T14:30:46.123" v="3098" actId="478"/>
          <ac:spMkLst>
            <pc:docMk/>
            <pc:sldMk cId="1655554714" sldId="259"/>
            <ac:spMk id="5" creationId="{0E9AF1CE-194E-4286-95E8-065426219F89}"/>
          </ac:spMkLst>
        </pc:spChg>
        <pc:spChg chg="add mod">
          <ac:chgData name="Bryn Portella" userId="cac9ba8b-dbd7-41cd-af06-e643c8802b55" providerId="ADAL" clId="{FCC62343-F734-49FC-B72C-B85CBD7879A0}" dt="2021-04-21T15:24:09.478" v="3495" actId="20577"/>
          <ac:spMkLst>
            <pc:docMk/>
            <pc:sldMk cId="1655554714" sldId="259"/>
            <ac:spMk id="6" creationId="{8A517499-CDBC-424F-A68E-1CE7DCEE9D5D}"/>
          </ac:spMkLst>
        </pc:spChg>
        <pc:spChg chg="add mod">
          <ac:chgData name="Bryn Portella" userId="cac9ba8b-dbd7-41cd-af06-e643c8802b55" providerId="ADAL" clId="{FCC62343-F734-49FC-B72C-B85CBD7879A0}" dt="2021-04-21T14:30:43.289" v="3097" actId="1076"/>
          <ac:spMkLst>
            <pc:docMk/>
            <pc:sldMk cId="1655554714" sldId="259"/>
            <ac:spMk id="7" creationId="{AD4C34CE-CC57-4BAD-A36A-E43C1FE78C3F}"/>
          </ac:spMkLst>
        </pc:spChg>
        <pc:spChg chg="add mod">
          <ac:chgData name="Bryn Portella" userId="cac9ba8b-dbd7-41cd-af06-e643c8802b55" providerId="ADAL" clId="{FCC62343-F734-49FC-B72C-B85CBD7879A0}" dt="2021-04-21T14:28:38.047" v="2935" actId="1076"/>
          <ac:spMkLst>
            <pc:docMk/>
            <pc:sldMk cId="1655554714" sldId="259"/>
            <ac:spMk id="8" creationId="{8EB372E6-4559-4583-B913-0D15E4E32CD1}"/>
          </ac:spMkLst>
        </pc:spChg>
        <pc:spChg chg="add mod">
          <ac:chgData name="Bryn Portella" userId="cac9ba8b-dbd7-41cd-af06-e643c8802b55" providerId="ADAL" clId="{FCC62343-F734-49FC-B72C-B85CBD7879A0}" dt="2021-04-21T13:21:46.407" v="513" actId="1076"/>
          <ac:spMkLst>
            <pc:docMk/>
            <pc:sldMk cId="1655554714" sldId="259"/>
            <ac:spMk id="9" creationId="{9AFCC469-6886-4247-A4C5-03F745A9C9AE}"/>
          </ac:spMkLst>
        </pc:spChg>
        <pc:spChg chg="add mod">
          <ac:chgData name="Bryn Portella" userId="cac9ba8b-dbd7-41cd-af06-e643c8802b55" providerId="ADAL" clId="{FCC62343-F734-49FC-B72C-B85CBD7879A0}" dt="2021-04-21T14:27:28.175" v="2858" actId="1076"/>
          <ac:spMkLst>
            <pc:docMk/>
            <pc:sldMk cId="1655554714" sldId="259"/>
            <ac:spMk id="10" creationId="{9F26963F-25F0-41B7-ACAF-E11FA7A75C92}"/>
          </ac:spMkLst>
        </pc:spChg>
        <pc:spChg chg="add del mod">
          <ac:chgData name="Bryn Portella" userId="cac9ba8b-dbd7-41cd-af06-e643c8802b55" providerId="ADAL" clId="{FCC62343-F734-49FC-B72C-B85CBD7879A0}" dt="2021-04-21T14:27:55.234" v="2861" actId="478"/>
          <ac:spMkLst>
            <pc:docMk/>
            <pc:sldMk cId="1655554714" sldId="259"/>
            <ac:spMk id="11" creationId="{C3873353-C5A9-4781-B838-CD5BA4886F26}"/>
          </ac:spMkLst>
        </pc:spChg>
        <pc:spChg chg="add mod">
          <ac:chgData name="Bryn Portella" userId="cac9ba8b-dbd7-41cd-af06-e643c8802b55" providerId="ADAL" clId="{FCC62343-F734-49FC-B72C-B85CBD7879A0}" dt="2021-04-21T14:28:43.358" v="2937"/>
          <ac:spMkLst>
            <pc:docMk/>
            <pc:sldMk cId="1655554714" sldId="259"/>
            <ac:spMk id="12" creationId="{4F70D7D6-E627-45CD-B57F-157A97F77C7D}"/>
          </ac:spMkLst>
        </pc:spChg>
        <pc:spChg chg="add del">
          <ac:chgData name="Bryn Portella" userId="cac9ba8b-dbd7-41cd-af06-e643c8802b55" providerId="ADAL" clId="{FCC62343-F734-49FC-B72C-B85CBD7879A0}" dt="2021-04-21T14:28:46.484" v="2939" actId="22"/>
          <ac:spMkLst>
            <pc:docMk/>
            <pc:sldMk cId="1655554714" sldId="259"/>
            <ac:spMk id="14" creationId="{77E32B55-87B0-4AEC-B3BD-1CA64892A984}"/>
          </ac:spMkLst>
        </pc:spChg>
        <pc:spChg chg="add mod">
          <ac:chgData name="Bryn Portella" userId="cac9ba8b-dbd7-41cd-af06-e643c8802b55" providerId="ADAL" clId="{FCC62343-F734-49FC-B72C-B85CBD7879A0}" dt="2021-04-21T14:29:24.606" v="3009" actId="20577"/>
          <ac:spMkLst>
            <pc:docMk/>
            <pc:sldMk cId="1655554714" sldId="259"/>
            <ac:spMk id="15" creationId="{A8815AC6-8929-4031-A59B-23749319A2BE}"/>
          </ac:spMkLst>
        </pc:spChg>
        <pc:spChg chg="add mod">
          <ac:chgData name="Bryn Portella" userId="cac9ba8b-dbd7-41cd-af06-e643c8802b55" providerId="ADAL" clId="{FCC62343-F734-49FC-B72C-B85CBD7879A0}" dt="2021-04-21T15:23:02.703" v="3489" actId="20577"/>
          <ac:spMkLst>
            <pc:docMk/>
            <pc:sldMk cId="1655554714" sldId="259"/>
            <ac:spMk id="16" creationId="{AFE7FFED-FE6D-4009-9A7D-930A55993A75}"/>
          </ac:spMkLst>
        </pc:spChg>
        <pc:spChg chg="add mod">
          <ac:chgData name="Bryn Portella" userId="cac9ba8b-dbd7-41cd-af06-e643c8802b55" providerId="ADAL" clId="{FCC62343-F734-49FC-B72C-B85CBD7879A0}" dt="2021-04-21T14:31:16.731" v="3146" actId="313"/>
          <ac:spMkLst>
            <pc:docMk/>
            <pc:sldMk cId="1655554714" sldId="259"/>
            <ac:spMk id="17" creationId="{E1E2C661-EB1E-4275-BFD9-8F240A15BD32}"/>
          </ac:spMkLst>
        </pc:spChg>
        <pc:spChg chg="add del mod">
          <ac:chgData name="Bryn Portella" userId="cac9ba8b-dbd7-41cd-af06-e643c8802b55" providerId="ADAL" clId="{FCC62343-F734-49FC-B72C-B85CBD7879A0}" dt="2021-04-21T14:30:48.800" v="3099" actId="478"/>
          <ac:spMkLst>
            <pc:docMk/>
            <pc:sldMk cId="1655554714" sldId="259"/>
            <ac:spMk id="19" creationId="{B3914199-94DE-4A8E-B9F2-D1A802547555}"/>
          </ac:spMkLst>
        </pc:spChg>
        <pc:spChg chg="add mod">
          <ac:chgData name="Bryn Portella" userId="cac9ba8b-dbd7-41cd-af06-e643c8802b55" providerId="ADAL" clId="{FCC62343-F734-49FC-B72C-B85CBD7879A0}" dt="2021-04-21T14:32:54.684" v="3252" actId="1076"/>
          <ac:spMkLst>
            <pc:docMk/>
            <pc:sldMk cId="1655554714" sldId="259"/>
            <ac:spMk id="20" creationId="{314B0DF1-E884-46E3-BBFB-68A248E83D49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4:40:59.363" v="3287"/>
        <pc:sldMkLst>
          <pc:docMk/>
          <pc:sldMk cId="1595456774" sldId="260"/>
        </pc:sldMkLst>
        <pc:spChg chg="mod">
          <ac:chgData name="Bryn Portella" userId="cac9ba8b-dbd7-41cd-af06-e643c8802b55" providerId="ADAL" clId="{FCC62343-F734-49FC-B72C-B85CBD7879A0}" dt="2021-04-21T14:07:10.869" v="2535" actId="20577"/>
          <ac:spMkLst>
            <pc:docMk/>
            <pc:sldMk cId="1595456774" sldId="260"/>
            <ac:spMk id="2" creationId="{89DF9AAA-9B2E-4F16-882A-AC36E5501C38}"/>
          </ac:spMkLst>
        </pc:spChg>
        <pc:spChg chg="mod">
          <ac:chgData name="Bryn Portella" userId="cac9ba8b-dbd7-41cd-af06-e643c8802b55" providerId="ADAL" clId="{FCC62343-F734-49FC-B72C-B85CBD7879A0}" dt="2021-04-21T14:08:27.032" v="2757" actId="20577"/>
          <ac:spMkLst>
            <pc:docMk/>
            <pc:sldMk cId="1595456774" sldId="260"/>
            <ac:spMk id="3" creationId="{07D0DE2E-51CF-4ECF-8FB3-115C0AB01141}"/>
          </ac:spMkLst>
        </pc:spChg>
        <pc:spChg chg="add mod">
          <ac:chgData name="Bryn Portella" userId="cac9ba8b-dbd7-41cd-af06-e643c8802b55" providerId="ADAL" clId="{FCC62343-F734-49FC-B72C-B85CBD7879A0}" dt="2021-04-21T14:12:09.859" v="2820" actId="1076"/>
          <ac:spMkLst>
            <pc:docMk/>
            <pc:sldMk cId="1595456774" sldId="260"/>
            <ac:spMk id="5" creationId="{3A6586F1-01B2-474E-97FD-927EBDC41065}"/>
          </ac:spMkLst>
        </pc:spChg>
        <pc:spChg chg="add del">
          <ac:chgData name="Bryn Portella" userId="cac9ba8b-dbd7-41cd-af06-e643c8802b55" providerId="ADAL" clId="{FCC62343-F734-49FC-B72C-B85CBD7879A0}" dt="2021-04-21T14:10:35.840" v="2805" actId="22"/>
          <ac:spMkLst>
            <pc:docMk/>
            <pc:sldMk cId="1595456774" sldId="260"/>
            <ac:spMk id="7" creationId="{9C9BEAEE-219C-4FD0-8CEE-78FE7409560A}"/>
          </ac:spMkLst>
        </pc:spChg>
        <pc:spChg chg="add mod">
          <ac:chgData name="Bryn Portella" userId="cac9ba8b-dbd7-41cd-af06-e643c8802b55" providerId="ADAL" clId="{FCC62343-F734-49FC-B72C-B85CBD7879A0}" dt="2021-04-21T14:11:44.225" v="2819" actId="207"/>
          <ac:spMkLst>
            <pc:docMk/>
            <pc:sldMk cId="1595456774" sldId="260"/>
            <ac:spMk id="8" creationId="{35FC240F-28D7-409A-BDD6-DB72150F22CC}"/>
          </ac:spMkLst>
        </pc:spChg>
      </pc:sldChg>
      <pc:sldChg chg="addSp delSp modSp add mod modClrScheme modAnim chgLayout">
        <pc:chgData name="Bryn Portella" userId="cac9ba8b-dbd7-41cd-af06-e643c8802b55" providerId="ADAL" clId="{FCC62343-F734-49FC-B72C-B85CBD7879A0}" dt="2021-04-21T14:40:33.791" v="3283"/>
        <pc:sldMkLst>
          <pc:docMk/>
          <pc:sldMk cId="2197667884" sldId="261"/>
        </pc:sldMkLst>
        <pc:spChg chg="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2" creationId="{6E6445CA-6149-4B00-A550-2CCD29AEE45D}"/>
          </ac:spMkLst>
        </pc:spChg>
        <pc:spChg chg="add del 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3" creationId="{92388B50-B820-44D0-B3EC-1980F96B41EC}"/>
          </ac:spMkLst>
        </pc:spChg>
        <pc:spChg chg="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4" creationId="{4BAB956D-02D8-4108-B3D8-2EB8D88BBC45}"/>
          </ac:spMkLst>
        </pc:spChg>
        <pc:spChg chg="add del mod">
          <ac:chgData name="Bryn Portella" userId="cac9ba8b-dbd7-41cd-af06-e643c8802b55" providerId="ADAL" clId="{FCC62343-F734-49FC-B72C-B85CBD7879A0}" dt="2021-04-21T14:20:52.742" v="2855" actId="478"/>
          <ac:spMkLst>
            <pc:docMk/>
            <pc:sldMk cId="2197667884" sldId="261"/>
            <ac:spMk id="5" creationId="{8F56B616-1E96-4E23-8C75-48ACB1D5AC35}"/>
          </ac:spMkLst>
        </pc:spChg>
        <pc:spChg chg="del mod">
          <ac:chgData name="Bryn Portella" userId="cac9ba8b-dbd7-41cd-af06-e643c8802b55" providerId="ADAL" clId="{FCC62343-F734-49FC-B72C-B85CBD7879A0}" dt="2021-04-21T13:25:29.495" v="594" actId="478"/>
          <ac:spMkLst>
            <pc:docMk/>
            <pc:sldMk cId="2197667884" sldId="261"/>
            <ac:spMk id="6" creationId="{BE643193-D3FF-43E9-8201-4B4CFAC17BB8}"/>
          </ac:spMkLst>
        </pc:spChg>
        <pc:spChg chg="add del mod">
          <ac:chgData name="Bryn Portella" userId="cac9ba8b-dbd7-41cd-af06-e643c8802b55" providerId="ADAL" clId="{FCC62343-F734-49FC-B72C-B85CBD7879A0}" dt="2021-04-21T13:29:08.905" v="756" actId="26606"/>
          <ac:spMkLst>
            <pc:docMk/>
            <pc:sldMk cId="2197667884" sldId="261"/>
            <ac:spMk id="10" creationId="{634FC622-E1EC-44FA-9588-9EF4BD7175D1}"/>
          </ac:spMkLst>
        </pc:spChg>
        <pc:spChg chg="add del mod">
          <ac:chgData name="Bryn Portella" userId="cac9ba8b-dbd7-41cd-af06-e643c8802b55" providerId="ADAL" clId="{FCC62343-F734-49FC-B72C-B85CBD7879A0}" dt="2021-04-21T13:29:10.077" v="758" actId="26606"/>
          <ac:spMkLst>
            <pc:docMk/>
            <pc:sldMk cId="2197667884" sldId="261"/>
            <ac:spMk id="12" creationId="{634FC622-E1EC-44FA-9588-9EF4BD7175D1}"/>
          </ac:spMkLst>
        </pc:spChg>
        <pc:graphicFrameChg chg="add del mod">
          <ac:chgData name="Bryn Portella" userId="cac9ba8b-dbd7-41cd-af06-e643c8802b55" providerId="ADAL" clId="{FCC62343-F734-49FC-B72C-B85CBD7879A0}" dt="2021-04-21T13:29:08.905" v="756" actId="26606"/>
          <ac:graphicFrameMkLst>
            <pc:docMk/>
            <pc:sldMk cId="2197667884" sldId="261"/>
            <ac:graphicFrameMk id="7" creationId="{F82CE954-BEF7-43DA-A0AA-74A06D658B31}"/>
          </ac:graphicFrameMkLst>
        </pc:graphicFrameChg>
        <pc:graphicFrameChg chg="add del mod">
          <ac:chgData name="Bryn Portella" userId="cac9ba8b-dbd7-41cd-af06-e643c8802b55" providerId="ADAL" clId="{FCC62343-F734-49FC-B72C-B85CBD7879A0}" dt="2021-04-21T13:29:10.077" v="758" actId="26606"/>
          <ac:graphicFrameMkLst>
            <pc:docMk/>
            <pc:sldMk cId="2197667884" sldId="261"/>
            <ac:graphicFrameMk id="13" creationId="{0A6858B9-A005-404D-9FC4-57E39DBFFD88}"/>
          </ac:graphicFrameMkLst>
        </pc:graphicFrameChg>
        <pc:graphicFrameChg chg="add mod">
          <ac:chgData name="Bryn Portella" userId="cac9ba8b-dbd7-41cd-af06-e643c8802b55" providerId="ADAL" clId="{FCC62343-F734-49FC-B72C-B85CBD7879A0}" dt="2021-04-21T14:21:40.984" v="2857"/>
          <ac:graphicFrameMkLst>
            <pc:docMk/>
            <pc:sldMk cId="2197667884" sldId="261"/>
            <ac:graphicFrameMk id="15" creationId="{7053DF3F-4182-4B80-9000-D64FCDB3B6ED}"/>
          </ac:graphicFrameMkLst>
        </pc:graphicFrameChg>
      </pc:sldChg>
      <pc:sldChg chg="addSp delSp modSp new mod modAnim">
        <pc:chgData name="Bryn Portella" userId="cac9ba8b-dbd7-41cd-af06-e643c8802b55" providerId="ADAL" clId="{FCC62343-F734-49FC-B72C-B85CBD7879A0}" dt="2021-04-21T14:40:51.417" v="3284"/>
        <pc:sldMkLst>
          <pc:docMk/>
          <pc:sldMk cId="1726683068" sldId="262"/>
        </pc:sldMkLst>
        <pc:spChg chg="mod">
          <ac:chgData name="Bryn Portella" userId="cac9ba8b-dbd7-41cd-af06-e643c8802b55" providerId="ADAL" clId="{FCC62343-F734-49FC-B72C-B85CBD7879A0}" dt="2021-04-21T13:36:20.788" v="782" actId="20577"/>
          <ac:spMkLst>
            <pc:docMk/>
            <pc:sldMk cId="1726683068" sldId="262"/>
            <ac:spMk id="2" creationId="{E4B8388A-5123-4521-83F7-0377E4997F02}"/>
          </ac:spMkLst>
        </pc:spChg>
        <pc:spChg chg="mod">
          <ac:chgData name="Bryn Portella" userId="cac9ba8b-dbd7-41cd-af06-e643c8802b55" providerId="ADAL" clId="{FCC62343-F734-49FC-B72C-B85CBD7879A0}" dt="2021-04-21T13:57:31.530" v="1738" actId="1076"/>
          <ac:spMkLst>
            <pc:docMk/>
            <pc:sldMk cId="1726683068" sldId="262"/>
            <ac:spMk id="3" creationId="{0CCFB9C2-8E1B-4BE7-AE12-A99B1A2BDA27}"/>
          </ac:spMkLst>
        </pc:spChg>
        <pc:spChg chg="add del">
          <ac:chgData name="Bryn Portella" userId="cac9ba8b-dbd7-41cd-af06-e643c8802b55" providerId="ADAL" clId="{FCC62343-F734-49FC-B72C-B85CBD7879A0}" dt="2021-04-21T13:44:43.404" v="1221" actId="22"/>
          <ac:spMkLst>
            <pc:docMk/>
            <pc:sldMk cId="1726683068" sldId="262"/>
            <ac:spMk id="6" creationId="{4475CA9F-A65A-46DB-A65D-32C4D7995503}"/>
          </ac:spMkLst>
        </pc:spChg>
        <pc:spChg chg="add mod">
          <ac:chgData name="Bryn Portella" userId="cac9ba8b-dbd7-41cd-af06-e643c8802b55" providerId="ADAL" clId="{FCC62343-F734-49FC-B72C-B85CBD7879A0}" dt="2021-04-21T13:57:33.790" v="1739" actId="1076"/>
          <ac:spMkLst>
            <pc:docMk/>
            <pc:sldMk cId="1726683068" sldId="262"/>
            <ac:spMk id="7" creationId="{F4802F18-9239-457C-B44E-96C3A040CF30}"/>
          </ac:spMkLst>
        </pc:spChg>
        <pc:spChg chg="add del">
          <ac:chgData name="Bryn Portella" userId="cac9ba8b-dbd7-41cd-af06-e643c8802b55" providerId="ADAL" clId="{FCC62343-F734-49FC-B72C-B85CBD7879A0}" dt="2021-04-21T13:45:57.348" v="1257" actId="22"/>
          <ac:spMkLst>
            <pc:docMk/>
            <pc:sldMk cId="1726683068" sldId="262"/>
            <ac:spMk id="9" creationId="{36F44773-F2C8-467B-943A-5BB864FA578F}"/>
          </ac:spMkLst>
        </pc:spChg>
      </pc:sldChg>
      <pc:sldChg chg="addSp modSp new mod modAnim">
        <pc:chgData name="Bryn Portella" userId="cac9ba8b-dbd7-41cd-af06-e643c8802b55" providerId="ADAL" clId="{FCC62343-F734-49FC-B72C-B85CBD7879A0}" dt="2021-04-21T14:40:54.004" v="3285"/>
        <pc:sldMkLst>
          <pc:docMk/>
          <pc:sldMk cId="1965818071" sldId="263"/>
        </pc:sldMkLst>
        <pc:spChg chg="mod">
          <ac:chgData name="Bryn Portella" userId="cac9ba8b-dbd7-41cd-af06-e643c8802b55" providerId="ADAL" clId="{FCC62343-F734-49FC-B72C-B85CBD7879A0}" dt="2021-04-21T13:47:18.476" v="1271" actId="20577"/>
          <ac:spMkLst>
            <pc:docMk/>
            <pc:sldMk cId="1965818071" sldId="263"/>
            <ac:spMk id="2" creationId="{F88458E4-98F1-468F-9BFB-0D9761608AF5}"/>
          </ac:spMkLst>
        </pc:spChg>
        <pc:spChg chg="mod">
          <ac:chgData name="Bryn Portella" userId="cac9ba8b-dbd7-41cd-af06-e643c8802b55" providerId="ADAL" clId="{FCC62343-F734-49FC-B72C-B85CBD7879A0}" dt="2021-04-21T13:59:18.600" v="2016" actId="20577"/>
          <ac:spMkLst>
            <pc:docMk/>
            <pc:sldMk cId="1965818071" sldId="263"/>
            <ac:spMk id="3" creationId="{92AAA666-749D-448D-AC32-D3B90404EB78}"/>
          </ac:spMkLst>
        </pc:spChg>
        <pc:spChg chg="add mod">
          <ac:chgData name="Bryn Portella" userId="cac9ba8b-dbd7-41cd-af06-e643c8802b55" providerId="ADAL" clId="{FCC62343-F734-49FC-B72C-B85CBD7879A0}" dt="2021-04-21T13:52:56.491" v="1444" actId="20577"/>
          <ac:spMkLst>
            <pc:docMk/>
            <pc:sldMk cId="1965818071" sldId="263"/>
            <ac:spMk id="5" creationId="{1FA5E3FA-9783-4A35-87E7-F4BFB56861AC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4:40:56.721" v="3286"/>
        <pc:sldMkLst>
          <pc:docMk/>
          <pc:sldMk cId="3834451290" sldId="264"/>
        </pc:sldMkLst>
        <pc:spChg chg="mod">
          <ac:chgData name="Bryn Portella" userId="cac9ba8b-dbd7-41cd-af06-e643c8802b55" providerId="ADAL" clId="{FCC62343-F734-49FC-B72C-B85CBD7879A0}" dt="2021-04-21T14:01:13.977" v="2139" actId="1076"/>
          <ac:spMkLst>
            <pc:docMk/>
            <pc:sldMk cId="3834451290" sldId="264"/>
            <ac:spMk id="2" creationId="{99558174-2CA1-4817-82A1-477250251E76}"/>
          </ac:spMkLst>
        </pc:spChg>
        <pc:spChg chg="mod">
          <ac:chgData name="Bryn Portella" userId="cac9ba8b-dbd7-41cd-af06-e643c8802b55" providerId="ADAL" clId="{FCC62343-F734-49FC-B72C-B85CBD7879A0}" dt="2021-04-21T14:06:41.101" v="2521" actId="20577"/>
          <ac:spMkLst>
            <pc:docMk/>
            <pc:sldMk cId="3834451290" sldId="264"/>
            <ac:spMk id="3" creationId="{C1D87BD0-1E39-4F58-8808-095D041EE3A6}"/>
          </ac:spMkLst>
        </pc:spChg>
        <pc:spChg chg="add del mod">
          <ac:chgData name="Bryn Portella" userId="cac9ba8b-dbd7-41cd-af06-e643c8802b55" providerId="ADAL" clId="{FCC62343-F734-49FC-B72C-B85CBD7879A0}" dt="2021-04-21T14:05:12.881" v="2411" actId="478"/>
          <ac:spMkLst>
            <pc:docMk/>
            <pc:sldMk cId="3834451290" sldId="264"/>
            <ac:spMk id="5" creationId="{FDA1B1BE-5DAA-415A-A536-9FA1AF2F10DD}"/>
          </ac:spMkLst>
        </pc:spChg>
        <pc:spChg chg="add mod">
          <ac:chgData name="Bryn Portella" userId="cac9ba8b-dbd7-41cd-af06-e643c8802b55" providerId="ADAL" clId="{FCC62343-F734-49FC-B72C-B85CBD7879A0}" dt="2021-04-21T14:05:56.656" v="2444" actId="207"/>
          <ac:spMkLst>
            <pc:docMk/>
            <pc:sldMk cId="3834451290" sldId="264"/>
            <ac:spMk id="6" creationId="{AEFBF674-3F74-46CF-B671-40618686706C}"/>
          </ac:spMkLst>
        </pc:spChg>
      </pc:sldChg>
      <pc:sldChg chg="modSp new mod modAnim">
        <pc:chgData name="Bryn Portella" userId="cac9ba8b-dbd7-41cd-af06-e643c8802b55" providerId="ADAL" clId="{FCC62343-F734-49FC-B72C-B85CBD7879A0}" dt="2021-04-21T14:46:22.274" v="3476"/>
        <pc:sldMkLst>
          <pc:docMk/>
          <pc:sldMk cId="230910130" sldId="265"/>
        </pc:sldMkLst>
        <pc:spChg chg="mod">
          <ac:chgData name="Bryn Portella" userId="cac9ba8b-dbd7-41cd-af06-e643c8802b55" providerId="ADAL" clId="{FCC62343-F734-49FC-B72C-B85CBD7879A0}" dt="2021-04-21T14:41:38.468" v="3320" actId="20577"/>
          <ac:spMkLst>
            <pc:docMk/>
            <pc:sldMk cId="230910130" sldId="265"/>
            <ac:spMk id="2" creationId="{355FF0AA-0C10-4ED2-AA92-DFA6314EE101}"/>
          </ac:spMkLst>
        </pc:spChg>
        <pc:spChg chg="mod">
          <ac:chgData name="Bryn Portella" userId="cac9ba8b-dbd7-41cd-af06-e643c8802b55" providerId="ADAL" clId="{FCC62343-F734-49FC-B72C-B85CBD7879A0}" dt="2021-04-21T14:44:51.355" v="3475" actId="20577"/>
          <ac:spMkLst>
            <pc:docMk/>
            <pc:sldMk cId="230910130" sldId="265"/>
            <ac:spMk id="3" creationId="{70D52D0E-02CF-4A4B-8B11-1ADDB4D7E2A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3C3D7-B3F8-48A7-A29E-E9961DB1C8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B2C25-0BEE-43FD-A5EF-806D43DE4B49}">
      <dgm:prSet/>
      <dgm:spPr/>
      <dgm:t>
        <a:bodyPr/>
        <a:lstStyle/>
        <a:p>
          <a:r>
            <a:rPr lang="en-US" baseline="0" dirty="0"/>
            <a:t>Perform an operation across all the rows of a particular column and return a single result.</a:t>
          </a:r>
          <a:endParaRPr lang="en-US" dirty="0"/>
        </a:p>
      </dgm:t>
    </dgm:pt>
    <dgm:pt modelId="{03CA1126-FD17-4B2A-8551-01340CE90A8F}" type="parTrans" cxnId="{10A5467D-0332-4BEC-A421-75CC42FDFB89}">
      <dgm:prSet/>
      <dgm:spPr/>
      <dgm:t>
        <a:bodyPr/>
        <a:lstStyle/>
        <a:p>
          <a:endParaRPr lang="en-US"/>
        </a:p>
      </dgm:t>
    </dgm:pt>
    <dgm:pt modelId="{12E9ED1A-DF95-45C5-9062-3B3D61F9EDE6}" type="sibTrans" cxnId="{10A5467D-0332-4BEC-A421-75CC42FDFB89}">
      <dgm:prSet/>
      <dgm:spPr/>
      <dgm:t>
        <a:bodyPr/>
        <a:lstStyle/>
        <a:p>
          <a:endParaRPr lang="en-US"/>
        </a:p>
      </dgm:t>
    </dgm:pt>
    <dgm:pt modelId="{2064776C-9383-4ACB-BB3C-B9ACE59BACA8}">
      <dgm:prSet/>
      <dgm:spPr/>
      <dgm:t>
        <a:bodyPr/>
        <a:lstStyle/>
        <a:p>
          <a:r>
            <a:rPr lang="en-US" baseline="0" dirty="0"/>
            <a:t>AVG()</a:t>
          </a:r>
          <a:endParaRPr lang="en-US" dirty="0"/>
        </a:p>
      </dgm:t>
    </dgm:pt>
    <dgm:pt modelId="{37265530-2C50-4D29-96F1-73FB9A56B5F1}" type="parTrans" cxnId="{A390D2BA-232F-4E9F-BEB8-44898C2DB56A}">
      <dgm:prSet/>
      <dgm:spPr/>
      <dgm:t>
        <a:bodyPr/>
        <a:lstStyle/>
        <a:p>
          <a:endParaRPr lang="en-US"/>
        </a:p>
      </dgm:t>
    </dgm:pt>
    <dgm:pt modelId="{AF059A2E-6AD5-41C2-A330-A0BAF480DF9D}" type="sibTrans" cxnId="{A390D2BA-232F-4E9F-BEB8-44898C2DB56A}">
      <dgm:prSet/>
      <dgm:spPr/>
      <dgm:t>
        <a:bodyPr/>
        <a:lstStyle/>
        <a:p>
          <a:endParaRPr lang="en-US"/>
        </a:p>
      </dgm:t>
    </dgm:pt>
    <dgm:pt modelId="{4FF579D1-A1CE-4CAC-8BCB-419289B93E7F}">
      <dgm:prSet/>
      <dgm:spPr/>
      <dgm:t>
        <a:bodyPr/>
        <a:lstStyle/>
        <a:p>
          <a:r>
            <a:rPr lang="en-US" baseline="0"/>
            <a:t>COUNT()</a:t>
          </a:r>
          <a:endParaRPr lang="en-US"/>
        </a:p>
      </dgm:t>
    </dgm:pt>
    <dgm:pt modelId="{CBA94D69-274B-48AE-8E35-11CCC1A4D8EA}" type="parTrans" cxnId="{C74ACCD7-9A21-48D1-A41D-CB265623ACA3}">
      <dgm:prSet/>
      <dgm:spPr/>
      <dgm:t>
        <a:bodyPr/>
        <a:lstStyle/>
        <a:p>
          <a:endParaRPr lang="en-US"/>
        </a:p>
      </dgm:t>
    </dgm:pt>
    <dgm:pt modelId="{17AE4037-B80C-4127-9347-60D5A8CAE9BB}" type="sibTrans" cxnId="{C74ACCD7-9A21-48D1-A41D-CB265623ACA3}">
      <dgm:prSet/>
      <dgm:spPr/>
      <dgm:t>
        <a:bodyPr/>
        <a:lstStyle/>
        <a:p>
          <a:endParaRPr lang="en-US"/>
        </a:p>
      </dgm:t>
    </dgm:pt>
    <dgm:pt modelId="{613DAE2D-FB1B-4CF1-98E3-520D2F0AFF2D}">
      <dgm:prSet/>
      <dgm:spPr/>
      <dgm:t>
        <a:bodyPr/>
        <a:lstStyle/>
        <a:p>
          <a:r>
            <a:rPr lang="en-US" baseline="0"/>
            <a:t>MAX()</a:t>
          </a:r>
          <a:endParaRPr lang="en-US"/>
        </a:p>
      </dgm:t>
    </dgm:pt>
    <dgm:pt modelId="{31A7E11F-630D-4F05-81AE-F20D7A8A2E98}" type="parTrans" cxnId="{0A1AD2DE-33BF-438E-AEB7-8AAD00FA1301}">
      <dgm:prSet/>
      <dgm:spPr/>
      <dgm:t>
        <a:bodyPr/>
        <a:lstStyle/>
        <a:p>
          <a:endParaRPr lang="en-US"/>
        </a:p>
      </dgm:t>
    </dgm:pt>
    <dgm:pt modelId="{CF44A1BF-9ED4-4324-B045-23AAB421D691}" type="sibTrans" cxnId="{0A1AD2DE-33BF-438E-AEB7-8AAD00FA1301}">
      <dgm:prSet/>
      <dgm:spPr/>
      <dgm:t>
        <a:bodyPr/>
        <a:lstStyle/>
        <a:p>
          <a:endParaRPr lang="en-US"/>
        </a:p>
      </dgm:t>
    </dgm:pt>
    <dgm:pt modelId="{D1B74597-0A5C-4E89-AE4F-CE9FF95F5B50}">
      <dgm:prSet/>
      <dgm:spPr/>
      <dgm:t>
        <a:bodyPr/>
        <a:lstStyle/>
        <a:p>
          <a:r>
            <a:rPr lang="en-US" baseline="0"/>
            <a:t>MIN()</a:t>
          </a:r>
          <a:endParaRPr lang="en-US"/>
        </a:p>
      </dgm:t>
    </dgm:pt>
    <dgm:pt modelId="{830B7A41-F87F-4D34-9E6A-A4F2A06439B4}" type="parTrans" cxnId="{6AE0C1A3-9401-484A-9EEC-9D0314F7CC6C}">
      <dgm:prSet/>
      <dgm:spPr/>
      <dgm:t>
        <a:bodyPr/>
        <a:lstStyle/>
        <a:p>
          <a:endParaRPr lang="en-US"/>
        </a:p>
      </dgm:t>
    </dgm:pt>
    <dgm:pt modelId="{3273A2A2-4DB2-4F35-BB61-27F349475F92}" type="sibTrans" cxnId="{6AE0C1A3-9401-484A-9EEC-9D0314F7CC6C}">
      <dgm:prSet/>
      <dgm:spPr/>
      <dgm:t>
        <a:bodyPr/>
        <a:lstStyle/>
        <a:p>
          <a:endParaRPr lang="en-US"/>
        </a:p>
      </dgm:t>
    </dgm:pt>
    <dgm:pt modelId="{BBE1BCCA-7D89-4513-947F-B279654A4D7A}">
      <dgm:prSet/>
      <dgm:spPr/>
      <dgm:t>
        <a:bodyPr/>
        <a:lstStyle/>
        <a:p>
          <a:r>
            <a:rPr lang="en-US" baseline="0"/>
            <a:t>SUM()</a:t>
          </a:r>
          <a:endParaRPr lang="en-US"/>
        </a:p>
      </dgm:t>
    </dgm:pt>
    <dgm:pt modelId="{4046C83B-F606-4225-B016-5681208DD5F8}" type="parTrans" cxnId="{5D7B5C18-5F83-4AC5-9910-AE497A53D939}">
      <dgm:prSet/>
      <dgm:spPr/>
      <dgm:t>
        <a:bodyPr/>
        <a:lstStyle/>
        <a:p>
          <a:endParaRPr lang="en-US"/>
        </a:p>
      </dgm:t>
    </dgm:pt>
    <dgm:pt modelId="{1BE2C8BB-36D5-462C-B102-95C68B77641E}" type="sibTrans" cxnId="{5D7B5C18-5F83-4AC5-9910-AE497A53D939}">
      <dgm:prSet/>
      <dgm:spPr/>
      <dgm:t>
        <a:bodyPr/>
        <a:lstStyle/>
        <a:p>
          <a:endParaRPr lang="en-US"/>
        </a:p>
      </dgm:t>
    </dgm:pt>
    <dgm:pt modelId="{D14F7B6F-A6E6-4B1A-A261-0CFF6099B722}" type="pres">
      <dgm:prSet presAssocID="{F2C3C3D7-B3F8-48A7-A29E-E9961DB1C80B}" presName="root" presStyleCnt="0">
        <dgm:presLayoutVars>
          <dgm:dir/>
          <dgm:resizeHandles val="exact"/>
        </dgm:presLayoutVars>
      </dgm:prSet>
      <dgm:spPr/>
    </dgm:pt>
    <dgm:pt modelId="{A4C4A3FF-B02A-41D5-91A7-8E857C513449}" type="pres">
      <dgm:prSet presAssocID="{332B2C25-0BEE-43FD-A5EF-806D43DE4B49}" presName="compNode" presStyleCnt="0"/>
      <dgm:spPr/>
    </dgm:pt>
    <dgm:pt modelId="{C116974F-4BC6-41BA-BA60-92D6DEB146B7}" type="pres">
      <dgm:prSet presAssocID="{332B2C25-0BEE-43FD-A5EF-806D43DE4B49}" presName="bgRect" presStyleLbl="bgShp" presStyleIdx="0" presStyleCnt="6"/>
      <dgm:spPr/>
    </dgm:pt>
    <dgm:pt modelId="{8AEADEA0-B3E6-46AF-82A6-04E14E54ECE8}" type="pres">
      <dgm:prSet presAssocID="{332B2C25-0BEE-43FD-A5EF-806D43DE4B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760B60D-EBD3-47F3-B713-203DD48F8771}" type="pres">
      <dgm:prSet presAssocID="{332B2C25-0BEE-43FD-A5EF-806D43DE4B49}" presName="spaceRect" presStyleCnt="0"/>
      <dgm:spPr/>
    </dgm:pt>
    <dgm:pt modelId="{5B68FD20-D5CD-4936-AA93-F2A628F7A81B}" type="pres">
      <dgm:prSet presAssocID="{332B2C25-0BEE-43FD-A5EF-806D43DE4B49}" presName="parTx" presStyleLbl="revTx" presStyleIdx="0" presStyleCnt="6">
        <dgm:presLayoutVars>
          <dgm:chMax val="0"/>
          <dgm:chPref val="0"/>
        </dgm:presLayoutVars>
      </dgm:prSet>
      <dgm:spPr/>
    </dgm:pt>
    <dgm:pt modelId="{6C7D48D0-FF65-41AE-B77A-518CAFC1A65D}" type="pres">
      <dgm:prSet presAssocID="{12E9ED1A-DF95-45C5-9062-3B3D61F9EDE6}" presName="sibTrans" presStyleCnt="0"/>
      <dgm:spPr/>
    </dgm:pt>
    <dgm:pt modelId="{1190E745-D41E-4188-AA88-FD34F6A89D6D}" type="pres">
      <dgm:prSet presAssocID="{2064776C-9383-4ACB-BB3C-B9ACE59BACA8}" presName="compNode" presStyleCnt="0"/>
      <dgm:spPr/>
    </dgm:pt>
    <dgm:pt modelId="{0462BE49-28CB-460B-BEDB-7DC28114D445}" type="pres">
      <dgm:prSet presAssocID="{2064776C-9383-4ACB-BB3C-B9ACE59BACA8}" presName="bgRect" presStyleLbl="bgShp" presStyleIdx="1" presStyleCnt="6"/>
      <dgm:spPr/>
    </dgm:pt>
    <dgm:pt modelId="{95B7804E-8A4F-4DD1-BF0E-A2C408B3B016}" type="pres">
      <dgm:prSet presAssocID="{2064776C-9383-4ACB-BB3C-B9ACE59BA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25ABDBA5-1A79-4952-AA44-735EEEDA7C48}" type="pres">
      <dgm:prSet presAssocID="{2064776C-9383-4ACB-BB3C-B9ACE59BACA8}" presName="spaceRect" presStyleCnt="0"/>
      <dgm:spPr/>
    </dgm:pt>
    <dgm:pt modelId="{5EF933D1-145B-4566-9E47-068F8FD2C782}" type="pres">
      <dgm:prSet presAssocID="{2064776C-9383-4ACB-BB3C-B9ACE59BACA8}" presName="parTx" presStyleLbl="revTx" presStyleIdx="1" presStyleCnt="6">
        <dgm:presLayoutVars>
          <dgm:chMax val="0"/>
          <dgm:chPref val="0"/>
        </dgm:presLayoutVars>
      </dgm:prSet>
      <dgm:spPr/>
    </dgm:pt>
    <dgm:pt modelId="{2940395A-AA68-4654-8124-1F61CD183517}" type="pres">
      <dgm:prSet presAssocID="{AF059A2E-6AD5-41C2-A330-A0BAF480DF9D}" presName="sibTrans" presStyleCnt="0"/>
      <dgm:spPr/>
    </dgm:pt>
    <dgm:pt modelId="{D7A92C37-8A3B-4325-A997-FC06C363B104}" type="pres">
      <dgm:prSet presAssocID="{4FF579D1-A1CE-4CAC-8BCB-419289B93E7F}" presName="compNode" presStyleCnt="0"/>
      <dgm:spPr/>
    </dgm:pt>
    <dgm:pt modelId="{BEB9BABE-C030-4EB5-8E35-C525E79031C3}" type="pres">
      <dgm:prSet presAssocID="{4FF579D1-A1CE-4CAC-8BCB-419289B93E7F}" presName="bgRect" presStyleLbl="bgShp" presStyleIdx="2" presStyleCnt="6"/>
      <dgm:spPr/>
    </dgm:pt>
    <dgm:pt modelId="{EBDD8188-79A8-43B7-8A52-0B4A41182971}" type="pres">
      <dgm:prSet presAssocID="{4FF579D1-A1CE-4CAC-8BCB-419289B93E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7910DA1-6187-4EE5-A316-B55EDF774058}" type="pres">
      <dgm:prSet presAssocID="{4FF579D1-A1CE-4CAC-8BCB-419289B93E7F}" presName="spaceRect" presStyleCnt="0"/>
      <dgm:spPr/>
    </dgm:pt>
    <dgm:pt modelId="{5D03D03F-B74E-4917-A175-D12A8BA2523E}" type="pres">
      <dgm:prSet presAssocID="{4FF579D1-A1CE-4CAC-8BCB-419289B93E7F}" presName="parTx" presStyleLbl="revTx" presStyleIdx="2" presStyleCnt="6">
        <dgm:presLayoutVars>
          <dgm:chMax val="0"/>
          <dgm:chPref val="0"/>
        </dgm:presLayoutVars>
      </dgm:prSet>
      <dgm:spPr/>
    </dgm:pt>
    <dgm:pt modelId="{F911BC42-F11F-4233-A766-6CDD1BA5268F}" type="pres">
      <dgm:prSet presAssocID="{17AE4037-B80C-4127-9347-60D5A8CAE9BB}" presName="sibTrans" presStyleCnt="0"/>
      <dgm:spPr/>
    </dgm:pt>
    <dgm:pt modelId="{26E4FADD-C492-448B-911D-6EBA4814287B}" type="pres">
      <dgm:prSet presAssocID="{613DAE2D-FB1B-4CF1-98E3-520D2F0AFF2D}" presName="compNode" presStyleCnt="0"/>
      <dgm:spPr/>
    </dgm:pt>
    <dgm:pt modelId="{68340BC9-EBF8-4C21-9F7A-2222856F3D97}" type="pres">
      <dgm:prSet presAssocID="{613DAE2D-FB1B-4CF1-98E3-520D2F0AFF2D}" presName="bgRect" presStyleLbl="bgShp" presStyleIdx="3" presStyleCnt="6"/>
      <dgm:spPr/>
    </dgm:pt>
    <dgm:pt modelId="{2E1543BF-4914-43B6-B4DD-FFF9B6924A88}" type="pres">
      <dgm:prSet presAssocID="{613DAE2D-FB1B-4CF1-98E3-520D2F0AFF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3BA61D02-51E5-4B08-8157-1D7C15808CD4}" type="pres">
      <dgm:prSet presAssocID="{613DAE2D-FB1B-4CF1-98E3-520D2F0AFF2D}" presName="spaceRect" presStyleCnt="0"/>
      <dgm:spPr/>
    </dgm:pt>
    <dgm:pt modelId="{B0D14B54-954D-4F0F-921D-A0BF2AAD2127}" type="pres">
      <dgm:prSet presAssocID="{613DAE2D-FB1B-4CF1-98E3-520D2F0AFF2D}" presName="parTx" presStyleLbl="revTx" presStyleIdx="3" presStyleCnt="6">
        <dgm:presLayoutVars>
          <dgm:chMax val="0"/>
          <dgm:chPref val="0"/>
        </dgm:presLayoutVars>
      </dgm:prSet>
      <dgm:spPr/>
    </dgm:pt>
    <dgm:pt modelId="{7AEED459-0C36-4F41-836F-27D8416068D2}" type="pres">
      <dgm:prSet presAssocID="{CF44A1BF-9ED4-4324-B045-23AAB421D691}" presName="sibTrans" presStyleCnt="0"/>
      <dgm:spPr/>
    </dgm:pt>
    <dgm:pt modelId="{C65CC9A8-134C-4C23-A6C3-1D3E1060E2F4}" type="pres">
      <dgm:prSet presAssocID="{D1B74597-0A5C-4E89-AE4F-CE9FF95F5B50}" presName="compNode" presStyleCnt="0"/>
      <dgm:spPr/>
    </dgm:pt>
    <dgm:pt modelId="{A5DAE738-8297-4C41-B43E-432921F05054}" type="pres">
      <dgm:prSet presAssocID="{D1B74597-0A5C-4E89-AE4F-CE9FF95F5B50}" presName="bgRect" presStyleLbl="bgShp" presStyleIdx="4" presStyleCnt="6"/>
      <dgm:spPr/>
    </dgm:pt>
    <dgm:pt modelId="{84BBD28B-29A0-4A05-AC09-80E35AA49F61}" type="pres">
      <dgm:prSet presAssocID="{D1B74597-0A5C-4E89-AE4F-CE9FF95F5B50}" presName="iconRect" presStyleLbl="node1" presStyleIdx="4" presStyleCnt="6"/>
      <dgm:spPr>
        <a:prstGeom prst="downArrow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2A551540-21F1-4574-8F43-891215507008}" type="pres">
      <dgm:prSet presAssocID="{D1B74597-0A5C-4E89-AE4F-CE9FF95F5B50}" presName="spaceRect" presStyleCnt="0"/>
      <dgm:spPr/>
    </dgm:pt>
    <dgm:pt modelId="{8200D1E7-860B-48D1-9119-7BDF6DBC24AA}" type="pres">
      <dgm:prSet presAssocID="{D1B74597-0A5C-4E89-AE4F-CE9FF95F5B50}" presName="parTx" presStyleLbl="revTx" presStyleIdx="4" presStyleCnt="6">
        <dgm:presLayoutVars>
          <dgm:chMax val="0"/>
          <dgm:chPref val="0"/>
        </dgm:presLayoutVars>
      </dgm:prSet>
      <dgm:spPr/>
    </dgm:pt>
    <dgm:pt modelId="{39EBE79C-D746-4456-81F2-6896B78981AB}" type="pres">
      <dgm:prSet presAssocID="{3273A2A2-4DB2-4F35-BB61-27F349475F92}" presName="sibTrans" presStyleCnt="0"/>
      <dgm:spPr/>
    </dgm:pt>
    <dgm:pt modelId="{B1EFEFA8-7E84-43AB-87DA-D24F6C5695EF}" type="pres">
      <dgm:prSet presAssocID="{BBE1BCCA-7D89-4513-947F-B279654A4D7A}" presName="compNode" presStyleCnt="0"/>
      <dgm:spPr/>
    </dgm:pt>
    <dgm:pt modelId="{A9C1D087-9889-4A94-90F1-BF2AFA0D6E23}" type="pres">
      <dgm:prSet presAssocID="{BBE1BCCA-7D89-4513-947F-B279654A4D7A}" presName="bgRect" presStyleLbl="bgShp" presStyleIdx="5" presStyleCnt="6"/>
      <dgm:spPr/>
    </dgm:pt>
    <dgm:pt modelId="{754CD240-1159-4A80-9182-635B2DE6A572}" type="pres">
      <dgm:prSet presAssocID="{BBE1BCCA-7D89-4513-947F-B279654A4D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4F9B61B-AD3A-445D-8565-AE031C459BC7}" type="pres">
      <dgm:prSet presAssocID="{BBE1BCCA-7D89-4513-947F-B279654A4D7A}" presName="spaceRect" presStyleCnt="0"/>
      <dgm:spPr/>
    </dgm:pt>
    <dgm:pt modelId="{DC00AAE1-85C0-4E82-AD26-9B8944137002}" type="pres">
      <dgm:prSet presAssocID="{BBE1BCCA-7D89-4513-947F-B279654A4D7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7EA9E02-7051-4380-BC7E-898BCA2C8D05}" type="presOf" srcId="{2064776C-9383-4ACB-BB3C-B9ACE59BACA8}" destId="{5EF933D1-145B-4566-9E47-068F8FD2C782}" srcOrd="0" destOrd="0" presId="urn:microsoft.com/office/officeart/2018/2/layout/IconVerticalSolidList"/>
    <dgm:cxn modelId="{5DCD2905-DF05-4D80-BE87-6CD6CB7C1105}" type="presOf" srcId="{F2C3C3D7-B3F8-48A7-A29E-E9961DB1C80B}" destId="{D14F7B6F-A6E6-4B1A-A261-0CFF6099B722}" srcOrd="0" destOrd="0" presId="urn:microsoft.com/office/officeart/2018/2/layout/IconVerticalSolidList"/>
    <dgm:cxn modelId="{238C5E09-C318-4C22-B29A-EAC261840494}" type="presOf" srcId="{332B2C25-0BEE-43FD-A5EF-806D43DE4B49}" destId="{5B68FD20-D5CD-4936-AA93-F2A628F7A81B}" srcOrd="0" destOrd="0" presId="urn:microsoft.com/office/officeart/2018/2/layout/IconVerticalSolidList"/>
    <dgm:cxn modelId="{5D7B5C18-5F83-4AC5-9910-AE497A53D939}" srcId="{F2C3C3D7-B3F8-48A7-A29E-E9961DB1C80B}" destId="{BBE1BCCA-7D89-4513-947F-B279654A4D7A}" srcOrd="5" destOrd="0" parTransId="{4046C83B-F606-4225-B016-5681208DD5F8}" sibTransId="{1BE2C8BB-36D5-462C-B102-95C68B77641E}"/>
    <dgm:cxn modelId="{399EC65C-13D1-4326-92AD-3158BDEB216F}" type="presOf" srcId="{4FF579D1-A1CE-4CAC-8BCB-419289B93E7F}" destId="{5D03D03F-B74E-4917-A175-D12A8BA2523E}" srcOrd="0" destOrd="0" presId="urn:microsoft.com/office/officeart/2018/2/layout/IconVerticalSolidList"/>
    <dgm:cxn modelId="{10A5467D-0332-4BEC-A421-75CC42FDFB89}" srcId="{F2C3C3D7-B3F8-48A7-A29E-E9961DB1C80B}" destId="{332B2C25-0BEE-43FD-A5EF-806D43DE4B49}" srcOrd="0" destOrd="0" parTransId="{03CA1126-FD17-4B2A-8551-01340CE90A8F}" sibTransId="{12E9ED1A-DF95-45C5-9062-3B3D61F9EDE6}"/>
    <dgm:cxn modelId="{F4C32886-361B-4C44-BB58-3689A07601BE}" type="presOf" srcId="{BBE1BCCA-7D89-4513-947F-B279654A4D7A}" destId="{DC00AAE1-85C0-4E82-AD26-9B8944137002}" srcOrd="0" destOrd="0" presId="urn:microsoft.com/office/officeart/2018/2/layout/IconVerticalSolidList"/>
    <dgm:cxn modelId="{6AE0C1A3-9401-484A-9EEC-9D0314F7CC6C}" srcId="{F2C3C3D7-B3F8-48A7-A29E-E9961DB1C80B}" destId="{D1B74597-0A5C-4E89-AE4F-CE9FF95F5B50}" srcOrd="4" destOrd="0" parTransId="{830B7A41-F87F-4D34-9E6A-A4F2A06439B4}" sibTransId="{3273A2A2-4DB2-4F35-BB61-27F349475F92}"/>
    <dgm:cxn modelId="{91571DB5-1110-47C7-8D5A-08E09DC85FFF}" type="presOf" srcId="{613DAE2D-FB1B-4CF1-98E3-520D2F0AFF2D}" destId="{B0D14B54-954D-4F0F-921D-A0BF2AAD2127}" srcOrd="0" destOrd="0" presId="urn:microsoft.com/office/officeart/2018/2/layout/IconVerticalSolidList"/>
    <dgm:cxn modelId="{4C8D8EB7-2F02-4769-9E31-9792CCAB2711}" type="presOf" srcId="{D1B74597-0A5C-4E89-AE4F-CE9FF95F5B50}" destId="{8200D1E7-860B-48D1-9119-7BDF6DBC24AA}" srcOrd="0" destOrd="0" presId="urn:microsoft.com/office/officeart/2018/2/layout/IconVerticalSolidList"/>
    <dgm:cxn modelId="{A390D2BA-232F-4E9F-BEB8-44898C2DB56A}" srcId="{F2C3C3D7-B3F8-48A7-A29E-E9961DB1C80B}" destId="{2064776C-9383-4ACB-BB3C-B9ACE59BACA8}" srcOrd="1" destOrd="0" parTransId="{37265530-2C50-4D29-96F1-73FB9A56B5F1}" sibTransId="{AF059A2E-6AD5-41C2-A330-A0BAF480DF9D}"/>
    <dgm:cxn modelId="{C74ACCD7-9A21-48D1-A41D-CB265623ACA3}" srcId="{F2C3C3D7-B3F8-48A7-A29E-E9961DB1C80B}" destId="{4FF579D1-A1CE-4CAC-8BCB-419289B93E7F}" srcOrd="2" destOrd="0" parTransId="{CBA94D69-274B-48AE-8E35-11CCC1A4D8EA}" sibTransId="{17AE4037-B80C-4127-9347-60D5A8CAE9BB}"/>
    <dgm:cxn modelId="{0A1AD2DE-33BF-438E-AEB7-8AAD00FA1301}" srcId="{F2C3C3D7-B3F8-48A7-A29E-E9961DB1C80B}" destId="{613DAE2D-FB1B-4CF1-98E3-520D2F0AFF2D}" srcOrd="3" destOrd="0" parTransId="{31A7E11F-630D-4F05-81AE-F20D7A8A2E98}" sibTransId="{CF44A1BF-9ED4-4324-B045-23AAB421D691}"/>
    <dgm:cxn modelId="{2F3A2EA5-729D-4D12-BF7E-4578C40734B9}" type="presParOf" srcId="{D14F7B6F-A6E6-4B1A-A261-0CFF6099B722}" destId="{A4C4A3FF-B02A-41D5-91A7-8E857C513449}" srcOrd="0" destOrd="0" presId="urn:microsoft.com/office/officeart/2018/2/layout/IconVerticalSolidList"/>
    <dgm:cxn modelId="{FE4AB292-3CE0-4BD2-94E6-DE082A43B0F8}" type="presParOf" srcId="{A4C4A3FF-B02A-41D5-91A7-8E857C513449}" destId="{C116974F-4BC6-41BA-BA60-92D6DEB146B7}" srcOrd="0" destOrd="0" presId="urn:microsoft.com/office/officeart/2018/2/layout/IconVerticalSolidList"/>
    <dgm:cxn modelId="{EE9E1F50-0972-49B1-AEE2-BD6183CEF470}" type="presParOf" srcId="{A4C4A3FF-B02A-41D5-91A7-8E857C513449}" destId="{8AEADEA0-B3E6-46AF-82A6-04E14E54ECE8}" srcOrd="1" destOrd="0" presId="urn:microsoft.com/office/officeart/2018/2/layout/IconVerticalSolidList"/>
    <dgm:cxn modelId="{3AFE5A1C-94EF-4296-81F8-496F2B1562B3}" type="presParOf" srcId="{A4C4A3FF-B02A-41D5-91A7-8E857C513449}" destId="{6760B60D-EBD3-47F3-B713-203DD48F8771}" srcOrd="2" destOrd="0" presId="urn:microsoft.com/office/officeart/2018/2/layout/IconVerticalSolidList"/>
    <dgm:cxn modelId="{A8B34A26-116E-4490-94B2-558837654249}" type="presParOf" srcId="{A4C4A3FF-B02A-41D5-91A7-8E857C513449}" destId="{5B68FD20-D5CD-4936-AA93-F2A628F7A81B}" srcOrd="3" destOrd="0" presId="urn:microsoft.com/office/officeart/2018/2/layout/IconVerticalSolidList"/>
    <dgm:cxn modelId="{D40B7F91-A749-4217-9EB7-DDD97D78EA15}" type="presParOf" srcId="{D14F7B6F-A6E6-4B1A-A261-0CFF6099B722}" destId="{6C7D48D0-FF65-41AE-B77A-518CAFC1A65D}" srcOrd="1" destOrd="0" presId="urn:microsoft.com/office/officeart/2018/2/layout/IconVerticalSolidList"/>
    <dgm:cxn modelId="{09CED04E-F3C8-40D1-B318-FA5E101E6FA6}" type="presParOf" srcId="{D14F7B6F-A6E6-4B1A-A261-0CFF6099B722}" destId="{1190E745-D41E-4188-AA88-FD34F6A89D6D}" srcOrd="2" destOrd="0" presId="urn:microsoft.com/office/officeart/2018/2/layout/IconVerticalSolidList"/>
    <dgm:cxn modelId="{54A8B213-B6D6-4F67-B28D-CA73C657DC39}" type="presParOf" srcId="{1190E745-D41E-4188-AA88-FD34F6A89D6D}" destId="{0462BE49-28CB-460B-BEDB-7DC28114D445}" srcOrd="0" destOrd="0" presId="urn:microsoft.com/office/officeart/2018/2/layout/IconVerticalSolidList"/>
    <dgm:cxn modelId="{647EE381-C0DA-4A8E-980A-1F048D127D36}" type="presParOf" srcId="{1190E745-D41E-4188-AA88-FD34F6A89D6D}" destId="{95B7804E-8A4F-4DD1-BF0E-A2C408B3B016}" srcOrd="1" destOrd="0" presId="urn:microsoft.com/office/officeart/2018/2/layout/IconVerticalSolidList"/>
    <dgm:cxn modelId="{CF42F21A-72E6-4398-8F26-E991BAD7567A}" type="presParOf" srcId="{1190E745-D41E-4188-AA88-FD34F6A89D6D}" destId="{25ABDBA5-1A79-4952-AA44-735EEEDA7C48}" srcOrd="2" destOrd="0" presId="urn:microsoft.com/office/officeart/2018/2/layout/IconVerticalSolidList"/>
    <dgm:cxn modelId="{0F544CB3-E7B5-47C9-98A8-1C4FABDD7EBD}" type="presParOf" srcId="{1190E745-D41E-4188-AA88-FD34F6A89D6D}" destId="{5EF933D1-145B-4566-9E47-068F8FD2C782}" srcOrd="3" destOrd="0" presId="urn:microsoft.com/office/officeart/2018/2/layout/IconVerticalSolidList"/>
    <dgm:cxn modelId="{A669AB5A-3846-49F8-871F-74ABDA238250}" type="presParOf" srcId="{D14F7B6F-A6E6-4B1A-A261-0CFF6099B722}" destId="{2940395A-AA68-4654-8124-1F61CD183517}" srcOrd="3" destOrd="0" presId="urn:microsoft.com/office/officeart/2018/2/layout/IconVerticalSolidList"/>
    <dgm:cxn modelId="{ABBD08A3-C73D-4E64-99D7-67E16FEBC9F6}" type="presParOf" srcId="{D14F7B6F-A6E6-4B1A-A261-0CFF6099B722}" destId="{D7A92C37-8A3B-4325-A997-FC06C363B104}" srcOrd="4" destOrd="0" presId="urn:microsoft.com/office/officeart/2018/2/layout/IconVerticalSolidList"/>
    <dgm:cxn modelId="{735CF915-DC3D-4FAD-A22C-3D414182ED7A}" type="presParOf" srcId="{D7A92C37-8A3B-4325-A997-FC06C363B104}" destId="{BEB9BABE-C030-4EB5-8E35-C525E79031C3}" srcOrd="0" destOrd="0" presId="urn:microsoft.com/office/officeart/2018/2/layout/IconVerticalSolidList"/>
    <dgm:cxn modelId="{31C34963-33FB-438F-8F9A-2CCC375EBAE8}" type="presParOf" srcId="{D7A92C37-8A3B-4325-A997-FC06C363B104}" destId="{EBDD8188-79A8-43B7-8A52-0B4A41182971}" srcOrd="1" destOrd="0" presId="urn:microsoft.com/office/officeart/2018/2/layout/IconVerticalSolidList"/>
    <dgm:cxn modelId="{411850D1-942F-4FA7-89B3-97461ED9FBC8}" type="presParOf" srcId="{D7A92C37-8A3B-4325-A997-FC06C363B104}" destId="{67910DA1-6187-4EE5-A316-B55EDF774058}" srcOrd="2" destOrd="0" presId="urn:microsoft.com/office/officeart/2018/2/layout/IconVerticalSolidList"/>
    <dgm:cxn modelId="{5FE33557-F767-4286-8F72-B79928D36ADF}" type="presParOf" srcId="{D7A92C37-8A3B-4325-A997-FC06C363B104}" destId="{5D03D03F-B74E-4917-A175-D12A8BA2523E}" srcOrd="3" destOrd="0" presId="urn:microsoft.com/office/officeart/2018/2/layout/IconVerticalSolidList"/>
    <dgm:cxn modelId="{0FE6ECE0-EFF9-426C-B824-F5A31466172C}" type="presParOf" srcId="{D14F7B6F-A6E6-4B1A-A261-0CFF6099B722}" destId="{F911BC42-F11F-4233-A766-6CDD1BA5268F}" srcOrd="5" destOrd="0" presId="urn:microsoft.com/office/officeart/2018/2/layout/IconVerticalSolidList"/>
    <dgm:cxn modelId="{D751B83F-CF37-4FB9-8051-B97E43815F61}" type="presParOf" srcId="{D14F7B6F-A6E6-4B1A-A261-0CFF6099B722}" destId="{26E4FADD-C492-448B-911D-6EBA4814287B}" srcOrd="6" destOrd="0" presId="urn:microsoft.com/office/officeart/2018/2/layout/IconVerticalSolidList"/>
    <dgm:cxn modelId="{99C414E9-6EA5-433B-9928-D842A8184BD8}" type="presParOf" srcId="{26E4FADD-C492-448B-911D-6EBA4814287B}" destId="{68340BC9-EBF8-4C21-9F7A-2222856F3D97}" srcOrd="0" destOrd="0" presId="urn:microsoft.com/office/officeart/2018/2/layout/IconVerticalSolidList"/>
    <dgm:cxn modelId="{136AD80E-E614-468C-8B2B-84CD80D7FDDF}" type="presParOf" srcId="{26E4FADD-C492-448B-911D-6EBA4814287B}" destId="{2E1543BF-4914-43B6-B4DD-FFF9B6924A88}" srcOrd="1" destOrd="0" presId="urn:microsoft.com/office/officeart/2018/2/layout/IconVerticalSolidList"/>
    <dgm:cxn modelId="{963897D3-03B3-4BAE-BEBF-064929B5F7AC}" type="presParOf" srcId="{26E4FADD-C492-448B-911D-6EBA4814287B}" destId="{3BA61D02-51E5-4B08-8157-1D7C15808CD4}" srcOrd="2" destOrd="0" presId="urn:microsoft.com/office/officeart/2018/2/layout/IconVerticalSolidList"/>
    <dgm:cxn modelId="{DA7C5E80-E29B-4FFC-85AD-CAC0D526DDA4}" type="presParOf" srcId="{26E4FADD-C492-448B-911D-6EBA4814287B}" destId="{B0D14B54-954D-4F0F-921D-A0BF2AAD2127}" srcOrd="3" destOrd="0" presId="urn:microsoft.com/office/officeart/2018/2/layout/IconVerticalSolidList"/>
    <dgm:cxn modelId="{3BFB9594-8483-457B-BF26-6C5332959132}" type="presParOf" srcId="{D14F7B6F-A6E6-4B1A-A261-0CFF6099B722}" destId="{7AEED459-0C36-4F41-836F-27D8416068D2}" srcOrd="7" destOrd="0" presId="urn:microsoft.com/office/officeart/2018/2/layout/IconVerticalSolidList"/>
    <dgm:cxn modelId="{CFB5A6EE-E38C-49C1-B522-2158EBF79CB2}" type="presParOf" srcId="{D14F7B6F-A6E6-4B1A-A261-0CFF6099B722}" destId="{C65CC9A8-134C-4C23-A6C3-1D3E1060E2F4}" srcOrd="8" destOrd="0" presId="urn:microsoft.com/office/officeart/2018/2/layout/IconVerticalSolidList"/>
    <dgm:cxn modelId="{F47C3D49-5968-4D18-96E8-F00867A07E0C}" type="presParOf" srcId="{C65CC9A8-134C-4C23-A6C3-1D3E1060E2F4}" destId="{A5DAE738-8297-4C41-B43E-432921F05054}" srcOrd="0" destOrd="0" presId="urn:microsoft.com/office/officeart/2018/2/layout/IconVerticalSolidList"/>
    <dgm:cxn modelId="{40638FF1-9D31-45DA-856E-DDD3E3B1F8BA}" type="presParOf" srcId="{C65CC9A8-134C-4C23-A6C3-1D3E1060E2F4}" destId="{84BBD28B-29A0-4A05-AC09-80E35AA49F61}" srcOrd="1" destOrd="0" presId="urn:microsoft.com/office/officeart/2018/2/layout/IconVerticalSolidList"/>
    <dgm:cxn modelId="{299A284D-838A-4A61-BDFD-A7CF10A0CABF}" type="presParOf" srcId="{C65CC9A8-134C-4C23-A6C3-1D3E1060E2F4}" destId="{2A551540-21F1-4574-8F43-891215507008}" srcOrd="2" destOrd="0" presId="urn:microsoft.com/office/officeart/2018/2/layout/IconVerticalSolidList"/>
    <dgm:cxn modelId="{4D925025-5999-4FF2-A1C9-064B75A96D7C}" type="presParOf" srcId="{C65CC9A8-134C-4C23-A6C3-1D3E1060E2F4}" destId="{8200D1E7-860B-48D1-9119-7BDF6DBC24AA}" srcOrd="3" destOrd="0" presId="urn:microsoft.com/office/officeart/2018/2/layout/IconVerticalSolidList"/>
    <dgm:cxn modelId="{2A5C1EA6-0059-485B-887A-43FC863CADD1}" type="presParOf" srcId="{D14F7B6F-A6E6-4B1A-A261-0CFF6099B722}" destId="{39EBE79C-D746-4456-81F2-6896B78981AB}" srcOrd="9" destOrd="0" presId="urn:microsoft.com/office/officeart/2018/2/layout/IconVerticalSolidList"/>
    <dgm:cxn modelId="{358E988C-7EB9-4E7D-8F2E-90818957A91A}" type="presParOf" srcId="{D14F7B6F-A6E6-4B1A-A261-0CFF6099B722}" destId="{B1EFEFA8-7E84-43AB-87DA-D24F6C5695EF}" srcOrd="10" destOrd="0" presId="urn:microsoft.com/office/officeart/2018/2/layout/IconVerticalSolidList"/>
    <dgm:cxn modelId="{6463283A-1939-4252-83E2-7722E0D3B4C8}" type="presParOf" srcId="{B1EFEFA8-7E84-43AB-87DA-D24F6C5695EF}" destId="{A9C1D087-9889-4A94-90F1-BF2AFA0D6E23}" srcOrd="0" destOrd="0" presId="urn:microsoft.com/office/officeart/2018/2/layout/IconVerticalSolidList"/>
    <dgm:cxn modelId="{BED36FFC-80A6-4FED-84AC-8BE2B7E4D161}" type="presParOf" srcId="{B1EFEFA8-7E84-43AB-87DA-D24F6C5695EF}" destId="{754CD240-1159-4A80-9182-635B2DE6A572}" srcOrd="1" destOrd="0" presId="urn:microsoft.com/office/officeart/2018/2/layout/IconVerticalSolidList"/>
    <dgm:cxn modelId="{604D6C74-3433-4D1E-AFA8-4D32B13F9E08}" type="presParOf" srcId="{B1EFEFA8-7E84-43AB-87DA-D24F6C5695EF}" destId="{B4F9B61B-AD3A-445D-8565-AE031C459BC7}" srcOrd="2" destOrd="0" presId="urn:microsoft.com/office/officeart/2018/2/layout/IconVerticalSolidList"/>
    <dgm:cxn modelId="{F8EA5E35-BB49-4CFD-AB8D-39032F05E558}" type="presParOf" srcId="{B1EFEFA8-7E84-43AB-87DA-D24F6C5695EF}" destId="{DC00AAE1-85C0-4E82-AD26-9B89441370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6974F-4BC6-41BA-BA60-92D6DEB146B7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DEA0-B3E6-46AF-82A6-04E14E54ECE8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8FD20-D5CD-4936-AA93-F2A628F7A81B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 an operation across all the rows of a particular column and return a single result.</a:t>
          </a:r>
          <a:endParaRPr lang="en-US" sz="1800" kern="1200" dirty="0"/>
        </a:p>
      </dsp:txBody>
      <dsp:txXfrm>
        <a:off x="720566" y="1464"/>
        <a:ext cx="7663413" cy="623866"/>
      </dsp:txXfrm>
    </dsp:sp>
    <dsp:sp modelId="{0462BE49-28CB-460B-BEDB-7DC28114D445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7804E-8A4F-4DD1-BF0E-A2C408B3B016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933D1-145B-4566-9E47-068F8FD2C782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AVG()</a:t>
          </a:r>
          <a:endParaRPr lang="en-US" sz="1800" kern="1200" dirty="0"/>
        </a:p>
      </dsp:txBody>
      <dsp:txXfrm>
        <a:off x="720566" y="781297"/>
        <a:ext cx="7663413" cy="623866"/>
      </dsp:txXfrm>
    </dsp:sp>
    <dsp:sp modelId="{BEB9BABE-C030-4EB5-8E35-C525E79031C3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D8188-79A8-43B7-8A52-0B4A41182971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3D03F-B74E-4917-A175-D12A8BA2523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COUNT()</a:t>
          </a:r>
          <a:endParaRPr lang="en-US" sz="1800" kern="1200"/>
        </a:p>
      </dsp:txBody>
      <dsp:txXfrm>
        <a:off x="720566" y="1561131"/>
        <a:ext cx="7663413" cy="623866"/>
      </dsp:txXfrm>
    </dsp:sp>
    <dsp:sp modelId="{68340BC9-EBF8-4C21-9F7A-2222856F3D97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543BF-4914-43B6-B4DD-FFF9B6924A88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14B54-954D-4F0F-921D-A0BF2AAD2127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MAX()</a:t>
          </a:r>
          <a:endParaRPr lang="en-US" sz="1800" kern="1200"/>
        </a:p>
      </dsp:txBody>
      <dsp:txXfrm>
        <a:off x="720566" y="2340964"/>
        <a:ext cx="7663413" cy="623866"/>
      </dsp:txXfrm>
    </dsp:sp>
    <dsp:sp modelId="{A5DAE738-8297-4C41-B43E-432921F05054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BD28B-29A0-4A05-AC09-80E35AA49F61}">
      <dsp:nvSpPr>
        <dsp:cNvPr id="0" name=""/>
        <dsp:cNvSpPr/>
      </dsp:nvSpPr>
      <dsp:spPr>
        <a:xfrm>
          <a:off x="188719" y="3261168"/>
          <a:ext cx="343126" cy="343126"/>
        </a:xfrm>
        <a:prstGeom prst="downArrow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D1E7-860B-48D1-9119-7BDF6DBC24AA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MIN()</a:t>
          </a:r>
          <a:endParaRPr lang="en-US" sz="1800" kern="1200"/>
        </a:p>
      </dsp:txBody>
      <dsp:txXfrm>
        <a:off x="720566" y="3120798"/>
        <a:ext cx="7663413" cy="623866"/>
      </dsp:txXfrm>
    </dsp:sp>
    <dsp:sp modelId="{A9C1D087-9889-4A94-90F1-BF2AFA0D6E23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CD240-1159-4A80-9182-635B2DE6A572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0AAE1-85C0-4E82-AD26-9B8944137002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SUM()</a:t>
          </a:r>
          <a:endParaRPr lang="en-US" sz="1800" kern="1200"/>
        </a:p>
      </dsp:txBody>
      <dsp:txXfrm>
        <a:off x="720566" y="3900632"/>
        <a:ext cx="766341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functions-math.html" TargetMode="External"/><Relationship Id="rId2" Type="http://schemas.openxmlformats.org/officeDocument/2006/relationships/hyperlink" Target="https://www.postgresql.org/docs/10/functions-string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Language/Data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6DEF-3378-4E62-968F-B63C76519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B50-B820-44D0-B3EC-1980F96B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90324"/>
            <a:ext cx="8383980" cy="4952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us to limit the rows returned or modified based on some criteria. </a:t>
            </a:r>
          </a:p>
          <a:p>
            <a:r>
              <a:rPr lang="en-US" dirty="0"/>
              <a:t>Used in commands: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SELECT statement immediately follows the FROM clause</a:t>
            </a:r>
          </a:p>
          <a:p>
            <a:r>
              <a:rPr lang="en-US" dirty="0"/>
              <a:t>Can use various comparison and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3193-D3FF-43E9-8201-4B4CFAC17BB8}"/>
              </a:ext>
            </a:extLst>
          </p:cNvPr>
          <p:cNvSpPr txBox="1"/>
          <p:nvPr/>
        </p:nvSpPr>
        <p:spPr>
          <a:xfrm>
            <a:off x="380010" y="4015964"/>
            <a:ext cx="8469523" cy="38472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81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229-82EF-4F5C-A7A5-F188C9F7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F0-0210-41CD-BCED-FD070D86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82192"/>
          </a:xfrm>
        </p:spPr>
        <p:txBody>
          <a:bodyPr>
            <a:normAutofit/>
          </a:bodyPr>
          <a:lstStyle/>
          <a:p>
            <a:r>
              <a:rPr lang="en-US" dirty="0"/>
              <a:t>Comparison operators:</a:t>
            </a:r>
          </a:p>
          <a:p>
            <a:pPr lvl="1"/>
            <a:r>
              <a:rPr lang="en-US" dirty="0"/>
              <a:t> =, &gt;, &lt;, &gt;=, &lt;=, != </a:t>
            </a:r>
          </a:p>
          <a:p>
            <a:pPr lvl="1"/>
            <a:r>
              <a:rPr lang="en-US" dirty="0"/>
              <a:t>!= is the same as &lt;&gt;</a:t>
            </a:r>
          </a:p>
          <a:p>
            <a:r>
              <a:rPr lang="en-US" dirty="0"/>
              <a:t>Logical operators: 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BETWEEN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IS NULL</a:t>
            </a:r>
          </a:p>
          <a:p>
            <a:pPr lvl="1"/>
            <a:r>
              <a:rPr lang="en-US" dirty="0"/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B34F-EF28-4076-9A8A-93E9F34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5F3-E5F7-45D6-9AAA-2DEC713A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DF9BB-997C-4F0A-A255-63E80AE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517499-CDBC-424F-A68E-1CE7DCEE9D5D}"/>
              </a:ext>
            </a:extLst>
          </p:cNvPr>
          <p:cNvSpPr txBox="1">
            <a:spLocks/>
          </p:cNvSpPr>
          <p:nvPr/>
        </p:nvSpPr>
        <p:spPr>
          <a:xfrm>
            <a:off x="379403" y="3868487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BETWEEN </a:t>
            </a:r>
            <a:r>
              <a:rPr lang="en-U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‘2022-05-31’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4C34CE-CC57-4BAD-A36A-E43C1FE78C3F}"/>
              </a:ext>
            </a:extLst>
          </p:cNvPr>
          <p:cNvSpPr txBox="1">
            <a:spLocks/>
          </p:cNvSpPr>
          <p:nvPr/>
        </p:nvSpPr>
        <p:spPr>
          <a:xfrm>
            <a:off x="379402" y="1759810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 AND </a:t>
            </a:r>
            <a:r>
              <a:rPr lang="en-US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3.0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B372E6-4559-4583-B913-0D15E4E32CD1}"/>
              </a:ext>
            </a:extLst>
          </p:cNvPr>
          <p:cNvSpPr txBox="1">
            <a:spLocks/>
          </p:cNvSpPr>
          <p:nvPr/>
        </p:nvSpPr>
        <p:spPr>
          <a:xfrm>
            <a:off x="379404" y="507105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LIKE ‘B%’;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AFCC469-6886-4247-A4C5-03F745A9C9AE}"/>
              </a:ext>
            </a:extLst>
          </p:cNvPr>
          <p:cNvSpPr txBox="1">
            <a:spLocks/>
          </p:cNvSpPr>
          <p:nvPr/>
        </p:nvSpPr>
        <p:spPr>
          <a:xfrm>
            <a:off x="379411" y="2868126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IN (‘A’, ‘B’, ‘C’);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26963F-25F0-41B7-ACAF-E11FA7A75C92}"/>
              </a:ext>
            </a:extLst>
          </p:cNvPr>
          <p:cNvSpPr txBox="1">
            <a:spLocks/>
          </p:cNvSpPr>
          <p:nvPr/>
        </p:nvSpPr>
        <p:spPr>
          <a:xfrm>
            <a:off x="379406" y="599438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IS NULL;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0D7D6-E627-45CD-B57F-157A97F77C7D}"/>
              </a:ext>
            </a:extLst>
          </p:cNvPr>
          <p:cNvSpPr txBox="1"/>
          <p:nvPr/>
        </p:nvSpPr>
        <p:spPr>
          <a:xfrm>
            <a:off x="379405" y="5578641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do not have a set graduation date.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15AC6-8929-4031-A59B-23749319A2BE}"/>
              </a:ext>
            </a:extLst>
          </p:cNvPr>
          <p:cNvSpPr txBox="1"/>
          <p:nvPr/>
        </p:nvSpPr>
        <p:spPr>
          <a:xfrm>
            <a:off x="379403" y="4592715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whose name starts with the letter 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7FFED-FE6D-4009-9A7D-930A55993A75}"/>
              </a:ext>
            </a:extLst>
          </p:cNvPr>
          <p:cNvSpPr txBox="1"/>
          <p:nvPr/>
        </p:nvSpPr>
        <p:spPr>
          <a:xfrm>
            <a:off x="379402" y="3297377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between June of this year and May of next.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2C661-EB1E-4275-BFD9-8F240A15BD32}"/>
              </a:ext>
            </a:extLst>
          </p:cNvPr>
          <p:cNvSpPr txBox="1"/>
          <p:nvPr/>
        </p:nvSpPr>
        <p:spPr>
          <a:xfrm>
            <a:off x="379402" y="2449879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whose name is ‘A’, ‘B’ or ‘C’.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B0DF1-E884-46E3-BBFB-68A248E83D49}"/>
              </a:ext>
            </a:extLst>
          </p:cNvPr>
          <p:cNvSpPr txBox="1"/>
          <p:nvPr/>
        </p:nvSpPr>
        <p:spPr>
          <a:xfrm>
            <a:off x="379401" y="1158970"/>
            <a:ext cx="838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on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and have 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greater than 3.0.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uiExpand="1" build="p" animBg="1"/>
      <p:bldP spid="7" grpId="0" uiExpand="1" build="p" animBg="1"/>
      <p:bldP spid="8" grpId="0" uiExpand="1" build="p" animBg="1"/>
      <p:bldP spid="9" grpId="0" uiExpand="1" build="p" animBg="1"/>
      <p:bldP spid="10" grpId="0" uiExpand="1" build="p" animBg="1"/>
      <p:bldP spid="12" grpId="0" build="p"/>
      <p:bldP spid="15" grpId="0" build="p"/>
      <p:bldP spid="16" grpId="0" build="p"/>
      <p:bldP spid="17" grpId="0" build="p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174-2CA1-4817-82A1-47725025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7BD0-1E39-4F58-8808-095D041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the organization of the results based on the values of a particular column</a:t>
            </a:r>
          </a:p>
          <a:p>
            <a:r>
              <a:rPr lang="en-US" dirty="0"/>
              <a:t>Last portion of our “basic” SELECT statements- i.e. comes after the HAVING clause </a:t>
            </a:r>
          </a:p>
          <a:p>
            <a:r>
              <a:rPr lang="en-US" dirty="0"/>
              <a:t>Can be indicated ASC or DESC (ascending order or descending order)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B7A-0AA4-4DD4-B0D2-7CCAD65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EFBF674-3F74-46CF-B671-40618686706C}"/>
              </a:ext>
            </a:extLst>
          </p:cNvPr>
          <p:cNvSpPr txBox="1">
            <a:spLocks/>
          </p:cNvSpPr>
          <p:nvPr/>
        </p:nvSpPr>
        <p:spPr>
          <a:xfrm>
            <a:off x="380010" y="4374746"/>
            <a:ext cx="8385175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GROUP BY graduation HAVING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)&lt;= 2.0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graduation ASC; </a:t>
            </a:r>
          </a:p>
        </p:txBody>
      </p:sp>
    </p:spTree>
    <p:extLst>
      <p:ext uri="{BB962C8B-B14F-4D97-AF65-F5344CB8AC3E}">
        <p14:creationId xmlns:p14="http://schemas.microsoft.com/office/powerpoint/2010/main" val="38344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F0AA-0C10-4ED2-AA92-DFA6314E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2D0E-02CF-4A4B-8B11-1ADDB4D7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a single value based on an input value. </a:t>
            </a:r>
          </a:p>
          <a:p>
            <a:r>
              <a:rPr lang="en-US" dirty="0"/>
              <a:t>TRIM()</a:t>
            </a:r>
          </a:p>
          <a:p>
            <a:r>
              <a:rPr lang="en-US" dirty="0"/>
              <a:t>LOWER()</a:t>
            </a:r>
          </a:p>
          <a:p>
            <a:r>
              <a:rPr lang="en-US" dirty="0"/>
              <a:t>UPPER()</a:t>
            </a:r>
          </a:p>
          <a:p>
            <a:r>
              <a:rPr lang="en-US" dirty="0">
                <a:hlinkClick r:id="rId2"/>
              </a:rPr>
              <a:t>https://www.postgresql.org/docs/10/functions-string.html</a:t>
            </a:r>
            <a:endParaRPr lang="en-US" dirty="0"/>
          </a:p>
          <a:p>
            <a:r>
              <a:rPr lang="en-US" dirty="0"/>
              <a:t>FLOOR()</a:t>
            </a:r>
          </a:p>
          <a:p>
            <a:r>
              <a:rPr lang="en-US" dirty="0"/>
              <a:t>ABS()</a:t>
            </a:r>
          </a:p>
          <a:p>
            <a:r>
              <a:rPr lang="en-US" dirty="0"/>
              <a:t>CEIL()</a:t>
            </a:r>
          </a:p>
          <a:p>
            <a:r>
              <a:rPr lang="en-US" dirty="0">
                <a:hlinkClick r:id="rId3"/>
              </a:rPr>
              <a:t>https://www.postgresql.org/docs/10/functions-math.html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AA355-6B2E-490E-A171-960A1371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AGGREGATE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53DF3F-4182-4B80-9000-D64FCDB3B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63710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6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EADEA0-B3E6-46AF-82A6-04E14E54E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16974F-4BC6-41BA-BA60-92D6DEB14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68FD20-D5CD-4936-AA93-F2A628F7A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462BE49-28CB-460B-BEDB-7DC28114D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5B7804E-8A4F-4DD1-BF0E-A2C408B3B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F933D1-145B-4566-9E47-068F8FD2C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EB9BABE-C030-4EB5-8E35-C525E790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DD8188-79A8-43B7-8A52-0B4A41182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03D03F-B74E-4917-A175-D12A8BA25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8340BC9-EBF8-4C21-9F7A-2222856F3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1543BF-4914-43B6-B4DD-FFF9B6924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0D14B54-954D-4F0F-921D-A0BF2AAD2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DAE738-8297-4C41-B43E-432921F05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4BBD28B-29A0-4A05-AC09-80E35AA49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200D1E7-860B-48D1-9119-7BDF6DBC2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54CD240-1159-4A80-9182-635B2DE6A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9C1D087-9889-4A94-90F1-BF2AFA0D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00AAE1-85C0-4E82-AD26-9B8944137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388A-5123-4521-83F7-0377E499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B9C2-8E1B-4BE7-AE12-A99B1A2B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15" y="1331134"/>
            <a:ext cx="838398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group rows with the same value in a particular column.</a:t>
            </a:r>
          </a:p>
          <a:p>
            <a:r>
              <a:rPr lang="en-US" dirty="0"/>
              <a:t>Perform aggregate based on the value of a particular column.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(column3) FROM table GROUP BY column1, column2;</a:t>
            </a:r>
          </a:p>
          <a:p>
            <a:r>
              <a:rPr lang="en-US" dirty="0"/>
              <a:t>Columns not listed in the group by cannot be returned unless they are used in the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0A48-D708-4378-9579-B09C7600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4802F18-9239-457C-B44E-96C3A040CF30}"/>
              </a:ext>
            </a:extLst>
          </p:cNvPr>
          <p:cNvSpPr txBox="1">
            <a:spLocks/>
          </p:cNvSpPr>
          <p:nvPr/>
        </p:nvSpPr>
        <p:spPr>
          <a:xfrm>
            <a:off x="378815" y="5526866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graduation; </a:t>
            </a:r>
          </a:p>
        </p:txBody>
      </p:sp>
    </p:spTree>
    <p:extLst>
      <p:ext uri="{BB962C8B-B14F-4D97-AF65-F5344CB8AC3E}">
        <p14:creationId xmlns:p14="http://schemas.microsoft.com/office/powerpoint/2010/main" val="17266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58E4-98F1-468F-9BFB-0D9761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A666-749D-448D-AC32-D3B90404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limit the groups returned by the query specify the HAVING clause.</a:t>
            </a:r>
          </a:p>
          <a:p>
            <a:r>
              <a:rPr lang="en-US" dirty="0"/>
              <a:t>Can be used with the result of the aggregate function or with the values in the columns of the group by. </a:t>
            </a:r>
          </a:p>
          <a:p>
            <a:r>
              <a:rPr lang="en-US" dirty="0"/>
              <a:t>The operation is performed after the </a:t>
            </a:r>
            <a:r>
              <a:rPr lang="en-US" i="1" dirty="0"/>
              <a:t>WHERE (which operates on the values of each row) </a:t>
            </a:r>
            <a:r>
              <a:rPr lang="en-US" dirty="0"/>
              <a:t>and </a:t>
            </a:r>
            <a:r>
              <a:rPr lang="en-US" i="1" dirty="0"/>
              <a:t>GROUP BY </a:t>
            </a:r>
            <a:r>
              <a:rPr lang="en-US" dirty="0"/>
              <a:t>clauses.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BB5B-9C3F-4762-80D9-E3FB08F0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E3FA-9783-4A35-87E7-F4BFB56861AC}"/>
              </a:ext>
            </a:extLst>
          </p:cNvPr>
          <p:cNvSpPr txBox="1">
            <a:spLocks/>
          </p:cNvSpPr>
          <p:nvPr/>
        </p:nvSpPr>
        <p:spPr>
          <a:xfrm>
            <a:off x="378815" y="5176412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graduation HAVING MAX(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)&lt;= 2.0; </a:t>
            </a:r>
          </a:p>
        </p:txBody>
      </p:sp>
    </p:spTree>
    <p:extLst>
      <p:ext uri="{BB962C8B-B14F-4D97-AF65-F5344CB8AC3E}">
        <p14:creationId xmlns:p14="http://schemas.microsoft.com/office/powerpoint/2010/main" val="19658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1723</TotalTime>
  <Words>543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Revature</vt:lpstr>
      <vt:lpstr>Data Manipulation Language/Data Query Language</vt:lpstr>
      <vt:lpstr>WHERE clause </vt:lpstr>
      <vt:lpstr>WHERE continued</vt:lpstr>
      <vt:lpstr>Examples</vt:lpstr>
      <vt:lpstr>ORDER BY</vt:lpstr>
      <vt:lpstr>Scalar Functions</vt:lpstr>
      <vt:lpstr>AGGREGATE FUNCTIONS </vt:lpstr>
      <vt:lpstr>GROUP BY</vt:lpstr>
      <vt:lpstr>HAVING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Cynthia Enciso</cp:lastModifiedBy>
  <cp:revision>3</cp:revision>
  <dcterms:created xsi:type="dcterms:W3CDTF">2021-04-20T18:35:45Z</dcterms:created>
  <dcterms:modified xsi:type="dcterms:W3CDTF">2021-06-30T16:05:36Z</dcterms:modified>
</cp:coreProperties>
</file>