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70" r:id="rId3"/>
    <p:sldId id="274" r:id="rId4"/>
    <p:sldId id="259" r:id="rId5"/>
    <p:sldId id="271" r:id="rId6"/>
    <p:sldId id="263" r:id="rId7"/>
    <p:sldId id="277" r:id="rId8"/>
    <p:sldId id="260" r:id="rId9"/>
    <p:sldId id="272" r:id="rId10"/>
    <p:sldId id="261" r:id="rId11"/>
    <p:sldId id="278" r:id="rId12"/>
    <p:sldId id="273" r:id="rId13"/>
    <p:sldId id="279" r:id="rId14"/>
    <p:sldId id="280" r:id="rId15"/>
    <p:sldId id="275" r:id="rId16"/>
    <p:sldId id="276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1A780-F3ED-4C0A-BBE6-F0CF99F000EC}" v="338" dt="2021-07-26T16:11:24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8" y="1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93C1A780-F3ED-4C0A-BBE6-F0CF99F000EC}"/>
    <pc:docChg chg="undo custSel addSld modSld">
      <pc:chgData name="Cynthia Enciso" userId="7915927f-c5cf-4e1f-876d-e79882ad52fa" providerId="ADAL" clId="{93C1A780-F3ED-4C0A-BBE6-F0CF99F000EC}" dt="2021-07-26T16:30:24.508" v="4159" actId="20577"/>
      <pc:docMkLst>
        <pc:docMk/>
      </pc:docMkLst>
      <pc:sldChg chg="addSp modSp mod">
        <pc:chgData name="Cynthia Enciso" userId="7915927f-c5cf-4e1f-876d-e79882ad52fa" providerId="ADAL" clId="{93C1A780-F3ED-4C0A-BBE6-F0CF99F000EC}" dt="2021-07-26T14:04:59.097" v="3947" actId="1076"/>
        <pc:sldMkLst>
          <pc:docMk/>
          <pc:sldMk cId="1498928193" sldId="259"/>
        </pc:sldMkLst>
        <pc:spChg chg="add mod">
          <ac:chgData name="Cynthia Enciso" userId="7915927f-c5cf-4e1f-876d-e79882ad52fa" providerId="ADAL" clId="{93C1A780-F3ED-4C0A-BBE6-F0CF99F000EC}" dt="2021-07-26T14:04:59.097" v="3947" actId="1076"/>
          <ac:spMkLst>
            <pc:docMk/>
            <pc:sldMk cId="1498928193" sldId="259"/>
            <ac:spMk id="5" creationId="{AF10BE99-AF4B-4C33-9D45-C8CEAEE1BD54}"/>
          </ac:spMkLst>
        </pc:spChg>
      </pc:sldChg>
      <pc:sldChg chg="modSp mod addAnim delAnim modAnim">
        <pc:chgData name="Cynthia Enciso" userId="7915927f-c5cf-4e1f-876d-e79882ad52fa" providerId="ADAL" clId="{93C1A780-F3ED-4C0A-BBE6-F0CF99F000EC}" dt="2021-07-25T02:29:16.019" v="1824" actId="20577"/>
        <pc:sldMkLst>
          <pc:docMk/>
          <pc:sldMk cId="4075910584" sldId="260"/>
        </pc:sldMkLst>
        <pc:spChg chg="mod">
          <ac:chgData name="Cynthia Enciso" userId="7915927f-c5cf-4e1f-876d-e79882ad52fa" providerId="ADAL" clId="{93C1A780-F3ED-4C0A-BBE6-F0CF99F000EC}" dt="2021-07-25T02:29:16.019" v="1824" actId="20577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93C1A780-F3ED-4C0A-BBE6-F0CF99F000EC}" dt="2021-07-26T15:34:04.783" v="4098" actId="27636"/>
        <pc:sldMkLst>
          <pc:docMk/>
          <pc:sldMk cId="375702705" sldId="263"/>
        </pc:sldMkLst>
        <pc:spChg chg="mod">
          <ac:chgData name="Cynthia Enciso" userId="7915927f-c5cf-4e1f-876d-e79882ad52fa" providerId="ADAL" clId="{93C1A780-F3ED-4C0A-BBE6-F0CF99F000EC}" dt="2021-07-26T15:34:04.783" v="4098" actId="27636"/>
          <ac:spMkLst>
            <pc:docMk/>
            <pc:sldMk cId="375702705" sldId="263"/>
            <ac:spMk id="3" creationId="{7DC71418-CB55-4A74-9B27-7741EF970CF4}"/>
          </ac:spMkLst>
        </pc:spChg>
      </pc:sldChg>
      <pc:sldChg chg="addSp delSp modSp mod">
        <pc:chgData name="Cynthia Enciso" userId="7915927f-c5cf-4e1f-876d-e79882ad52fa" providerId="ADAL" clId="{93C1A780-F3ED-4C0A-BBE6-F0CF99F000EC}" dt="2021-07-26T15:05:05.897" v="4094" actId="1076"/>
        <pc:sldMkLst>
          <pc:docMk/>
          <pc:sldMk cId="2415002267" sldId="270"/>
        </pc:sldMkLst>
        <pc:spChg chg="add del mod">
          <ac:chgData name="Cynthia Enciso" userId="7915927f-c5cf-4e1f-876d-e79882ad52fa" providerId="ADAL" clId="{93C1A780-F3ED-4C0A-BBE6-F0CF99F000EC}" dt="2021-07-26T14:58:05.090" v="4092" actId="478"/>
          <ac:spMkLst>
            <pc:docMk/>
            <pc:sldMk cId="2415002267" sldId="270"/>
            <ac:spMk id="2" creationId="{B24F1D41-1CF1-4159-9597-9287A55CA000}"/>
          </ac:spMkLst>
        </pc:spChg>
        <pc:picChg chg="mod">
          <ac:chgData name="Cynthia Enciso" userId="7915927f-c5cf-4e1f-876d-e79882ad52fa" providerId="ADAL" clId="{93C1A780-F3ED-4C0A-BBE6-F0CF99F000EC}" dt="2021-07-26T15:05:05.897" v="4094" actId="1076"/>
          <ac:picMkLst>
            <pc:docMk/>
            <pc:sldMk cId="2415002267" sldId="270"/>
            <ac:picMk id="8" creationId="{08D9CB31-2FB7-467E-BB6F-EE780E9E526A}"/>
          </ac:picMkLst>
        </pc:picChg>
      </pc:sldChg>
      <pc:sldChg chg="addSp modSp mod">
        <pc:chgData name="Cynthia Enciso" userId="7915927f-c5cf-4e1f-876d-e79882ad52fa" providerId="ADAL" clId="{93C1A780-F3ED-4C0A-BBE6-F0CF99F000EC}" dt="2021-07-25T02:26:33.190" v="1820" actId="1076"/>
        <pc:sldMkLst>
          <pc:docMk/>
          <pc:sldMk cId="1771986223" sldId="272"/>
        </pc:sldMkLst>
        <pc:spChg chg="add mod">
          <ac:chgData name="Cynthia Enciso" userId="7915927f-c5cf-4e1f-876d-e79882ad52fa" providerId="ADAL" clId="{93C1A780-F3ED-4C0A-BBE6-F0CF99F000EC}" dt="2021-07-25T02:26:33.190" v="1820" actId="1076"/>
          <ac:spMkLst>
            <pc:docMk/>
            <pc:sldMk cId="1771986223" sldId="272"/>
            <ac:spMk id="5" creationId="{E75231AA-62FF-4080-B479-BDE8DE01B55C}"/>
          </ac:spMkLst>
        </pc:spChg>
      </pc:sldChg>
      <pc:sldChg chg="addSp delSp modSp mod">
        <pc:chgData name="Cynthia Enciso" userId="7915927f-c5cf-4e1f-876d-e79882ad52fa" providerId="ADAL" clId="{93C1A780-F3ED-4C0A-BBE6-F0CF99F000EC}" dt="2021-07-26T16:03:36.332" v="4103" actId="1076"/>
        <pc:sldMkLst>
          <pc:docMk/>
          <pc:sldMk cId="455020933" sldId="273"/>
        </pc:sldMkLst>
        <pc:spChg chg="mod">
          <ac:chgData name="Cynthia Enciso" userId="7915927f-c5cf-4e1f-876d-e79882ad52fa" providerId="ADAL" clId="{93C1A780-F3ED-4C0A-BBE6-F0CF99F000EC}" dt="2021-07-26T16:02:17.690" v="4102" actId="20578"/>
          <ac:spMkLst>
            <pc:docMk/>
            <pc:sldMk cId="455020933" sldId="273"/>
            <ac:spMk id="3" creationId="{CEBF21D7-147C-45D5-A307-CA7E25D8E4BC}"/>
          </ac:spMkLst>
        </pc:spChg>
        <pc:spChg chg="add del mod">
          <ac:chgData name="Cynthia Enciso" userId="7915927f-c5cf-4e1f-876d-e79882ad52fa" providerId="ADAL" clId="{93C1A780-F3ED-4C0A-BBE6-F0CF99F000EC}" dt="2021-07-26T14:12:25.256" v="3948" actId="478"/>
          <ac:spMkLst>
            <pc:docMk/>
            <pc:sldMk cId="455020933" sldId="273"/>
            <ac:spMk id="5" creationId="{5028F937-E403-4687-8136-EB846DC094AE}"/>
          </ac:spMkLst>
        </pc:spChg>
        <pc:spChg chg="add mod">
          <ac:chgData name="Cynthia Enciso" userId="7915927f-c5cf-4e1f-876d-e79882ad52fa" providerId="ADAL" clId="{93C1A780-F3ED-4C0A-BBE6-F0CF99F000EC}" dt="2021-07-26T16:03:36.332" v="4103" actId="1076"/>
          <ac:spMkLst>
            <pc:docMk/>
            <pc:sldMk cId="455020933" sldId="273"/>
            <ac:spMk id="6" creationId="{F6BF02BA-F829-46F4-9C5D-199F5B6C57A3}"/>
          </ac:spMkLst>
        </pc:spChg>
        <pc:spChg chg="add mod">
          <ac:chgData name="Cynthia Enciso" userId="7915927f-c5cf-4e1f-876d-e79882ad52fa" providerId="ADAL" clId="{93C1A780-F3ED-4C0A-BBE6-F0CF99F000EC}" dt="2021-07-26T14:15:21.929" v="4054" actId="20577"/>
          <ac:spMkLst>
            <pc:docMk/>
            <pc:sldMk cId="455020933" sldId="273"/>
            <ac:spMk id="8" creationId="{5221435A-4551-47C5-A771-1EA7E86A70AA}"/>
          </ac:spMkLst>
        </pc:spChg>
        <pc:spChg chg="add del mod">
          <ac:chgData name="Cynthia Enciso" userId="7915927f-c5cf-4e1f-876d-e79882ad52fa" providerId="ADAL" clId="{93C1A780-F3ED-4C0A-BBE6-F0CF99F000EC}" dt="2021-07-26T14:15:47.239" v="4091"/>
          <ac:spMkLst>
            <pc:docMk/>
            <pc:sldMk cId="455020933" sldId="273"/>
            <ac:spMk id="9" creationId="{5A2E1E12-9053-4068-97D5-4DED40D4F563}"/>
          </ac:spMkLst>
        </pc:spChg>
        <pc:picChg chg="mod">
          <ac:chgData name="Cynthia Enciso" userId="7915927f-c5cf-4e1f-876d-e79882ad52fa" providerId="ADAL" clId="{93C1A780-F3ED-4C0A-BBE6-F0CF99F000EC}" dt="2021-07-25T02:46:54.907" v="2633" actId="1076"/>
          <ac:picMkLst>
            <pc:docMk/>
            <pc:sldMk cId="455020933" sldId="273"/>
            <ac:picMk id="7" creationId="{C4170CEB-888A-4E83-A5DF-5F37C1873435}"/>
          </ac:picMkLst>
        </pc:picChg>
      </pc:sldChg>
      <pc:sldChg chg="addSp modSp mod">
        <pc:chgData name="Cynthia Enciso" userId="7915927f-c5cf-4e1f-876d-e79882ad52fa" providerId="ADAL" clId="{93C1A780-F3ED-4C0A-BBE6-F0CF99F000EC}" dt="2021-07-25T03:25:01.914" v="3022" actId="20577"/>
        <pc:sldMkLst>
          <pc:docMk/>
          <pc:sldMk cId="4100925288" sldId="274"/>
        </pc:sldMkLst>
        <pc:spChg chg="mod">
          <ac:chgData name="Cynthia Enciso" userId="7915927f-c5cf-4e1f-876d-e79882ad52fa" providerId="ADAL" clId="{93C1A780-F3ED-4C0A-BBE6-F0CF99F000EC}" dt="2021-07-25T03:24:37.293" v="2984" actId="20577"/>
          <ac:spMkLst>
            <pc:docMk/>
            <pc:sldMk cId="4100925288" sldId="274"/>
            <ac:spMk id="5" creationId="{3CA584CB-6F0D-4C74-B535-D14AE624C7B8}"/>
          </ac:spMkLst>
        </pc:spChg>
        <pc:spChg chg="add mod">
          <ac:chgData name="Cynthia Enciso" userId="7915927f-c5cf-4e1f-876d-e79882ad52fa" providerId="ADAL" clId="{93C1A780-F3ED-4C0A-BBE6-F0CF99F000EC}" dt="2021-07-25T03:25:01.914" v="3022" actId="20577"/>
          <ac:spMkLst>
            <pc:docMk/>
            <pc:sldMk cId="4100925288" sldId="274"/>
            <ac:spMk id="6" creationId="{FEBE1A70-391B-4DBC-BD54-D119DD3A8610}"/>
          </ac:spMkLst>
        </pc:spChg>
      </pc:sldChg>
      <pc:sldChg chg="addSp modSp mod">
        <pc:chgData name="Cynthia Enciso" userId="7915927f-c5cf-4e1f-876d-e79882ad52fa" providerId="ADAL" clId="{93C1A780-F3ED-4C0A-BBE6-F0CF99F000EC}" dt="2021-07-26T16:11:23.396" v="4104" actId="20578"/>
        <pc:sldMkLst>
          <pc:docMk/>
          <pc:sldMk cId="1481961379" sldId="275"/>
        </pc:sldMkLst>
        <pc:spChg chg="mod">
          <ac:chgData name="Cynthia Enciso" userId="7915927f-c5cf-4e1f-876d-e79882ad52fa" providerId="ADAL" clId="{93C1A780-F3ED-4C0A-BBE6-F0CF99F000EC}" dt="2021-07-25T12:41:48.702" v="3472" actId="27636"/>
          <ac:spMkLst>
            <pc:docMk/>
            <pc:sldMk cId="1481961379" sldId="275"/>
            <ac:spMk id="3" creationId="{3762BAB9-B9AF-462F-9912-234D06452565}"/>
          </ac:spMkLst>
        </pc:spChg>
        <pc:spChg chg="mod">
          <ac:chgData name="Cynthia Enciso" userId="7915927f-c5cf-4e1f-876d-e79882ad52fa" providerId="ADAL" clId="{93C1A780-F3ED-4C0A-BBE6-F0CF99F000EC}" dt="2021-07-26T16:11:23.396" v="4104" actId="20578"/>
          <ac:spMkLst>
            <pc:docMk/>
            <pc:sldMk cId="1481961379" sldId="275"/>
            <ac:spMk id="5" creationId="{968C755B-4792-4D84-8050-C17EF57305F7}"/>
          </ac:spMkLst>
        </pc:spChg>
        <pc:spChg chg="add mod">
          <ac:chgData name="Cynthia Enciso" userId="7915927f-c5cf-4e1f-876d-e79882ad52fa" providerId="ADAL" clId="{93C1A780-F3ED-4C0A-BBE6-F0CF99F000EC}" dt="2021-07-25T02:43:40.498" v="2531" actId="1076"/>
          <ac:spMkLst>
            <pc:docMk/>
            <pc:sldMk cId="1481961379" sldId="275"/>
            <ac:spMk id="6" creationId="{AFCBE3F1-0875-40B1-B5EF-EAE128AC1578}"/>
          </ac:spMkLst>
        </pc:spChg>
        <pc:spChg chg="add mod">
          <ac:chgData name="Cynthia Enciso" userId="7915927f-c5cf-4e1f-876d-e79882ad52fa" providerId="ADAL" clId="{93C1A780-F3ED-4C0A-BBE6-F0CF99F000EC}" dt="2021-07-26T13:12:23.313" v="3840" actId="20577"/>
          <ac:spMkLst>
            <pc:docMk/>
            <pc:sldMk cId="1481961379" sldId="275"/>
            <ac:spMk id="7" creationId="{0BBEC0F8-9877-46EB-9C14-5816D9FB9BA8}"/>
          </ac:spMkLst>
        </pc:spChg>
      </pc:sldChg>
      <pc:sldChg chg="modSp new mod">
        <pc:chgData name="Cynthia Enciso" userId="7915927f-c5cf-4e1f-876d-e79882ad52fa" providerId="ADAL" clId="{93C1A780-F3ED-4C0A-BBE6-F0CF99F000EC}" dt="2021-07-26T15:35:48.407" v="4099" actId="20578"/>
        <pc:sldMkLst>
          <pc:docMk/>
          <pc:sldMk cId="1254493553" sldId="277"/>
        </pc:sldMkLst>
        <pc:spChg chg="mod">
          <ac:chgData name="Cynthia Enciso" userId="7915927f-c5cf-4e1f-876d-e79882ad52fa" providerId="ADAL" clId="{93C1A780-F3ED-4C0A-BBE6-F0CF99F000EC}" dt="2021-07-25T02:10:35.827" v="949" actId="20577"/>
          <ac:spMkLst>
            <pc:docMk/>
            <pc:sldMk cId="1254493553" sldId="277"/>
            <ac:spMk id="2" creationId="{C848BA8A-1F0A-44A7-8C2E-F0CE85E5E40E}"/>
          </ac:spMkLst>
        </pc:spChg>
        <pc:spChg chg="mod">
          <ac:chgData name="Cynthia Enciso" userId="7915927f-c5cf-4e1f-876d-e79882ad52fa" providerId="ADAL" clId="{93C1A780-F3ED-4C0A-BBE6-F0CF99F000EC}" dt="2021-07-26T15:35:48.407" v="4099" actId="20578"/>
          <ac:spMkLst>
            <pc:docMk/>
            <pc:sldMk cId="1254493553" sldId="277"/>
            <ac:spMk id="3" creationId="{CC8E73E2-F6B9-4AFB-B77D-2686C83D40F3}"/>
          </ac:spMkLst>
        </pc:spChg>
      </pc:sldChg>
      <pc:sldChg chg="modSp new mod">
        <pc:chgData name="Cynthia Enciso" userId="7915927f-c5cf-4e1f-876d-e79882ad52fa" providerId="ADAL" clId="{93C1A780-F3ED-4C0A-BBE6-F0CF99F000EC}" dt="2021-07-26T15:47:08.098" v="4101" actId="27636"/>
        <pc:sldMkLst>
          <pc:docMk/>
          <pc:sldMk cId="15523835" sldId="278"/>
        </pc:sldMkLst>
        <pc:spChg chg="mod">
          <ac:chgData name="Cynthia Enciso" userId="7915927f-c5cf-4e1f-876d-e79882ad52fa" providerId="ADAL" clId="{93C1A780-F3ED-4C0A-BBE6-F0CF99F000EC}" dt="2021-07-25T02:30:01.043" v="1837" actId="20577"/>
          <ac:spMkLst>
            <pc:docMk/>
            <pc:sldMk cId="15523835" sldId="278"/>
            <ac:spMk id="2" creationId="{FB1FA5A0-09CC-492F-AD57-6BC63D51002F}"/>
          </ac:spMkLst>
        </pc:spChg>
        <pc:spChg chg="mod">
          <ac:chgData name="Cynthia Enciso" userId="7915927f-c5cf-4e1f-876d-e79882ad52fa" providerId="ADAL" clId="{93C1A780-F3ED-4C0A-BBE6-F0CF99F000EC}" dt="2021-07-26T15:47:08.098" v="4101" actId="27636"/>
          <ac:spMkLst>
            <pc:docMk/>
            <pc:sldMk cId="15523835" sldId="278"/>
            <ac:spMk id="3" creationId="{D54B1CC9-F202-435B-AA2F-03B4E0C9F334}"/>
          </ac:spMkLst>
        </pc:spChg>
      </pc:sldChg>
      <pc:sldChg chg="delSp modSp new mod">
        <pc:chgData name="Cynthia Enciso" userId="7915927f-c5cf-4e1f-876d-e79882ad52fa" providerId="ADAL" clId="{93C1A780-F3ED-4C0A-BBE6-F0CF99F000EC}" dt="2021-07-26T16:30:24.508" v="4159" actId="20577"/>
        <pc:sldMkLst>
          <pc:docMk/>
          <pc:sldMk cId="3082475961" sldId="279"/>
        </pc:sldMkLst>
        <pc:spChg chg="mod">
          <ac:chgData name="Cynthia Enciso" userId="7915927f-c5cf-4e1f-876d-e79882ad52fa" providerId="ADAL" clId="{93C1A780-F3ED-4C0A-BBE6-F0CF99F000EC}" dt="2021-07-25T12:20:14.531" v="3039" actId="20577"/>
          <ac:spMkLst>
            <pc:docMk/>
            <pc:sldMk cId="3082475961" sldId="279"/>
            <ac:spMk id="2" creationId="{7242F908-B145-40D0-9F65-A301469BA77D}"/>
          </ac:spMkLst>
        </pc:spChg>
        <pc:spChg chg="mod">
          <ac:chgData name="Cynthia Enciso" userId="7915927f-c5cf-4e1f-876d-e79882ad52fa" providerId="ADAL" clId="{93C1A780-F3ED-4C0A-BBE6-F0CF99F000EC}" dt="2021-07-26T16:30:24.508" v="4159" actId="20577"/>
          <ac:spMkLst>
            <pc:docMk/>
            <pc:sldMk cId="3082475961" sldId="279"/>
            <ac:spMk id="3" creationId="{A3D1003C-FB3E-4174-B8F6-08B3C6F0A0DD}"/>
          </ac:spMkLst>
        </pc:spChg>
        <pc:spChg chg="del">
          <ac:chgData name="Cynthia Enciso" userId="7915927f-c5cf-4e1f-876d-e79882ad52fa" providerId="ADAL" clId="{93C1A780-F3ED-4C0A-BBE6-F0CF99F000EC}" dt="2021-07-25T12:20:16.968" v="3040" actId="478"/>
          <ac:spMkLst>
            <pc:docMk/>
            <pc:sldMk cId="3082475961" sldId="279"/>
            <ac:spMk id="5" creationId="{31C7B3BA-1092-406E-90CB-F4AC36D38164}"/>
          </ac:spMkLst>
        </pc:spChg>
      </pc:sldChg>
      <pc:sldChg chg="addSp delSp modSp new mod">
        <pc:chgData name="Cynthia Enciso" userId="7915927f-c5cf-4e1f-876d-e79882ad52fa" providerId="ADAL" clId="{93C1A780-F3ED-4C0A-BBE6-F0CF99F000EC}" dt="2021-07-26T16:12:15.827" v="4105" actId="1076"/>
        <pc:sldMkLst>
          <pc:docMk/>
          <pc:sldMk cId="3252868604" sldId="280"/>
        </pc:sldMkLst>
        <pc:spChg chg="mod">
          <ac:chgData name="Cynthia Enciso" userId="7915927f-c5cf-4e1f-876d-e79882ad52fa" providerId="ADAL" clId="{93C1A780-F3ED-4C0A-BBE6-F0CF99F000EC}" dt="2021-07-25T12:46:04.356" v="3601" actId="20577"/>
          <ac:spMkLst>
            <pc:docMk/>
            <pc:sldMk cId="3252868604" sldId="280"/>
            <ac:spMk id="2" creationId="{C4AE4A56-EDC2-40B6-AD96-951AF44246A3}"/>
          </ac:spMkLst>
        </pc:spChg>
        <pc:spChg chg="del">
          <ac:chgData name="Cynthia Enciso" userId="7915927f-c5cf-4e1f-876d-e79882ad52fa" providerId="ADAL" clId="{93C1A780-F3ED-4C0A-BBE6-F0CF99F000EC}" dt="2021-07-25T12:43:03.220" v="3479" actId="478"/>
          <ac:spMkLst>
            <pc:docMk/>
            <pc:sldMk cId="3252868604" sldId="280"/>
            <ac:spMk id="3" creationId="{DAA6B783-D72F-4362-8A93-66257DEB1A25}"/>
          </ac:spMkLst>
        </pc:spChg>
        <pc:spChg chg="add del mod">
          <ac:chgData name="Cynthia Enciso" userId="7915927f-c5cf-4e1f-876d-e79882ad52fa" providerId="ADAL" clId="{93C1A780-F3ED-4C0A-BBE6-F0CF99F000EC}" dt="2021-07-25T12:44:48.738" v="3573" actId="478"/>
          <ac:spMkLst>
            <pc:docMk/>
            <pc:sldMk cId="3252868604" sldId="280"/>
            <ac:spMk id="5" creationId="{14F00FCE-FD00-4657-A1AB-7CA8913A0B62}"/>
          </ac:spMkLst>
        </pc:spChg>
        <pc:spChg chg="add del mod">
          <ac:chgData name="Cynthia Enciso" userId="7915927f-c5cf-4e1f-876d-e79882ad52fa" providerId="ADAL" clId="{93C1A780-F3ED-4C0A-BBE6-F0CF99F000EC}" dt="2021-07-25T12:43:07.800" v="3481"/>
          <ac:spMkLst>
            <pc:docMk/>
            <pc:sldMk cId="3252868604" sldId="280"/>
            <ac:spMk id="6" creationId="{D0E98DC6-65B7-4F0B-A34F-3A338EB17BAF}"/>
          </ac:spMkLst>
        </pc:spChg>
        <pc:spChg chg="add del mod">
          <ac:chgData name="Cynthia Enciso" userId="7915927f-c5cf-4e1f-876d-e79882ad52fa" providerId="ADAL" clId="{93C1A780-F3ED-4C0A-BBE6-F0CF99F000EC}" dt="2021-07-25T12:43:09.547" v="3483"/>
          <ac:spMkLst>
            <pc:docMk/>
            <pc:sldMk cId="3252868604" sldId="280"/>
            <ac:spMk id="7" creationId="{70D7418F-656D-45D9-8A2D-B76D81A53EC8}"/>
          </ac:spMkLst>
        </pc:spChg>
        <pc:spChg chg="add del mod">
          <ac:chgData name="Cynthia Enciso" userId="7915927f-c5cf-4e1f-876d-e79882ad52fa" providerId="ADAL" clId="{93C1A780-F3ED-4C0A-BBE6-F0CF99F000EC}" dt="2021-07-25T12:44:22.175" v="3541" actId="478"/>
          <ac:spMkLst>
            <pc:docMk/>
            <pc:sldMk cId="3252868604" sldId="280"/>
            <ac:spMk id="9" creationId="{FEBC0659-1FC8-4FB6-BEC9-F9C70006C6E3}"/>
          </ac:spMkLst>
        </pc:spChg>
        <pc:spChg chg="add del mod">
          <ac:chgData name="Cynthia Enciso" userId="7915927f-c5cf-4e1f-876d-e79882ad52fa" providerId="ADAL" clId="{93C1A780-F3ED-4C0A-BBE6-F0CF99F000EC}" dt="2021-07-25T12:44:21.431" v="3539" actId="767"/>
          <ac:spMkLst>
            <pc:docMk/>
            <pc:sldMk cId="3252868604" sldId="280"/>
            <ac:spMk id="10" creationId="{E21C424E-B806-405C-8929-80CB01E5C320}"/>
          </ac:spMkLst>
        </pc:spChg>
        <pc:spChg chg="add del">
          <ac:chgData name="Cynthia Enciso" userId="7915927f-c5cf-4e1f-876d-e79882ad52fa" providerId="ADAL" clId="{93C1A780-F3ED-4C0A-BBE6-F0CF99F000EC}" dt="2021-07-25T12:43:33.771" v="3502"/>
          <ac:spMkLst>
            <pc:docMk/>
            <pc:sldMk cId="3252868604" sldId="280"/>
            <ac:spMk id="11" creationId="{F91CFBFA-DC94-4C9C-8880-164DD2943260}"/>
          </ac:spMkLst>
        </pc:spChg>
        <pc:spChg chg="add del mod">
          <ac:chgData name="Cynthia Enciso" userId="7915927f-c5cf-4e1f-876d-e79882ad52fa" providerId="ADAL" clId="{93C1A780-F3ED-4C0A-BBE6-F0CF99F000EC}" dt="2021-07-25T12:44:21.127" v="3538"/>
          <ac:spMkLst>
            <pc:docMk/>
            <pc:sldMk cId="3252868604" sldId="280"/>
            <ac:spMk id="12" creationId="{79DE5343-4288-4E79-A601-2234E98B4D77}"/>
          </ac:spMkLst>
        </pc:spChg>
        <pc:spChg chg="add del mod">
          <ac:chgData name="Cynthia Enciso" userId="7915927f-c5cf-4e1f-876d-e79882ad52fa" providerId="ADAL" clId="{93C1A780-F3ED-4C0A-BBE6-F0CF99F000EC}" dt="2021-07-25T12:44:19.882" v="3534"/>
          <ac:spMkLst>
            <pc:docMk/>
            <pc:sldMk cId="3252868604" sldId="280"/>
            <ac:spMk id="13" creationId="{5EF05C93-6C5B-42F7-B8D7-CF72F9E7BC6E}"/>
          </ac:spMkLst>
        </pc:spChg>
        <pc:spChg chg="add del mod">
          <ac:chgData name="Cynthia Enciso" userId="7915927f-c5cf-4e1f-876d-e79882ad52fa" providerId="ADAL" clId="{93C1A780-F3ED-4C0A-BBE6-F0CF99F000EC}" dt="2021-07-25T12:44:50.878" v="3574" actId="478"/>
          <ac:spMkLst>
            <pc:docMk/>
            <pc:sldMk cId="3252868604" sldId="280"/>
            <ac:spMk id="15" creationId="{64313FAB-ECA1-4954-95E7-FC22AACFC6F2}"/>
          </ac:spMkLst>
        </pc:spChg>
        <pc:spChg chg="add del">
          <ac:chgData name="Cynthia Enciso" userId="7915927f-c5cf-4e1f-876d-e79882ad52fa" providerId="ADAL" clId="{93C1A780-F3ED-4C0A-BBE6-F0CF99F000EC}" dt="2021-07-25T12:44:55.910" v="3576"/>
          <ac:spMkLst>
            <pc:docMk/>
            <pc:sldMk cId="3252868604" sldId="280"/>
            <ac:spMk id="16" creationId="{A7E5A4C3-C80D-4537-92C0-408E2F0E1C6A}"/>
          </ac:spMkLst>
        </pc:spChg>
        <pc:spChg chg="add del mod">
          <ac:chgData name="Cynthia Enciso" userId="7915927f-c5cf-4e1f-876d-e79882ad52fa" providerId="ADAL" clId="{93C1A780-F3ED-4C0A-BBE6-F0CF99F000EC}" dt="2021-07-25T13:00:04.517" v="3715" actId="478"/>
          <ac:spMkLst>
            <pc:docMk/>
            <pc:sldMk cId="3252868604" sldId="280"/>
            <ac:spMk id="17" creationId="{B1F83D12-CF74-427D-9899-A9A97BFD9371}"/>
          </ac:spMkLst>
        </pc:spChg>
        <pc:spChg chg="add del mod">
          <ac:chgData name="Cynthia Enciso" userId="7915927f-c5cf-4e1f-876d-e79882ad52fa" providerId="ADAL" clId="{93C1A780-F3ED-4C0A-BBE6-F0CF99F000EC}" dt="2021-07-25T13:06:06.707" v="3730" actId="478"/>
          <ac:spMkLst>
            <pc:docMk/>
            <pc:sldMk cId="3252868604" sldId="280"/>
            <ac:spMk id="18" creationId="{8BEBAC0D-C925-4029-B0C1-B443812EEEB8}"/>
          </ac:spMkLst>
        </pc:spChg>
        <pc:spChg chg="add del mod">
          <ac:chgData name="Cynthia Enciso" userId="7915927f-c5cf-4e1f-876d-e79882ad52fa" providerId="ADAL" clId="{93C1A780-F3ED-4C0A-BBE6-F0CF99F000EC}" dt="2021-07-25T13:06:12.887" v="3732" actId="478"/>
          <ac:spMkLst>
            <pc:docMk/>
            <pc:sldMk cId="3252868604" sldId="280"/>
            <ac:spMk id="19" creationId="{9050F3BF-4F68-4BE9-A5DE-4D5468ECFF4C}"/>
          </ac:spMkLst>
        </pc:spChg>
        <pc:spChg chg="add del">
          <ac:chgData name="Cynthia Enciso" userId="7915927f-c5cf-4e1f-876d-e79882ad52fa" providerId="ADAL" clId="{93C1A780-F3ED-4C0A-BBE6-F0CF99F000EC}" dt="2021-07-25T13:06:17.155" v="3734"/>
          <ac:spMkLst>
            <pc:docMk/>
            <pc:sldMk cId="3252868604" sldId="280"/>
            <ac:spMk id="20" creationId="{87137FE6-C00C-4EA4-BB9A-E42AD6046036}"/>
          </ac:spMkLst>
        </pc:spChg>
        <pc:spChg chg="add mod">
          <ac:chgData name="Cynthia Enciso" userId="7915927f-c5cf-4e1f-876d-e79882ad52fa" providerId="ADAL" clId="{93C1A780-F3ED-4C0A-BBE6-F0CF99F000EC}" dt="2021-07-26T16:12:15.827" v="4105" actId="1076"/>
          <ac:spMkLst>
            <pc:docMk/>
            <pc:sldMk cId="3252868604" sldId="280"/>
            <ac:spMk id="22" creationId="{45BFF35E-34B6-404B-AC8D-A7D4388968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ynthia-enciso/RAP-210517/blob/master/environment-setup/tomcat-install-windows.md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943E-A361-4BEF-8B49-046E502FA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and Servlets Intro</a:t>
            </a:r>
          </a:p>
        </p:txBody>
      </p:sp>
    </p:spTree>
    <p:extLst>
      <p:ext uri="{BB962C8B-B14F-4D97-AF65-F5344CB8AC3E}">
        <p14:creationId xmlns:p14="http://schemas.microsoft.com/office/powerpoint/2010/main" val="427350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requests:</a:t>
            </a:r>
          </a:p>
          <a:p>
            <a:pPr lvl="1"/>
            <a:r>
              <a:rPr lang="en-US" dirty="0"/>
              <a:t>Used to send data to a server</a:t>
            </a:r>
          </a:p>
          <a:p>
            <a:pPr lvl="1"/>
            <a:r>
              <a:rPr lang="en-US" dirty="0"/>
              <a:t>Parameters are only in the “body”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A5A0-09CC-492F-AD57-6BC63D51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1CC9-F202-435B-AA2F-03B4E0C9F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527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Part of a server’s response to a request</a:t>
            </a:r>
          </a:p>
          <a:p>
            <a:r>
              <a:rPr lang="en-US" dirty="0"/>
              <a:t>100s: informational codes</a:t>
            </a:r>
          </a:p>
          <a:p>
            <a:pPr lvl="1"/>
            <a:r>
              <a:rPr lang="en-US" dirty="0"/>
              <a:t>100: Continue</a:t>
            </a:r>
          </a:p>
          <a:p>
            <a:r>
              <a:rPr lang="en-US" dirty="0"/>
              <a:t>200s: success codes</a:t>
            </a:r>
          </a:p>
          <a:p>
            <a:pPr lvl="1"/>
            <a:r>
              <a:rPr lang="en-US" dirty="0"/>
              <a:t>200: OK</a:t>
            </a:r>
          </a:p>
          <a:p>
            <a:pPr lvl="1"/>
            <a:r>
              <a:rPr lang="en-US" dirty="0"/>
              <a:t>201: Created</a:t>
            </a:r>
          </a:p>
          <a:p>
            <a:r>
              <a:rPr lang="en-US" dirty="0"/>
              <a:t>300s: redirections codes</a:t>
            </a:r>
          </a:p>
          <a:p>
            <a:pPr lvl="1"/>
            <a:r>
              <a:rPr lang="en-US" dirty="0"/>
              <a:t>301: moved permanently</a:t>
            </a:r>
          </a:p>
          <a:p>
            <a:r>
              <a:rPr lang="en-US" dirty="0"/>
              <a:t>400s: client errors codes</a:t>
            </a:r>
          </a:p>
          <a:p>
            <a:pPr lvl="1"/>
            <a:r>
              <a:rPr lang="en-US" dirty="0"/>
              <a:t>401: unauthorized</a:t>
            </a:r>
          </a:p>
          <a:p>
            <a:pPr lvl="1"/>
            <a:r>
              <a:rPr lang="en-US" dirty="0"/>
              <a:t>404: not found</a:t>
            </a:r>
          </a:p>
          <a:p>
            <a:pPr lvl="1"/>
            <a:r>
              <a:rPr lang="en-US" dirty="0"/>
              <a:t>409: conflict</a:t>
            </a:r>
          </a:p>
          <a:p>
            <a:r>
              <a:rPr lang="en-US" dirty="0"/>
              <a:t>500s: server errors codes</a:t>
            </a:r>
          </a:p>
          <a:p>
            <a:pPr lvl="1"/>
            <a:r>
              <a:rPr lang="en-US" dirty="0"/>
              <a:t>500: internal server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AEC2C-5E44-425F-8165-71C44123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FD63-53F9-49E0-8BD4-C25FCBEF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Servlet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21D7-147C-45D5-A307-CA7E25D8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273540" cy="3208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</a:t>
            </a:r>
            <a:r>
              <a:rPr lang="en-US" sz="2600" b="1" dirty="0"/>
              <a:t>Servlet</a:t>
            </a:r>
            <a:r>
              <a:rPr lang="en-US" sz="2600" dirty="0"/>
              <a:t> is a Java class that takes incoming requests, processes them, and generates a response to send back to the user.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The </a:t>
            </a:r>
            <a:r>
              <a:rPr lang="en-US" sz="2600" b="1" dirty="0"/>
              <a:t>Servlet container</a:t>
            </a:r>
            <a:r>
              <a:rPr lang="en-US" sz="2600" dirty="0"/>
              <a:t> is the component of an </a:t>
            </a:r>
            <a:r>
              <a:rPr lang="en-US" sz="2600" b="1" dirty="0"/>
              <a:t>application server</a:t>
            </a:r>
            <a:r>
              <a:rPr lang="en-US" sz="2600" dirty="0"/>
              <a:t> that manages Servlets.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Servlets allow Java to generate static (pre-defined) webpages with dynamic content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52DD-25F9-43D1-9315-6BDCB87F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4170CEB-888A-4E83-A5DF-5F37C1873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74" y="4196330"/>
            <a:ext cx="6373561" cy="266096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F02BA-F829-46F4-9C5D-199F5B6C57A3}"/>
              </a:ext>
            </a:extLst>
          </p:cNvPr>
          <p:cNvSpPr txBox="1"/>
          <p:nvPr/>
        </p:nvSpPr>
        <p:spPr>
          <a:xfrm>
            <a:off x="-2209800" y="2388263"/>
            <a:ext cx="168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Tomcat is our application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1435A-4551-47C5-A771-1EA7E86A70AA}"/>
              </a:ext>
            </a:extLst>
          </p:cNvPr>
          <p:cNvSpPr txBox="1"/>
          <p:nvPr/>
        </p:nvSpPr>
        <p:spPr>
          <a:xfrm>
            <a:off x="9347752" y="364434"/>
            <a:ext cx="2576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server: used to generate dynamic content</a:t>
            </a:r>
          </a:p>
          <a:p>
            <a:endParaRPr lang="en-US" dirty="0"/>
          </a:p>
          <a:p>
            <a:r>
              <a:rPr lang="en-US" dirty="0"/>
              <a:t>Web server: serves static content</a:t>
            </a:r>
          </a:p>
        </p:txBody>
      </p:sp>
    </p:spTree>
    <p:extLst>
      <p:ext uri="{BB962C8B-B14F-4D97-AF65-F5344CB8AC3E}">
        <p14:creationId xmlns:p14="http://schemas.microsoft.com/office/powerpoint/2010/main" val="45502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F908-B145-40D0-9F65-A301469B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003C-FB3E-4174-B8F6-08B3C6F0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8984427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Download tomcat (</a:t>
            </a:r>
            <a:r>
              <a:rPr lang="en-US" dirty="0">
                <a:hlinkClick r:id="rId2"/>
              </a:rPr>
              <a:t>https://github.com/cynthia-enciso/RAP-210517/blob/master/environment-setup/tomcat-install-windows.md</a:t>
            </a:r>
            <a:r>
              <a:rPr lang="en-US" dirty="0"/>
              <a:t>)</a:t>
            </a:r>
          </a:p>
          <a:p>
            <a:r>
              <a:rPr lang="en-US" dirty="0"/>
              <a:t>In eclipse, change your window’s perspective</a:t>
            </a:r>
          </a:p>
          <a:p>
            <a:pPr lvl="1"/>
            <a:r>
              <a:rPr lang="en-US" dirty="0"/>
              <a:t>Window &gt; show view &gt; other &gt; server</a:t>
            </a:r>
          </a:p>
          <a:p>
            <a:r>
              <a:rPr lang="en-US" dirty="0"/>
              <a:t>Create a new tomcat server</a:t>
            </a:r>
          </a:p>
          <a:p>
            <a:r>
              <a:rPr lang="en-US" dirty="0"/>
              <a:t>Make a new Maven project, make sure the packaging is war, not jar!</a:t>
            </a:r>
          </a:p>
          <a:p>
            <a:r>
              <a:rPr lang="en-US" dirty="0"/>
              <a:t>Right click on project &gt; Java EE tools &gt; generate deployment descriptor stub</a:t>
            </a:r>
          </a:p>
          <a:p>
            <a:r>
              <a:rPr lang="en-US" dirty="0"/>
              <a:t>Go to </a:t>
            </a:r>
            <a:r>
              <a:rPr lang="en-US" dirty="0" err="1"/>
              <a:t>src</a:t>
            </a:r>
            <a:r>
              <a:rPr lang="en-US" dirty="0"/>
              <a:t> folder &gt; webapp &gt; WEB-INF &gt; web.xml</a:t>
            </a:r>
          </a:p>
          <a:p>
            <a:r>
              <a:rPr lang="en-US" dirty="0"/>
              <a:t>Use the correct xml tag from next slide</a:t>
            </a:r>
          </a:p>
          <a:p>
            <a:r>
              <a:rPr lang="en-US" dirty="0"/>
              <a:t>Configure project’s build path &gt; add library &gt; server runtime</a:t>
            </a:r>
          </a:p>
          <a:p>
            <a:r>
              <a:rPr lang="en-US" dirty="0"/>
              <a:t>Add in your servlet mapping</a:t>
            </a:r>
          </a:p>
          <a:p>
            <a:r>
              <a:rPr lang="en-US" dirty="0"/>
              <a:t>Run your program </a:t>
            </a:r>
            <a:r>
              <a:rPr lang="en-US"/>
              <a:t>&gt; run on 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83603-F22F-4ECD-AFEB-7EDC43C3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7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A56-EDC2-40B6-AD96-951AF442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web app tag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E218-FFD1-49C2-92FB-200BB87B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F35E-34B6-404B-AC8D-A7D4388968B5}"/>
              </a:ext>
            </a:extLst>
          </p:cNvPr>
          <p:cNvSpPr txBox="1"/>
          <p:nvPr/>
        </p:nvSpPr>
        <p:spPr>
          <a:xfrm>
            <a:off x="2133600" y="2197090"/>
            <a:ext cx="46672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&lt;web-app xmlns="http://xmlns.jcp.org/xml/ns/javaee"</a:t>
            </a:r>
          </a:p>
          <a:p>
            <a:r>
              <a:rPr lang="de-DE" dirty="0"/>
              <a:t>         xmlns:xsi="http://www.w3.org/2001/XMLSchema-instance"</a:t>
            </a:r>
          </a:p>
          <a:p>
            <a:r>
              <a:rPr lang="de-DE" dirty="0"/>
              <a:t>         xsi:schemaLocation="http://xmlns.jcp.org/xml/ns/javaee</a:t>
            </a:r>
          </a:p>
          <a:p>
            <a:r>
              <a:rPr lang="de-DE" dirty="0"/>
              <a:t>         http://xmlns.jcp.org/xml/ns/javaee/web-app_3_1.xsd"</a:t>
            </a:r>
          </a:p>
          <a:p>
            <a:r>
              <a:rPr lang="de-DE" dirty="0"/>
              <a:t>         version="3.1"&gt;</a:t>
            </a:r>
          </a:p>
        </p:txBody>
      </p:sp>
    </p:spTree>
    <p:extLst>
      <p:ext uri="{BB962C8B-B14F-4D97-AF65-F5344CB8AC3E}">
        <p14:creationId xmlns:p14="http://schemas.microsoft.com/office/powerpoint/2010/main" val="32528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A873-3062-4A76-B828-D33A981F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BAB9-B9AF-462F-9912-234D0645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219200"/>
            <a:ext cx="3129915" cy="5300078"/>
          </a:xfrm>
        </p:spPr>
        <p:txBody>
          <a:bodyPr>
            <a:normAutofit/>
          </a:bodyPr>
          <a:lstStyle/>
          <a:p>
            <a:r>
              <a:rPr lang="en-US" dirty="0"/>
              <a:t>Using annotations </a:t>
            </a:r>
          </a:p>
          <a:p>
            <a:pPr lvl="1"/>
            <a:r>
              <a:rPr lang="en-US" dirty="0"/>
              <a:t>@WebServlet( “PATH”)</a:t>
            </a:r>
          </a:p>
          <a:p>
            <a:r>
              <a:rPr lang="en-US" dirty="0"/>
              <a:t> or deployment descriptor (web.xml):</a:t>
            </a:r>
          </a:p>
          <a:p>
            <a:pPr lvl="1"/>
            <a:r>
              <a:rPr lang="en-US" dirty="0"/>
              <a:t>XML file that specifies which servlets should map to which paths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6FA2B-35DC-4233-A0D1-DEBF6AA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C755B-4792-4D84-8050-C17EF57305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15640" y="1325880"/>
            <a:ext cx="5768788" cy="503783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050" dirty="0"/>
              <a:t>&lt;web-app xmlns="http://xmlns.jcp.org/xml/ns/javaee"</a:t>
            </a:r>
          </a:p>
          <a:p>
            <a:pPr marL="0" indent="0">
              <a:buNone/>
            </a:pPr>
            <a:r>
              <a:rPr lang="de-DE" sz="1050" dirty="0"/>
              <a:t>         xmlns:xsi="http://www.w3.org/2001/XMLSchema-instance"</a:t>
            </a:r>
          </a:p>
          <a:p>
            <a:pPr marL="0" indent="0">
              <a:buNone/>
            </a:pPr>
            <a:r>
              <a:rPr lang="de-DE" sz="1050" dirty="0"/>
              <a:t>         xsi:schemaLocation="http://xmlns.jcp.org/xml/ns/javaee http://xmlns.jcp.org/xml/ns/javaee/web-app_3_1.xsd"</a:t>
            </a:r>
          </a:p>
          <a:p>
            <a:pPr marL="0" indent="0">
              <a:buNone/>
            </a:pPr>
            <a:r>
              <a:rPr lang="de-DE" sz="1050" dirty="0"/>
              <a:t>         version="3.1"&gt;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&lt;welcome-file-list&gt;</a:t>
            </a:r>
          </a:p>
          <a:p>
            <a:pPr marL="0" indent="0">
              <a:buNone/>
            </a:pPr>
            <a:r>
              <a:rPr lang="en-US" sz="1050" dirty="0"/>
              <a:t>    &lt;welcome-file&gt;index.html&lt;/welcome-file&gt;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&lt;welcome-file&gt;index.htm&lt;/welcome-file&gt;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</a:t>
            </a:r>
            <a:r>
              <a:rPr lang="en-US" sz="1050" dirty="0" err="1"/>
              <a:t>index.jsp</a:t>
            </a:r>
            <a:r>
              <a:rPr lang="en-US" sz="1050" dirty="0"/>
              <a:t>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&lt;welcome-file&gt;default.html&lt;/welcome-file&gt;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&lt;welcome-file&gt;default.htm&lt;/welcome-file&gt;</a:t>
            </a:r>
          </a:p>
          <a:p>
            <a:pPr marL="0" indent="0">
              <a:buNone/>
            </a:pPr>
            <a:r>
              <a:rPr lang="en-US" sz="1050" dirty="0"/>
              <a:t>    &lt;welcome-file&gt;</a:t>
            </a:r>
            <a:r>
              <a:rPr lang="en-US" sz="1050" dirty="0" err="1"/>
              <a:t>default.jsp</a:t>
            </a:r>
            <a:r>
              <a:rPr lang="en-US" sz="1050" dirty="0"/>
              <a:t>&lt;/welcome-file&gt;</a:t>
            </a:r>
          </a:p>
          <a:p>
            <a:pPr marL="0" indent="0">
              <a:buNone/>
            </a:pPr>
            <a:r>
              <a:rPr lang="en-US" sz="1050" dirty="0"/>
              <a:t>  &lt;/welcome-file-list&gt;</a:t>
            </a:r>
          </a:p>
          <a:p>
            <a:pPr marL="0" indent="0">
              <a:buNone/>
            </a:pPr>
            <a:r>
              <a:rPr lang="en-US" sz="1050" dirty="0"/>
              <a:t>  &lt;servlet&gt;</a:t>
            </a:r>
          </a:p>
          <a:p>
            <a:pPr marL="0" indent="0">
              <a:buNone/>
            </a:pPr>
            <a:r>
              <a:rPr lang="en-US" sz="1050" dirty="0"/>
              <a:t>    &lt;servlet-name&gt;welcome&lt;/servlet-name&gt;</a:t>
            </a:r>
          </a:p>
          <a:p>
            <a:pPr marL="0" indent="0">
              <a:buNone/>
            </a:pPr>
            <a:r>
              <a:rPr lang="en-US" sz="1050" dirty="0"/>
              <a:t>    &lt;servlet-class&gt;</a:t>
            </a:r>
          </a:p>
          <a:p>
            <a:pPr marL="0" indent="0">
              <a:buNone/>
            </a:pPr>
            <a:r>
              <a:rPr lang="en-US" sz="1050" dirty="0"/>
              <a:t>      </a:t>
            </a:r>
            <a:r>
              <a:rPr lang="en-US" sz="1050" dirty="0" err="1"/>
              <a:t>com.revature.ExampleXMLMappedServlet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&lt;/servlet-class&gt;</a:t>
            </a:r>
          </a:p>
          <a:p>
            <a:pPr marL="0" indent="0">
              <a:buNone/>
            </a:pPr>
            <a:r>
              <a:rPr lang="en-US" sz="1050" dirty="0"/>
              <a:t>  &lt;/servlet&gt;</a:t>
            </a:r>
          </a:p>
          <a:p>
            <a:pPr marL="0" indent="0">
              <a:buNone/>
            </a:pPr>
            <a:r>
              <a:rPr lang="en-US" sz="1050" dirty="0"/>
              <a:t>  &lt;servlet-mapping&gt;</a:t>
            </a:r>
          </a:p>
          <a:p>
            <a:pPr marL="0" indent="0">
              <a:buNone/>
            </a:pPr>
            <a:r>
              <a:rPr lang="en-US" sz="1050" dirty="0"/>
              <a:t>     &lt;servlet-name&gt;welcome&lt;/servlet-name&gt;</a:t>
            </a:r>
          </a:p>
          <a:p>
            <a:pPr marL="0" indent="0">
              <a:buNone/>
            </a:pPr>
            <a:r>
              <a:rPr lang="en-US" sz="1050" dirty="0"/>
              <a:t>      &lt;</a:t>
            </a:r>
            <a:r>
              <a:rPr lang="en-US" sz="1050" dirty="0" err="1"/>
              <a:t>url</a:t>
            </a:r>
            <a:r>
              <a:rPr lang="en-US" sz="1050" dirty="0"/>
              <a:t>-pattern&gt;/welcome&lt;/</a:t>
            </a:r>
            <a:r>
              <a:rPr lang="en-US" sz="1050" dirty="0" err="1"/>
              <a:t>url</a:t>
            </a:r>
            <a:r>
              <a:rPr lang="en-US" sz="1050" dirty="0"/>
              <a:t>-pattern&gt;</a:t>
            </a:r>
          </a:p>
          <a:p>
            <a:pPr marL="0" indent="0">
              <a:buNone/>
            </a:pPr>
            <a:r>
              <a:rPr lang="en-US" sz="1050" dirty="0"/>
              <a:t>  &lt;/servlet-mapping&gt;</a:t>
            </a:r>
          </a:p>
          <a:p>
            <a:pPr marL="0" indent="0">
              <a:buNone/>
            </a:pPr>
            <a:r>
              <a:rPr lang="en-US" sz="1050" dirty="0"/>
              <a:t>&lt;/web-app&gt;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BE3F1-0875-40B1-B5EF-EAE128AC1578}"/>
              </a:ext>
            </a:extLst>
          </p:cNvPr>
          <p:cNvSpPr txBox="1"/>
          <p:nvPr/>
        </p:nvSpPr>
        <p:spPr>
          <a:xfrm>
            <a:off x="-2809875" y="757535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Have server set up</a:t>
            </a:r>
          </a:p>
          <a:p>
            <a:pPr marL="342900" indent="-342900">
              <a:buAutoNum type="arabicPeriod"/>
            </a:pPr>
            <a:r>
              <a:rPr lang="en-US" dirty="0"/>
              <a:t>Have runtime library</a:t>
            </a:r>
          </a:p>
          <a:p>
            <a:pPr marL="342900" indent="-342900">
              <a:buAutoNum type="arabicPeriod"/>
            </a:pPr>
            <a:r>
              <a:rPr lang="en-US" dirty="0"/>
              <a:t>Create maven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C0F8-9877-46EB-9C14-5816D9FB9BA8}"/>
              </a:ext>
            </a:extLst>
          </p:cNvPr>
          <p:cNvSpPr txBox="1"/>
          <p:nvPr/>
        </p:nvSpPr>
        <p:spPr>
          <a:xfrm>
            <a:off x="-2727049" y="2813602"/>
            <a:ext cx="2389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apache</a:t>
            </a:r>
            <a:r>
              <a:rPr lang="en-US" dirty="0"/>
              <a:t> tomcat? It takes care of a lot of things for us, like managing servlets and dealing with headers</a:t>
            </a:r>
          </a:p>
        </p:txBody>
      </p:sp>
    </p:spTree>
    <p:extLst>
      <p:ext uri="{BB962C8B-B14F-4D97-AF65-F5344CB8AC3E}">
        <p14:creationId xmlns:p14="http://schemas.microsoft.com/office/powerpoint/2010/main" val="148196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946-91A1-40A3-89B9-FE378EBD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90FD7-C0FC-47CF-99EF-DAFC8003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DAD86-3470-4F5D-98DB-2BE4DF41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Client-Server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A584CB-6F0D-4C74-B535-D14AE62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4638675" cy="563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Tiers:</a:t>
            </a:r>
          </a:p>
          <a:p>
            <a:pPr lvl="1"/>
            <a:r>
              <a:rPr lang="en-US" dirty="0"/>
              <a:t>Usually on different machines</a:t>
            </a:r>
          </a:p>
          <a:p>
            <a:r>
              <a:rPr lang="en-US" b="1" dirty="0"/>
              <a:t>2 tier architecture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Presentation tier</a:t>
            </a:r>
          </a:p>
          <a:p>
            <a:pPr lvl="1"/>
            <a:r>
              <a:rPr lang="en-US" dirty="0"/>
              <a:t>Data tier</a:t>
            </a:r>
          </a:p>
          <a:p>
            <a:pPr lvl="1"/>
            <a:r>
              <a:rPr lang="en-US" dirty="0"/>
              <a:t>Business logic is in either or both tiers</a:t>
            </a:r>
          </a:p>
          <a:p>
            <a:pPr lvl="2"/>
            <a:r>
              <a:rPr lang="en-US" dirty="0"/>
              <a:t>Thin client fat server</a:t>
            </a:r>
          </a:p>
          <a:p>
            <a:pPr lvl="2"/>
            <a:r>
              <a:rPr lang="en-US" dirty="0"/>
              <a:t>Fat client thin server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limitations in performance (one or both tiers are doing heavy lifting)</a:t>
            </a:r>
          </a:p>
          <a:p>
            <a:pPr lvl="2"/>
            <a:r>
              <a:rPr lang="en-US" dirty="0"/>
              <a:t>security (direct communication between client and database)</a:t>
            </a:r>
          </a:p>
          <a:p>
            <a:pPr lvl="2"/>
            <a:r>
              <a:rPr lang="en-US" dirty="0"/>
              <a:t>portability.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Easier to build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19324-0F62-4653-AD52-5DA5A593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EBE1A70-391B-4DBC-BD54-D119DD3A8610}"/>
              </a:ext>
            </a:extLst>
          </p:cNvPr>
          <p:cNvSpPr txBox="1">
            <a:spLocks/>
          </p:cNvSpPr>
          <p:nvPr/>
        </p:nvSpPr>
        <p:spPr>
          <a:xfrm>
            <a:off x="4638675" y="1299587"/>
            <a:ext cx="4638675" cy="543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3 tier architecture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Separation of concerns:</a:t>
            </a:r>
          </a:p>
          <a:p>
            <a:pPr lvl="2"/>
            <a:r>
              <a:rPr lang="en-US" dirty="0"/>
              <a:t>presentation tier</a:t>
            </a:r>
          </a:p>
          <a:p>
            <a:pPr lvl="2"/>
            <a:r>
              <a:rPr lang="en-US" dirty="0"/>
              <a:t>application tier</a:t>
            </a:r>
          </a:p>
          <a:p>
            <a:pPr lvl="2"/>
            <a:r>
              <a:rPr lang="en-US" dirty="0"/>
              <a:t>data tier</a:t>
            </a:r>
          </a:p>
          <a:p>
            <a:pPr lvl="1"/>
            <a:r>
              <a:rPr lang="en-US" dirty="0"/>
              <a:t>Loose coupling</a:t>
            </a:r>
          </a:p>
          <a:p>
            <a:pPr lvl="1"/>
            <a:r>
              <a:rPr lang="en-US" dirty="0"/>
              <a:t>More complex </a:t>
            </a:r>
          </a:p>
          <a:p>
            <a:r>
              <a:rPr lang="en-US" b="1" dirty="0"/>
              <a:t>n-tier architecture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Multiple business logic tiers</a:t>
            </a:r>
          </a:p>
          <a:p>
            <a:pPr lvl="1"/>
            <a:r>
              <a:rPr lang="en-US" dirty="0"/>
              <a:t>More scalable, robust, and flexible</a:t>
            </a:r>
          </a:p>
        </p:txBody>
      </p:sp>
    </p:spTree>
    <p:extLst>
      <p:ext uri="{BB962C8B-B14F-4D97-AF65-F5344CB8AC3E}">
        <p14:creationId xmlns:p14="http://schemas.microsoft.com/office/powerpoint/2010/main" val="410092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0BE99-AF4B-4C33-9D45-C8CEAEE1BD54}"/>
              </a:ext>
            </a:extLst>
          </p:cNvPr>
          <p:cNvSpPr txBox="1"/>
          <p:nvPr/>
        </p:nvSpPr>
        <p:spPr>
          <a:xfrm>
            <a:off x="-2257424" y="1028343"/>
            <a:ext cx="160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something in browser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is stateless: know each other only through messages</a:t>
            </a:r>
          </a:p>
          <a:p>
            <a:endParaRPr lang="en-US" dirty="0"/>
          </a:p>
          <a:p>
            <a:r>
              <a:rPr lang="en-US" dirty="0"/>
              <a:t>self-descriptive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B68B-6801-4A3C-83B7-008BD492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Requests are composed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the executing HTTP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Specifies the endpoint where resource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 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Header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META-DATA (information) of the Request as key-value pairs such as: format supported by client, browser type,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Body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content or resource representation.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9868-3CC7-417F-9B1B-89B236C8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B7F-27F1-417B-A9AF-3B60141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1418-CB55-4A74-9B27-7741EF97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1258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 Requests have a head (filled with “headers”) and a body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Line: method, path, protocol</a:t>
            </a:r>
          </a:p>
          <a:p>
            <a:r>
              <a:rPr lang="en-US" dirty="0"/>
              <a:t>“Accept” headers: What types of data can be in the response. Restrictive. No match: no response/404.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3CD85-D0CA-4E98-81EF-CEBD9220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HTTP request">
            <a:extLst>
              <a:ext uri="{FF2B5EF4-FFF2-40B4-BE49-F238E27FC236}">
                <a16:creationId xmlns:a16="http://schemas.microsoft.com/office/drawing/2014/main" id="{08F600C9-1D5B-43CD-BF31-18AFC2FF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5" y="2701005"/>
            <a:ext cx="7036090" cy="23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BA8A-1F0A-44A7-8C2E-F0CE85E5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73E2-F6B9-4AFB-B77D-2686C83D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65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Get resource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Add to collection of resources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Update resource but replace it entirely</a:t>
            </a:r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Update a part of a resource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Delete resource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Request communication permissions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Request headers that would be returned if it was actually a GET request</a:t>
            </a:r>
          </a:p>
          <a:p>
            <a:pPr lvl="2"/>
            <a:r>
              <a:rPr lang="en-US" dirty="0"/>
              <a:t>Get the meta-data, but not the actual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26A1-33A8-478C-A8BB-4BD7D3A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9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Verbs/Methods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219200"/>
            <a:ext cx="8383980" cy="57435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HTTP request verbs or methods indicate the action that a client hopes to perform.</a:t>
            </a:r>
          </a:p>
          <a:p>
            <a:r>
              <a:rPr lang="en-US" dirty="0"/>
              <a:t>Characteristics of requests: (Basically a request either is or isn't each of these)</a:t>
            </a:r>
          </a:p>
          <a:p>
            <a:r>
              <a:rPr lang="en-US" dirty="0"/>
              <a:t>idempotent </a:t>
            </a:r>
          </a:p>
          <a:p>
            <a:pPr lvl="1"/>
            <a:r>
              <a:rPr lang="en-US" dirty="0"/>
              <a:t>"identical request can be made once or several times in a row with the same effect while leaving the server in the same state"- MDN</a:t>
            </a:r>
          </a:p>
          <a:p>
            <a:pPr lvl="1"/>
            <a:r>
              <a:rPr lang="en-US" dirty="0"/>
              <a:t>GET, PUT, DELETE, HEAD, OPTIONS</a:t>
            </a:r>
          </a:p>
          <a:p>
            <a:pPr lvl="1"/>
            <a:r>
              <a:rPr lang="en-US" dirty="0"/>
              <a:t>Not POST</a:t>
            </a:r>
          </a:p>
          <a:p>
            <a:r>
              <a:rPr lang="en-US" dirty="0"/>
              <a:t>safe </a:t>
            </a:r>
          </a:p>
          <a:p>
            <a:pPr lvl="1"/>
            <a:r>
              <a:rPr lang="en-US" dirty="0"/>
              <a:t>doesn't alter server's state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/>
              <a:t>GET, HEAD, OPTIONS</a:t>
            </a:r>
          </a:p>
          <a:p>
            <a:r>
              <a:rPr lang="en-US" dirty="0"/>
              <a:t>cacheable</a:t>
            </a:r>
          </a:p>
          <a:p>
            <a:pPr lvl="1"/>
            <a:r>
              <a:rPr lang="en-US" dirty="0"/>
              <a:t>Determines if there is a chance that the response to the corresponding method can be cached or stored to be retrieved and used later, rather than making a new request to server</a:t>
            </a:r>
          </a:p>
          <a:p>
            <a:pPr lvl="1"/>
            <a:r>
              <a:rPr lang="en-US" dirty="0"/>
              <a:t>GET, HEAD can be </a:t>
            </a:r>
            <a:r>
              <a:rPr lang="en-US" dirty="0" err="1"/>
              <a:t>cachable</a:t>
            </a:r>
            <a:endParaRPr lang="en-US" dirty="0"/>
          </a:p>
          <a:p>
            <a:r>
              <a:rPr lang="en-US" dirty="0"/>
              <a:t>allowed in html forms</a:t>
            </a:r>
          </a:p>
          <a:p>
            <a:pPr lvl="1"/>
            <a:r>
              <a:rPr lang="en-US" dirty="0"/>
              <a:t>GET, POST</a:t>
            </a:r>
          </a:p>
          <a:p>
            <a:r>
              <a:rPr lang="en-US" dirty="0"/>
              <a:t>request has a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BA98-71C7-41C6-B57E-05F8CF7C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8550-5F78-4221-B453-530556A3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“retrieve” data from the server</a:t>
            </a:r>
          </a:p>
          <a:p>
            <a:r>
              <a:rPr lang="en-US" dirty="0"/>
              <a:t>Parameters will be included in the URL after ‘?’</a:t>
            </a:r>
          </a:p>
          <a:p>
            <a:r>
              <a:rPr lang="en-US" dirty="0"/>
              <a:t>Whenever an HTTP request is generated from typing a URL into an address bar, or clicking a link, it’s a GET request.</a:t>
            </a:r>
          </a:p>
          <a:p>
            <a:r>
              <a:rPr lang="en-US" dirty="0"/>
              <a:t>URLs typically have a character limit depending on browser and server settings. Generally &lt; 2000 characters is safe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6BDA-8826-4B86-AA71-1C746E02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231AA-62FF-4080-B479-BDE8DE01B55C}"/>
              </a:ext>
            </a:extLst>
          </p:cNvPr>
          <p:cNvSpPr txBox="1"/>
          <p:nvPr/>
        </p:nvSpPr>
        <p:spPr>
          <a:xfrm>
            <a:off x="-2257425" y="530542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Demonstrate this</a:t>
            </a:r>
          </a:p>
        </p:txBody>
      </p:sp>
    </p:spTree>
    <p:extLst>
      <p:ext uri="{BB962C8B-B14F-4D97-AF65-F5344CB8AC3E}">
        <p14:creationId xmlns:p14="http://schemas.microsoft.com/office/powerpoint/2010/main" val="17719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2760</TotalTime>
  <Words>1292</Words>
  <Application>Microsoft Office PowerPoint</Application>
  <PresentationFormat>On-screen Show (4:3)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Revature</vt:lpstr>
      <vt:lpstr>HTTP and Servlets Intro</vt:lpstr>
      <vt:lpstr>Client-Server-Database Architecture</vt:lpstr>
      <vt:lpstr>Types of Client-Server Architecture </vt:lpstr>
      <vt:lpstr>How the Internet Works</vt:lpstr>
      <vt:lpstr>PowerPoint Presentation</vt:lpstr>
      <vt:lpstr>Structure of HTTP Requests</vt:lpstr>
      <vt:lpstr>Request Methods</vt:lpstr>
      <vt:lpstr>HTTP Request Verbs/Methods</vt:lpstr>
      <vt:lpstr>GET requests</vt:lpstr>
      <vt:lpstr>Types of HTTP Request Cont.</vt:lpstr>
      <vt:lpstr>Status Codes</vt:lpstr>
      <vt:lpstr>Servlet Intro</vt:lpstr>
      <vt:lpstr>Getting Started</vt:lpstr>
      <vt:lpstr>Updated web app tag</vt:lpstr>
      <vt:lpstr>Servlet Container Configuration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Cynthia Enciso</cp:lastModifiedBy>
  <cp:revision>2</cp:revision>
  <dcterms:created xsi:type="dcterms:W3CDTF">2021-05-18T14:05:41Z</dcterms:created>
  <dcterms:modified xsi:type="dcterms:W3CDTF">2021-07-26T16:30:31Z</dcterms:modified>
</cp:coreProperties>
</file>