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73" r:id="rId3"/>
    <p:sldId id="274" r:id="rId4"/>
    <p:sldId id="280" r:id="rId5"/>
    <p:sldId id="276" r:id="rId6"/>
    <p:sldId id="275" r:id="rId7"/>
    <p:sldId id="279" r:id="rId8"/>
    <p:sldId id="281" r:id="rId9"/>
    <p:sldId id="272" r:id="rId10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5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1E5EAFD8-8B0A-4F84-90D7-0648F64D75CA}"/>
    <pc:docChg chg="custSel addSld modSld">
      <pc:chgData name="Cynthia Enciso" userId="7915927f-c5cf-4e1f-876d-e79882ad52fa" providerId="ADAL" clId="{1E5EAFD8-8B0A-4F84-90D7-0648F64D75CA}" dt="2021-06-21T16:14:25.770" v="285" actId="20577"/>
      <pc:docMkLst>
        <pc:docMk/>
      </pc:docMkLst>
      <pc:sldChg chg="modSp mod">
        <pc:chgData name="Cynthia Enciso" userId="7915927f-c5cf-4e1f-876d-e79882ad52fa" providerId="ADAL" clId="{1E5EAFD8-8B0A-4F84-90D7-0648F64D75CA}" dt="2021-06-20T16:26:22.490" v="1" actId="20577"/>
        <pc:sldMkLst>
          <pc:docMk/>
          <pc:sldMk cId="3078128806" sldId="273"/>
        </pc:sldMkLst>
        <pc:spChg chg="mod">
          <ac:chgData name="Cynthia Enciso" userId="7915927f-c5cf-4e1f-876d-e79882ad52fa" providerId="ADAL" clId="{1E5EAFD8-8B0A-4F84-90D7-0648F64D75CA}" dt="2021-06-20T16:26:22.490" v="1" actId="20577"/>
          <ac:spMkLst>
            <pc:docMk/>
            <pc:sldMk cId="3078128806" sldId="273"/>
            <ac:spMk id="3" creationId="{C6F51D0E-4D82-4BD3-A377-0C4E3AA74EF7}"/>
          </ac:spMkLst>
        </pc:spChg>
      </pc:sldChg>
      <pc:sldChg chg="modSp new mod">
        <pc:chgData name="Cynthia Enciso" userId="7915927f-c5cf-4e1f-876d-e79882ad52fa" providerId="ADAL" clId="{1E5EAFD8-8B0A-4F84-90D7-0648F64D75CA}" dt="2021-06-21T16:14:25.770" v="285" actId="20577"/>
        <pc:sldMkLst>
          <pc:docMk/>
          <pc:sldMk cId="3429206937" sldId="281"/>
        </pc:sldMkLst>
        <pc:spChg chg="mod">
          <ac:chgData name="Cynthia Enciso" userId="7915927f-c5cf-4e1f-876d-e79882ad52fa" providerId="ADAL" clId="{1E5EAFD8-8B0A-4F84-90D7-0648F64D75CA}" dt="2021-06-20T16:39:57.461" v="37" actId="20577"/>
          <ac:spMkLst>
            <pc:docMk/>
            <pc:sldMk cId="3429206937" sldId="281"/>
            <ac:spMk id="2" creationId="{F06F6101-2C51-4888-B18C-2C6BCB3BE85F}"/>
          </ac:spMkLst>
        </pc:spChg>
        <pc:spChg chg="mod">
          <ac:chgData name="Cynthia Enciso" userId="7915927f-c5cf-4e1f-876d-e79882ad52fa" providerId="ADAL" clId="{1E5EAFD8-8B0A-4F84-90D7-0648F64D75CA}" dt="2021-06-21T16:14:25.770" v="285" actId="20577"/>
          <ac:spMkLst>
            <pc:docMk/>
            <pc:sldMk cId="3429206937" sldId="281"/>
            <ac:spMk id="3" creationId="{96E0998A-E304-449B-82A4-447C38421181}"/>
          </ac:spMkLst>
        </pc:spChg>
        <pc:spChg chg="mod">
          <ac:chgData name="Cynthia Enciso" userId="7915927f-c5cf-4e1f-876d-e79882ad52fa" providerId="ADAL" clId="{1E5EAFD8-8B0A-4F84-90D7-0648F64D75CA}" dt="2021-06-20T16:41:15.617" v="284" actId="20577"/>
          <ac:spMkLst>
            <pc:docMk/>
            <pc:sldMk cId="3429206937" sldId="281"/>
            <ac:spMk id="5" creationId="{461947FC-C3F1-42C3-B10D-C3BF07AD671A}"/>
          </ac:spMkLst>
        </pc:spChg>
      </pc:sldChg>
    </pc:docChg>
  </pc:docChgLst>
  <pc:docChgLst>
    <pc:chgData name="Bryn Portella" userId="cac9ba8b-dbd7-41cd-af06-e643c8802b55" providerId="ADAL" clId="{5388722F-6D12-4022-BA4D-612C394E4897}"/>
    <pc:docChg chg="custSel addSld delSld modSld sldOrd">
      <pc:chgData name="Bryn Portella" userId="cac9ba8b-dbd7-41cd-af06-e643c8802b55" providerId="ADAL" clId="{5388722F-6D12-4022-BA4D-612C394E4897}" dt="2021-04-12T14:51:14.343" v="287" actId="20577"/>
      <pc:docMkLst>
        <pc:docMk/>
      </pc:docMkLst>
      <pc:sldChg chg="del">
        <pc:chgData name="Bryn Portella" userId="cac9ba8b-dbd7-41cd-af06-e643c8802b55" providerId="ADAL" clId="{5388722F-6D12-4022-BA4D-612C394E4897}" dt="2021-04-12T14:08:23.476" v="81" actId="47"/>
        <pc:sldMkLst>
          <pc:docMk/>
          <pc:sldMk cId="0" sldId="257"/>
        </pc:sldMkLst>
      </pc:sldChg>
      <pc:sldChg chg="del">
        <pc:chgData name="Bryn Portella" userId="cac9ba8b-dbd7-41cd-af06-e643c8802b55" providerId="ADAL" clId="{5388722F-6D12-4022-BA4D-612C394E4897}" dt="2021-04-12T14:08:23.476" v="81" actId="47"/>
        <pc:sldMkLst>
          <pc:docMk/>
          <pc:sldMk cId="0" sldId="258"/>
        </pc:sldMkLst>
      </pc:sldChg>
      <pc:sldChg chg="del">
        <pc:chgData name="Bryn Portella" userId="cac9ba8b-dbd7-41cd-af06-e643c8802b55" providerId="ADAL" clId="{5388722F-6D12-4022-BA4D-612C394E4897}" dt="2021-04-12T14:08:23.476" v="81" actId="47"/>
        <pc:sldMkLst>
          <pc:docMk/>
          <pc:sldMk cId="0" sldId="259"/>
        </pc:sldMkLst>
      </pc:sldChg>
      <pc:sldChg chg="del">
        <pc:chgData name="Bryn Portella" userId="cac9ba8b-dbd7-41cd-af06-e643c8802b55" providerId="ADAL" clId="{5388722F-6D12-4022-BA4D-612C394E4897}" dt="2021-04-12T14:08:23.476" v="81" actId="47"/>
        <pc:sldMkLst>
          <pc:docMk/>
          <pc:sldMk cId="0" sldId="260"/>
        </pc:sldMkLst>
      </pc:sldChg>
      <pc:sldChg chg="del">
        <pc:chgData name="Bryn Portella" userId="cac9ba8b-dbd7-41cd-af06-e643c8802b55" providerId="ADAL" clId="{5388722F-6D12-4022-BA4D-612C394E4897}" dt="2021-04-12T14:08:23.476" v="81" actId="47"/>
        <pc:sldMkLst>
          <pc:docMk/>
          <pc:sldMk cId="0" sldId="261"/>
        </pc:sldMkLst>
      </pc:sldChg>
      <pc:sldChg chg="del">
        <pc:chgData name="Bryn Portella" userId="cac9ba8b-dbd7-41cd-af06-e643c8802b55" providerId="ADAL" clId="{5388722F-6D12-4022-BA4D-612C394E4897}" dt="2021-04-12T14:08:23.476" v="81" actId="47"/>
        <pc:sldMkLst>
          <pc:docMk/>
          <pc:sldMk cId="0" sldId="262"/>
        </pc:sldMkLst>
      </pc:sldChg>
      <pc:sldChg chg="del">
        <pc:chgData name="Bryn Portella" userId="cac9ba8b-dbd7-41cd-af06-e643c8802b55" providerId="ADAL" clId="{5388722F-6D12-4022-BA4D-612C394E4897}" dt="2021-04-12T14:08:23.476" v="81" actId="47"/>
        <pc:sldMkLst>
          <pc:docMk/>
          <pc:sldMk cId="0" sldId="263"/>
        </pc:sldMkLst>
      </pc:sldChg>
      <pc:sldChg chg="del">
        <pc:chgData name="Bryn Portella" userId="cac9ba8b-dbd7-41cd-af06-e643c8802b55" providerId="ADAL" clId="{5388722F-6D12-4022-BA4D-612C394E4897}" dt="2021-04-12T14:08:23.476" v="81" actId="47"/>
        <pc:sldMkLst>
          <pc:docMk/>
          <pc:sldMk cId="0" sldId="264"/>
        </pc:sldMkLst>
      </pc:sldChg>
      <pc:sldChg chg="del">
        <pc:chgData name="Bryn Portella" userId="cac9ba8b-dbd7-41cd-af06-e643c8802b55" providerId="ADAL" clId="{5388722F-6D12-4022-BA4D-612C394E4897}" dt="2021-04-12T14:08:23.476" v="81" actId="47"/>
        <pc:sldMkLst>
          <pc:docMk/>
          <pc:sldMk cId="0" sldId="265"/>
        </pc:sldMkLst>
      </pc:sldChg>
      <pc:sldChg chg="del">
        <pc:chgData name="Bryn Portella" userId="cac9ba8b-dbd7-41cd-af06-e643c8802b55" providerId="ADAL" clId="{5388722F-6D12-4022-BA4D-612C394E4897}" dt="2021-04-12T14:08:23.476" v="81" actId="47"/>
        <pc:sldMkLst>
          <pc:docMk/>
          <pc:sldMk cId="0" sldId="266"/>
        </pc:sldMkLst>
      </pc:sldChg>
      <pc:sldChg chg="del">
        <pc:chgData name="Bryn Portella" userId="cac9ba8b-dbd7-41cd-af06-e643c8802b55" providerId="ADAL" clId="{5388722F-6D12-4022-BA4D-612C394E4897}" dt="2021-04-12T14:08:23.476" v="81" actId="47"/>
        <pc:sldMkLst>
          <pc:docMk/>
          <pc:sldMk cId="401115519" sldId="277"/>
        </pc:sldMkLst>
      </pc:sldChg>
      <pc:sldChg chg="del">
        <pc:chgData name="Bryn Portella" userId="cac9ba8b-dbd7-41cd-af06-e643c8802b55" providerId="ADAL" clId="{5388722F-6D12-4022-BA4D-612C394E4897}" dt="2021-04-12T14:08:23.476" v="81" actId="47"/>
        <pc:sldMkLst>
          <pc:docMk/>
          <pc:sldMk cId="828568026" sldId="278"/>
        </pc:sldMkLst>
      </pc:sldChg>
      <pc:sldChg chg="addSp delSp modSp new mod ord modClrScheme chgLayout">
        <pc:chgData name="Bryn Portella" userId="cac9ba8b-dbd7-41cd-af06-e643c8802b55" providerId="ADAL" clId="{5388722F-6D12-4022-BA4D-612C394E4897}" dt="2021-04-12T14:49:56.329" v="281" actId="20577"/>
        <pc:sldMkLst>
          <pc:docMk/>
          <pc:sldMk cId="2486231939" sldId="279"/>
        </pc:sldMkLst>
        <pc:spChg chg="mod ord">
          <ac:chgData name="Bryn Portella" userId="cac9ba8b-dbd7-41cd-af06-e643c8802b55" providerId="ADAL" clId="{5388722F-6D12-4022-BA4D-612C394E4897}" dt="2021-04-12T14:47:39.083" v="233" actId="700"/>
          <ac:spMkLst>
            <pc:docMk/>
            <pc:sldMk cId="2486231939" sldId="279"/>
            <ac:spMk id="2" creationId="{67F333BA-9A3E-4459-B228-4CCC19BE9129}"/>
          </ac:spMkLst>
        </pc:spChg>
        <pc:spChg chg="del mod ord">
          <ac:chgData name="Bryn Portella" userId="cac9ba8b-dbd7-41cd-af06-e643c8802b55" providerId="ADAL" clId="{5388722F-6D12-4022-BA4D-612C394E4897}" dt="2021-04-12T14:47:39.083" v="233" actId="700"/>
          <ac:spMkLst>
            <pc:docMk/>
            <pc:sldMk cId="2486231939" sldId="279"/>
            <ac:spMk id="3" creationId="{6EE5397D-9D40-4E54-ADCE-098A5E12FBEC}"/>
          </ac:spMkLst>
        </pc:spChg>
        <pc:spChg chg="mod ord">
          <ac:chgData name="Bryn Portella" userId="cac9ba8b-dbd7-41cd-af06-e643c8802b55" providerId="ADAL" clId="{5388722F-6D12-4022-BA4D-612C394E4897}" dt="2021-04-12T14:47:39.083" v="233" actId="700"/>
          <ac:spMkLst>
            <pc:docMk/>
            <pc:sldMk cId="2486231939" sldId="279"/>
            <ac:spMk id="4" creationId="{CFF32D76-682A-4874-B538-429C317C11DE}"/>
          </ac:spMkLst>
        </pc:spChg>
        <pc:spChg chg="add mod">
          <ac:chgData name="Bryn Portella" userId="cac9ba8b-dbd7-41cd-af06-e643c8802b55" providerId="ADAL" clId="{5388722F-6D12-4022-BA4D-612C394E4897}" dt="2021-04-12T14:49:56.329" v="281" actId="20577"/>
          <ac:spMkLst>
            <pc:docMk/>
            <pc:sldMk cId="2486231939" sldId="279"/>
            <ac:spMk id="5" creationId="{876E6EB8-4CB2-4EDE-9097-49F5A05C36B9}"/>
          </ac:spMkLst>
        </pc:spChg>
        <pc:spChg chg="add del mod ord">
          <ac:chgData name="Bryn Portella" userId="cac9ba8b-dbd7-41cd-af06-e643c8802b55" providerId="ADAL" clId="{5388722F-6D12-4022-BA4D-612C394E4897}" dt="2021-04-12T14:47:47.508" v="235" actId="478"/>
          <ac:spMkLst>
            <pc:docMk/>
            <pc:sldMk cId="2486231939" sldId="279"/>
            <ac:spMk id="6" creationId="{1C45120D-C6E8-4775-AEFF-1EAC0070CE19}"/>
          </ac:spMkLst>
        </pc:spChg>
        <pc:spChg chg="add del mod ord">
          <ac:chgData name="Bryn Portella" userId="cac9ba8b-dbd7-41cd-af06-e643c8802b55" providerId="ADAL" clId="{5388722F-6D12-4022-BA4D-612C394E4897}" dt="2021-04-12T14:48:47.437" v="240" actId="478"/>
          <ac:spMkLst>
            <pc:docMk/>
            <pc:sldMk cId="2486231939" sldId="279"/>
            <ac:spMk id="7" creationId="{C4295601-927D-4B8B-BDCA-3B7D0F1F8114}"/>
          </ac:spMkLst>
        </pc:spChg>
        <pc:spChg chg="add del mod">
          <ac:chgData name="Bryn Portella" userId="cac9ba8b-dbd7-41cd-af06-e643c8802b55" providerId="ADAL" clId="{5388722F-6D12-4022-BA4D-612C394E4897}" dt="2021-04-12T14:47:58.031" v="238"/>
          <ac:spMkLst>
            <pc:docMk/>
            <pc:sldMk cId="2486231939" sldId="279"/>
            <ac:spMk id="8" creationId="{48C76845-24F1-4A1C-89E6-D64C726265D6}"/>
          </ac:spMkLst>
        </pc:spChg>
        <pc:spChg chg="add mod">
          <ac:chgData name="Bryn Portella" userId="cac9ba8b-dbd7-41cd-af06-e643c8802b55" providerId="ADAL" clId="{5388722F-6D12-4022-BA4D-612C394E4897}" dt="2021-04-12T14:49:49.680" v="264" actId="5793"/>
          <ac:spMkLst>
            <pc:docMk/>
            <pc:sldMk cId="2486231939" sldId="279"/>
            <ac:spMk id="9" creationId="{BDFEE86E-ABB6-43C6-A3FB-A3444DE0EEBE}"/>
          </ac:spMkLst>
        </pc:spChg>
      </pc:sldChg>
      <pc:sldChg chg="modSp new mod ord">
        <pc:chgData name="Bryn Portella" userId="cac9ba8b-dbd7-41cd-af06-e643c8802b55" providerId="ADAL" clId="{5388722F-6D12-4022-BA4D-612C394E4897}" dt="2021-04-12T14:51:14.343" v="287" actId="20577"/>
        <pc:sldMkLst>
          <pc:docMk/>
          <pc:sldMk cId="3505425327" sldId="280"/>
        </pc:sldMkLst>
        <pc:spChg chg="mod">
          <ac:chgData name="Bryn Portella" userId="cac9ba8b-dbd7-41cd-af06-e643c8802b55" providerId="ADAL" clId="{5388722F-6D12-4022-BA4D-612C394E4897}" dt="2021-04-12T14:09:50.876" v="204" actId="20577"/>
          <ac:spMkLst>
            <pc:docMk/>
            <pc:sldMk cId="3505425327" sldId="280"/>
            <ac:spMk id="2" creationId="{D4EF0C70-748F-47D4-8D03-F8D42FBA8B20}"/>
          </ac:spMkLst>
        </pc:spChg>
        <pc:spChg chg="mod">
          <ac:chgData name="Bryn Portella" userId="cac9ba8b-dbd7-41cd-af06-e643c8802b55" providerId="ADAL" clId="{5388722F-6D12-4022-BA4D-612C394E4897}" dt="2021-04-12T14:51:14.343" v="287" actId="20577"/>
          <ac:spMkLst>
            <pc:docMk/>
            <pc:sldMk cId="3505425327" sldId="280"/>
            <ac:spMk id="3" creationId="{B2F24DC3-E8C9-44E4-AEF1-E011117B1E0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5764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Data Structures in Java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Based Structures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familiar with arrays: array-based structures simply use an array in the background. </a:t>
            </a:r>
          </a:p>
          <a:p>
            <a:r>
              <a:rPr lang="en-US" dirty="0"/>
              <a:t>Saving data in particular positions that each have corresponding indices. Then we can modify how these values are accessed if we wrap the array in another class.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5D96B-3721-4D7A-B26E-EAB20DFA8857}"/>
              </a:ext>
            </a:extLst>
          </p:cNvPr>
          <p:cNvGrpSpPr/>
          <p:nvPr/>
        </p:nvGrpSpPr>
        <p:grpSpPr>
          <a:xfrm>
            <a:off x="1542860" y="4775226"/>
            <a:ext cx="2924710" cy="603315"/>
            <a:chOff x="5398423" y="3518185"/>
            <a:chExt cx="2924710" cy="60331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B66BDA1-1C23-40A6-B159-76B210D8D373}"/>
                </a:ext>
              </a:extLst>
            </p:cNvPr>
            <p:cNvGrpSpPr/>
            <p:nvPr/>
          </p:nvGrpSpPr>
          <p:grpSpPr>
            <a:xfrm>
              <a:off x="5486400" y="3518185"/>
              <a:ext cx="2771476" cy="603315"/>
              <a:chOff x="5486400" y="3518185"/>
              <a:chExt cx="2771476" cy="60331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666B1E7-BF38-4BF5-AFC3-374545859774}"/>
                  </a:ext>
                </a:extLst>
              </p:cNvPr>
              <p:cNvSpPr/>
              <p:nvPr/>
            </p:nvSpPr>
            <p:spPr>
              <a:xfrm>
                <a:off x="5486400" y="3518185"/>
                <a:ext cx="2771476" cy="58446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Segoe Print" panose="02000600000000000000" pitchFamily="2" charset="0"/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2E86B8A-D857-4934-87F3-AEB9404EDEF2}"/>
                  </a:ext>
                </a:extLst>
              </p:cNvPr>
              <p:cNvCxnSpPr/>
              <p:nvPr/>
            </p:nvCxnSpPr>
            <p:spPr>
              <a:xfrm>
                <a:off x="5938887" y="3518185"/>
                <a:ext cx="0" cy="6033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EB34235-51D2-4659-BBFC-FA69BF8E17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1373" y="3518185"/>
                <a:ext cx="0" cy="584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2CF3587-0852-4D68-9504-62EA2AC3878A}"/>
                  </a:ext>
                </a:extLst>
              </p:cNvPr>
              <p:cNvCxnSpPr>
                <a:cxnSpLocks/>
                <a:stCxn id="5" idx="0"/>
                <a:endCxn id="5" idx="2"/>
              </p:cNvCxnSpPr>
              <p:nvPr/>
            </p:nvCxnSpPr>
            <p:spPr>
              <a:xfrm>
                <a:off x="6872138" y="3518185"/>
                <a:ext cx="0" cy="584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BA912C9-83C8-4DBA-BC57-DC4060A30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5199" y="3518185"/>
                <a:ext cx="0" cy="584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341096D-73CD-4F24-9286-D6F6AABE2D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5699" y="3518185"/>
                <a:ext cx="0" cy="584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5783F0-E102-477D-9A80-43F1AAF6C067}"/>
                </a:ext>
              </a:extLst>
            </p:cNvPr>
            <p:cNvSpPr txBox="1"/>
            <p:nvPr/>
          </p:nvSpPr>
          <p:spPr>
            <a:xfrm>
              <a:off x="5398423" y="3634468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D8C3C64-225F-4F9F-8F85-3267409F8CC7}"/>
                </a:ext>
              </a:extLst>
            </p:cNvPr>
            <p:cNvSpPr txBox="1"/>
            <p:nvPr/>
          </p:nvSpPr>
          <p:spPr>
            <a:xfrm>
              <a:off x="5867155" y="3634467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6CCC318-F07B-46AF-8E5D-FEEA6A6EA3AE}"/>
                </a:ext>
              </a:extLst>
            </p:cNvPr>
            <p:cNvSpPr txBox="1"/>
            <p:nvPr/>
          </p:nvSpPr>
          <p:spPr>
            <a:xfrm>
              <a:off x="6351479" y="3632572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BC3E7A-C89B-46F1-BBB6-853E07377EA0}"/>
                </a:ext>
              </a:extLst>
            </p:cNvPr>
            <p:cNvSpPr txBox="1"/>
            <p:nvPr/>
          </p:nvSpPr>
          <p:spPr>
            <a:xfrm>
              <a:off x="6803964" y="3632572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6FB36B-64ED-4058-8A36-0001C6DF4B3E}"/>
                </a:ext>
              </a:extLst>
            </p:cNvPr>
            <p:cNvSpPr txBox="1"/>
            <p:nvPr/>
          </p:nvSpPr>
          <p:spPr>
            <a:xfrm>
              <a:off x="7240688" y="3623178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26479F-0AA9-4235-910C-3A9AF8BA7B1E}"/>
                </a:ext>
              </a:extLst>
            </p:cNvPr>
            <p:cNvSpPr txBox="1"/>
            <p:nvPr/>
          </p:nvSpPr>
          <p:spPr>
            <a:xfrm>
              <a:off x="7716877" y="3627601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812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Based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Stores information in Nodes which may have one or more references to other Nodes. </a:t>
            </a:r>
          </a:p>
          <a:p>
            <a:r>
              <a:rPr lang="en-US" dirty="0"/>
              <a:t>Remember that any non primitive variable holds a reference, so if you have a variable </a:t>
            </a:r>
            <a:r>
              <a:rPr lang="en-US" i="1" dirty="0"/>
              <a:t>Node next; </a:t>
            </a:r>
          </a:p>
          <a:p>
            <a:r>
              <a:rPr lang="en-US" i="1" dirty="0"/>
              <a:t>next</a:t>
            </a:r>
            <a:r>
              <a:rPr lang="en-US" dirty="0"/>
              <a:t> really holds a reference to a Node object in memory.</a:t>
            </a:r>
          </a:p>
          <a:p>
            <a:r>
              <a:rPr lang="en-US" dirty="0"/>
              <a:t>Ex: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650D33A-602F-4050-AEFC-67583E29010E}"/>
              </a:ext>
            </a:extLst>
          </p:cNvPr>
          <p:cNvGrpSpPr/>
          <p:nvPr/>
        </p:nvGrpSpPr>
        <p:grpSpPr>
          <a:xfrm>
            <a:off x="2074997" y="4446770"/>
            <a:ext cx="3860983" cy="1204103"/>
            <a:chOff x="1114877" y="3085840"/>
            <a:chExt cx="7345228" cy="229071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8368897-0FB8-4699-8F48-2EF801927FB0}"/>
                </a:ext>
              </a:extLst>
            </p:cNvPr>
            <p:cNvSpPr/>
            <p:nvPr/>
          </p:nvSpPr>
          <p:spPr>
            <a:xfrm>
              <a:off x="1114877" y="3085840"/>
              <a:ext cx="2318993" cy="229071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535276D-7617-4B42-91C4-8D58E3D76C9F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3433870" y="4231197"/>
              <a:ext cx="18117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5B56CC8-A22F-4C63-90CE-6723389B4C47}"/>
                </a:ext>
              </a:extLst>
            </p:cNvPr>
            <p:cNvSpPr/>
            <p:nvPr/>
          </p:nvSpPr>
          <p:spPr>
            <a:xfrm>
              <a:off x="5231876" y="3085840"/>
              <a:ext cx="2318993" cy="229071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004EB50C-DCAA-4FBF-9A2C-442D98048CFC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>
              <a:off x="7550869" y="4231197"/>
              <a:ext cx="678731" cy="103838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E2E42AD-4003-4682-B449-C1CF4AA59517}"/>
                </a:ext>
              </a:extLst>
            </p:cNvPr>
            <p:cNvCxnSpPr>
              <a:cxnSpLocks/>
            </p:cNvCxnSpPr>
            <p:nvPr/>
          </p:nvCxnSpPr>
          <p:spPr>
            <a:xfrm>
              <a:off x="7984503" y="5269584"/>
              <a:ext cx="4756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5725F4E-6D45-4795-9A1A-D141D187D2C6}"/>
                </a:ext>
              </a:extLst>
            </p:cNvPr>
            <p:cNvCxnSpPr>
              <a:cxnSpLocks/>
            </p:cNvCxnSpPr>
            <p:nvPr/>
          </p:nvCxnSpPr>
          <p:spPr>
            <a:xfrm>
              <a:off x="8039100" y="5312428"/>
              <a:ext cx="3924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60EAA58-A9F7-443A-9D1C-22D486865332}"/>
                </a:ext>
              </a:extLst>
            </p:cNvPr>
            <p:cNvCxnSpPr>
              <a:cxnSpLocks/>
            </p:cNvCxnSpPr>
            <p:nvPr/>
          </p:nvCxnSpPr>
          <p:spPr>
            <a:xfrm>
              <a:off x="8079105" y="5357214"/>
              <a:ext cx="3219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63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0C70-748F-47D4-8D03-F8D42FBA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24DC3-E8C9-44E4-AEF1-E011117B1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219200"/>
            <a:ext cx="8383980" cy="4525963"/>
          </a:xfrm>
        </p:spPr>
        <p:txBody>
          <a:bodyPr/>
          <a:lstStyle/>
          <a:p>
            <a:r>
              <a:rPr lang="en-US" dirty="0"/>
              <a:t>List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Allows Duplicates</a:t>
            </a:r>
          </a:p>
          <a:p>
            <a:pPr lvl="1"/>
            <a:r>
              <a:rPr lang="en-US" i="1" dirty="0"/>
              <a:t>Indexed*** </a:t>
            </a:r>
          </a:p>
          <a:p>
            <a:r>
              <a:rPr lang="en-US" dirty="0"/>
              <a:t>Stack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LIFO</a:t>
            </a:r>
          </a:p>
          <a:p>
            <a:pPr lvl="1"/>
            <a:r>
              <a:rPr lang="en-US" dirty="0"/>
              <a:t>Allows Duplicates</a:t>
            </a:r>
          </a:p>
          <a:p>
            <a:r>
              <a:rPr lang="en-US" dirty="0"/>
              <a:t>Queue</a:t>
            </a:r>
          </a:p>
          <a:p>
            <a:pPr lvl="1"/>
            <a:r>
              <a:rPr lang="en-US" dirty="0"/>
              <a:t>FIFO*** </a:t>
            </a:r>
          </a:p>
          <a:p>
            <a:pPr lvl="1"/>
            <a:r>
              <a:rPr lang="en-US" dirty="0"/>
              <a:t>Ordered </a:t>
            </a:r>
          </a:p>
          <a:p>
            <a:pPr lvl="1"/>
            <a:r>
              <a:rPr lang="en-US" dirty="0"/>
              <a:t>Allows Duplicates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D7544-74A5-4719-9F65-B68C800BCB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2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F2B7-D78B-488A-B495-63125F40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Node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B577B-7691-49FC-8FF4-0FA9426B40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D97E26-7E85-4341-B293-10B95FA529E9}"/>
              </a:ext>
            </a:extLst>
          </p:cNvPr>
          <p:cNvSpPr/>
          <p:nvPr/>
        </p:nvSpPr>
        <p:spPr>
          <a:xfrm>
            <a:off x="380010" y="1611983"/>
            <a:ext cx="5106390" cy="45248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Node {</a:t>
            </a: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Data</a:t>
            </a: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Integer data = 0;</a:t>
            </a:r>
          </a:p>
          <a:p>
            <a:pPr defTabSz="228600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Reference to next node</a:t>
            </a: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Node next = null;</a:t>
            </a:r>
          </a:p>
          <a:p>
            <a:pPr defTabSz="228600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Constructors</a:t>
            </a: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Node(Integer data) {</a:t>
            </a: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data;</a:t>
            </a: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228600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Integer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{	return data; }</a:t>
            </a:r>
          </a:p>
          <a:p>
            <a:pPr defTabSz="228600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nn-N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setData(Integer data) {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data; }</a:t>
            </a:r>
          </a:p>
          <a:p>
            <a:pPr defTabSz="228600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Node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{	return next; }</a:t>
            </a:r>
          </a:p>
          <a:p>
            <a:pPr defTabSz="228600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(Node next) {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next; }</a:t>
            </a:r>
          </a:p>
          <a:p>
            <a:pPr defTabSz="228600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@Override</a:t>
            </a: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String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"Node: data ="+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228600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7DF4F50-33EC-4442-A668-55B6BD834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1240" y="1481446"/>
            <a:ext cx="3192749" cy="4525963"/>
          </a:xfrm>
        </p:spPr>
        <p:txBody>
          <a:bodyPr/>
          <a:lstStyle/>
          <a:p>
            <a:r>
              <a:rPr lang="en-US" dirty="0"/>
              <a:t>We could structure this Node differently if we wanted to support a different data structure. </a:t>
            </a:r>
          </a:p>
        </p:txBody>
      </p:sp>
    </p:spTree>
    <p:extLst>
      <p:ext uri="{BB962C8B-B14F-4D97-AF65-F5344CB8AC3E}">
        <p14:creationId xmlns:p14="http://schemas.microsoft.com/office/powerpoint/2010/main" val="60093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F8D6-76C9-4A33-8D1C-4C39752E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63597-357F-4D0E-A09A-EF422B122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0" y="1633020"/>
            <a:ext cx="4412428" cy="471662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ArrayStack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int[] stack = new int[5]; 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lastElementIndex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push(int element) 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if(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lastElementIndex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stack.length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int[]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newStack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new int[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stack.length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*2]; 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for(int j = 0; j&lt;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stack.length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newStack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[j] = stack[j];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stack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newStack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stack[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lastElementIndex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 = element;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lastElementIndex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Integer pop() 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lastElementIndex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0)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stack[--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lastElementIndex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]; 		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else 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null;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 peek() 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stack[lastElementIndex-1]; 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5871F-E054-4B65-A4E2-BC4780E34B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C87E29-33CF-4D38-A874-906BF9E470B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59572" y="2232660"/>
            <a:ext cx="4009110" cy="413105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Stack {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Node top; 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void push(int element) {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Node </a:t>
            </a:r>
            <a:r>
              <a:rPr lang="en-US" sz="1100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Node(element);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push(node);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void push(Node node) {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node.setNext</a:t>
            </a: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(top); 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top = node; 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Node pop() {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Node </a:t>
            </a:r>
            <a:r>
              <a:rPr lang="en-US" sz="1100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poppedNode</a:t>
            </a: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top; 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top = </a:t>
            </a:r>
            <a:r>
              <a:rPr lang="en-US" sz="1100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top.getNext</a:t>
            </a: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poppedNode.setNext</a:t>
            </a: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100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poppedNode</a:t>
            </a: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Node peek() {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top; 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094B042-7A63-4056-A018-B064F354D081}"/>
              </a:ext>
            </a:extLst>
          </p:cNvPr>
          <p:cNvSpPr txBox="1">
            <a:spLocks/>
          </p:cNvSpPr>
          <p:nvPr/>
        </p:nvSpPr>
        <p:spPr>
          <a:xfrm>
            <a:off x="380010" y="1303133"/>
            <a:ext cx="4009110" cy="659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/>
              <a:t>Many data structures can be supported differently with either nodes or arrays behind the scenes – for example: </a:t>
            </a:r>
          </a:p>
        </p:txBody>
      </p:sp>
    </p:spTree>
    <p:extLst>
      <p:ext uri="{BB962C8B-B14F-4D97-AF65-F5344CB8AC3E}">
        <p14:creationId xmlns:p14="http://schemas.microsoft.com/office/powerpoint/2010/main" val="2217254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333BA-9A3E-4459-B228-4CCC19BE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32D76-682A-4874-B538-429C317C11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E6EB8-4CB2-4EDE-9097-49F5A05C36B9}"/>
              </a:ext>
            </a:extLst>
          </p:cNvPr>
          <p:cNvSpPr txBox="1">
            <a:spLocks/>
          </p:cNvSpPr>
          <p:nvPr/>
        </p:nvSpPr>
        <p:spPr>
          <a:xfrm>
            <a:off x="232012" y="1481446"/>
            <a:ext cx="4412428" cy="4716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LinkedList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Node head;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add(Node node)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if(head == null)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head = node;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}else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Node runner = head;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while(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runner.getNext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!= null)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runner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runner.getNext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runner.setNext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(node);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true;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add(int value)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Node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new Node(value);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add(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//Continued … 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FEE86E-ABB6-43C6-A3FB-A3444DE0EEBE}"/>
              </a:ext>
            </a:extLst>
          </p:cNvPr>
          <p:cNvSpPr txBox="1">
            <a:spLocks/>
          </p:cNvSpPr>
          <p:nvPr/>
        </p:nvSpPr>
        <p:spPr>
          <a:xfrm>
            <a:off x="4793715" y="1481446"/>
            <a:ext cx="4009110" cy="4716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//Continued …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 Integer remove()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if(head == null)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("Empty List");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return -1;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}else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Node temp = head;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head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head.getNext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temp.setNext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return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temp.getData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String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String s = "";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Node runner = head;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while (runner != null)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s += runner + "--&gt;";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runner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runner.getNext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s += "null";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s;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defTabSz="228600">
              <a:spcBef>
                <a:spcPts val="0"/>
              </a:spcBef>
              <a:buClr>
                <a:srgbClr val="F36A25"/>
              </a:buClr>
              <a:buFont typeface="Arial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23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6101-2C51-4888-B18C-2C6BCB3B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vs LinkedList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0998A-E304-449B-82A4-447C384211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Faster traversal (access via index)</a:t>
            </a:r>
          </a:p>
          <a:p>
            <a:r>
              <a:rPr lang="en-US" dirty="0"/>
              <a:t>But insertion  (risk of resizing array)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9F410-0A8A-4000-A24E-67FAF62C2F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947FC-C3F1-42C3-B10D-C3BF07AD671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Traversal is slow to find via index</a:t>
            </a:r>
          </a:p>
          <a:p>
            <a:r>
              <a:rPr lang="en-US" dirty="0"/>
              <a:t>Insertion and removal is fast (change references)</a:t>
            </a:r>
          </a:p>
        </p:txBody>
      </p:sp>
    </p:spTree>
    <p:extLst>
      <p:ext uri="{BB962C8B-B14F-4D97-AF65-F5344CB8AC3E}">
        <p14:creationId xmlns:p14="http://schemas.microsoft.com/office/powerpoint/2010/main" val="3429206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24" name="Google Shape;324;p3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11066</TotalTime>
  <Words>924</Words>
  <Application>Microsoft Office PowerPoint</Application>
  <PresentationFormat>On-screen Show (4:3)</PresentationFormat>
  <Paragraphs>180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Segoe Print</vt:lpstr>
      <vt:lpstr>2_Custom Design</vt:lpstr>
      <vt:lpstr>Data Structures in Java</vt:lpstr>
      <vt:lpstr>Array Based Structures </vt:lpstr>
      <vt:lpstr>Node Based Structures</vt:lpstr>
      <vt:lpstr>Data Structures</vt:lpstr>
      <vt:lpstr>Simple Node Class</vt:lpstr>
      <vt:lpstr>Stack </vt:lpstr>
      <vt:lpstr>LinkedList</vt:lpstr>
      <vt:lpstr>ArrayList vs LinkedList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Bryn Portella</dc:creator>
  <cp:lastModifiedBy>Cynthia Enciso</cp:lastModifiedBy>
  <cp:revision>16</cp:revision>
  <dcterms:modified xsi:type="dcterms:W3CDTF">2021-06-21T16:14:52Z</dcterms:modified>
</cp:coreProperties>
</file>