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33"/>
  </p:notesMasterIdLst>
  <p:sldIdLst>
    <p:sldId id="256" r:id="rId2"/>
    <p:sldId id="308" r:id="rId3"/>
    <p:sldId id="322" r:id="rId4"/>
    <p:sldId id="293" r:id="rId5"/>
    <p:sldId id="324" r:id="rId6"/>
    <p:sldId id="300" r:id="rId7"/>
    <p:sldId id="299" r:id="rId8"/>
    <p:sldId id="287" r:id="rId9"/>
    <p:sldId id="286" r:id="rId10"/>
    <p:sldId id="288" r:id="rId11"/>
    <p:sldId id="306" r:id="rId12"/>
    <p:sldId id="294" r:id="rId13"/>
    <p:sldId id="295" r:id="rId14"/>
    <p:sldId id="296" r:id="rId15"/>
    <p:sldId id="297" r:id="rId16"/>
    <p:sldId id="298" r:id="rId17"/>
    <p:sldId id="303" r:id="rId18"/>
    <p:sldId id="304" r:id="rId19"/>
    <p:sldId id="323" r:id="rId20"/>
    <p:sldId id="305" r:id="rId21"/>
    <p:sldId id="281" r:id="rId22"/>
    <p:sldId id="301" r:id="rId23"/>
    <p:sldId id="307" r:id="rId24"/>
    <p:sldId id="321" r:id="rId25"/>
    <p:sldId id="290" r:id="rId26"/>
    <p:sldId id="309" r:id="rId27"/>
    <p:sldId id="291" r:id="rId28"/>
    <p:sldId id="310" r:id="rId29"/>
    <p:sldId id="292" r:id="rId30"/>
    <p:sldId id="311" r:id="rId31"/>
    <p:sldId id="319" r:id="rId3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E4E6A-09CC-45CD-980E-D6E46A238C0F}" v="7" dt="2021-07-01T16:52:13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44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090E4E6A-09CC-45CD-980E-D6E46A238C0F}"/>
    <pc:docChg chg="undo custSel addSld delSld modSld sldOrd">
      <pc:chgData name="Cynthia Enciso" userId="7915927f-c5cf-4e1f-876d-e79882ad52fa" providerId="ADAL" clId="{090E4E6A-09CC-45CD-980E-D6E46A238C0F}" dt="2021-07-02T16:31:02.795" v="1260" actId="47"/>
      <pc:docMkLst>
        <pc:docMk/>
      </pc:docMkLst>
      <pc:sldChg chg="add del">
        <pc:chgData name="Cynthia Enciso" userId="7915927f-c5cf-4e1f-876d-e79882ad52fa" providerId="ADAL" clId="{090E4E6A-09CC-45CD-980E-D6E46A238C0F}" dt="2021-07-01T17:06:49.580" v="927" actId="2696"/>
        <pc:sldMkLst>
          <pc:docMk/>
          <pc:sldMk cId="1595456774" sldId="260"/>
        </pc:sldMkLst>
      </pc:sldChg>
      <pc:sldChg chg="modSp mod">
        <pc:chgData name="Cynthia Enciso" userId="7915927f-c5cf-4e1f-876d-e79882ad52fa" providerId="ADAL" clId="{090E4E6A-09CC-45CD-980E-D6E46A238C0F}" dt="2021-07-02T14:50:39.581" v="1258" actId="20577"/>
        <pc:sldMkLst>
          <pc:docMk/>
          <pc:sldMk cId="3778508084" sldId="281"/>
        </pc:sldMkLst>
        <pc:spChg chg="mod">
          <ac:chgData name="Cynthia Enciso" userId="7915927f-c5cf-4e1f-876d-e79882ad52fa" providerId="ADAL" clId="{090E4E6A-09CC-45CD-980E-D6E46A238C0F}" dt="2021-07-02T14:50:39.581" v="1258" actId="20577"/>
          <ac:spMkLst>
            <pc:docMk/>
            <pc:sldMk cId="3778508084" sldId="281"/>
            <ac:spMk id="3" creationId="{0C6BA468-B2FB-4410-8CC4-82872A4103B6}"/>
          </ac:spMkLst>
        </pc:spChg>
      </pc:sldChg>
      <pc:sldChg chg="del">
        <pc:chgData name="Cynthia Enciso" userId="7915927f-c5cf-4e1f-876d-e79882ad52fa" providerId="ADAL" clId="{090E4E6A-09CC-45CD-980E-D6E46A238C0F}" dt="2021-07-02T16:31:02.795" v="1260" actId="47"/>
        <pc:sldMkLst>
          <pc:docMk/>
          <pc:sldMk cId="1876538184" sldId="283"/>
        </pc:sldMkLst>
      </pc:sldChg>
      <pc:sldChg chg="modSp mod">
        <pc:chgData name="Cynthia Enciso" userId="7915927f-c5cf-4e1f-876d-e79882ad52fa" providerId="ADAL" clId="{090E4E6A-09CC-45CD-980E-D6E46A238C0F}" dt="2021-07-01T16:26:47.208" v="356" actId="20577"/>
        <pc:sldMkLst>
          <pc:docMk/>
          <pc:sldMk cId="1566514670" sldId="287"/>
        </pc:sldMkLst>
        <pc:spChg chg="mod">
          <ac:chgData name="Cynthia Enciso" userId="7915927f-c5cf-4e1f-876d-e79882ad52fa" providerId="ADAL" clId="{090E4E6A-09CC-45CD-980E-D6E46A238C0F}" dt="2021-07-01T16:26:47.208" v="356" actId="20577"/>
          <ac:spMkLst>
            <pc:docMk/>
            <pc:sldMk cId="1566514670" sldId="287"/>
            <ac:spMk id="3" creationId="{C6F51D0E-4D82-4BD3-A377-0C4E3AA74EF7}"/>
          </ac:spMkLst>
        </pc:spChg>
      </pc:sldChg>
      <pc:sldChg chg="modSp mod">
        <pc:chgData name="Cynthia Enciso" userId="7915927f-c5cf-4e1f-876d-e79882ad52fa" providerId="ADAL" clId="{090E4E6A-09CC-45CD-980E-D6E46A238C0F}" dt="2021-07-01T16:27:29.764" v="357" actId="20577"/>
        <pc:sldMkLst>
          <pc:docMk/>
          <pc:sldMk cId="2062468524" sldId="288"/>
        </pc:sldMkLst>
        <pc:spChg chg="mod">
          <ac:chgData name="Cynthia Enciso" userId="7915927f-c5cf-4e1f-876d-e79882ad52fa" providerId="ADAL" clId="{090E4E6A-09CC-45CD-980E-D6E46A238C0F}" dt="2021-07-01T16:27:29.764" v="357" actId="20577"/>
          <ac:spMkLst>
            <pc:docMk/>
            <pc:sldMk cId="2062468524" sldId="288"/>
            <ac:spMk id="2" creationId="{7D835CB1-FC65-4AC7-83C5-D9E8749D97F2}"/>
          </ac:spMkLst>
        </pc:spChg>
      </pc:sldChg>
      <pc:sldChg chg="modSp mod">
        <pc:chgData name="Cynthia Enciso" userId="7915927f-c5cf-4e1f-876d-e79882ad52fa" providerId="ADAL" clId="{090E4E6A-09CC-45CD-980E-D6E46A238C0F}" dt="2021-07-01T18:18:32.980" v="1091" actId="20577"/>
        <pc:sldMkLst>
          <pc:docMk/>
          <pc:sldMk cId="3282997813" sldId="290"/>
        </pc:sldMkLst>
        <pc:spChg chg="mod">
          <ac:chgData name="Cynthia Enciso" userId="7915927f-c5cf-4e1f-876d-e79882ad52fa" providerId="ADAL" clId="{090E4E6A-09CC-45CD-980E-D6E46A238C0F}" dt="2021-07-01T18:18:32.980" v="1091" actId="20577"/>
          <ac:spMkLst>
            <pc:docMk/>
            <pc:sldMk cId="3282997813" sldId="290"/>
            <ac:spMk id="3" creationId="{0C6BA468-B2FB-4410-8CC4-82872A4103B6}"/>
          </ac:spMkLst>
        </pc:spChg>
      </pc:sldChg>
      <pc:sldChg chg="modSp mod">
        <pc:chgData name="Cynthia Enciso" userId="7915927f-c5cf-4e1f-876d-e79882ad52fa" providerId="ADAL" clId="{090E4E6A-09CC-45CD-980E-D6E46A238C0F}" dt="2021-07-01T18:17:35.579" v="1032" actId="20577"/>
        <pc:sldMkLst>
          <pc:docMk/>
          <pc:sldMk cId="1955141700" sldId="291"/>
        </pc:sldMkLst>
        <pc:spChg chg="mod">
          <ac:chgData name="Cynthia Enciso" userId="7915927f-c5cf-4e1f-876d-e79882ad52fa" providerId="ADAL" clId="{090E4E6A-09CC-45CD-980E-D6E46A238C0F}" dt="2021-07-01T18:17:35.579" v="1032" actId="20577"/>
          <ac:spMkLst>
            <pc:docMk/>
            <pc:sldMk cId="1955141700" sldId="291"/>
            <ac:spMk id="3" creationId="{0C6BA468-B2FB-4410-8CC4-82872A4103B6}"/>
          </ac:spMkLst>
        </pc:spChg>
      </pc:sldChg>
      <pc:sldChg chg="modSp mod">
        <pc:chgData name="Cynthia Enciso" userId="7915927f-c5cf-4e1f-876d-e79882ad52fa" providerId="ADAL" clId="{090E4E6A-09CC-45CD-980E-D6E46A238C0F}" dt="2021-07-01T18:20:51.433" v="1149" actId="313"/>
        <pc:sldMkLst>
          <pc:docMk/>
          <pc:sldMk cId="352854114" sldId="292"/>
        </pc:sldMkLst>
        <pc:spChg chg="mod">
          <ac:chgData name="Cynthia Enciso" userId="7915927f-c5cf-4e1f-876d-e79882ad52fa" providerId="ADAL" clId="{090E4E6A-09CC-45CD-980E-D6E46A238C0F}" dt="2021-07-01T18:20:51.433" v="1149" actId="313"/>
          <ac:spMkLst>
            <pc:docMk/>
            <pc:sldMk cId="352854114" sldId="292"/>
            <ac:spMk id="3" creationId="{0C6BA468-B2FB-4410-8CC4-82872A4103B6}"/>
          </ac:spMkLst>
        </pc:spChg>
      </pc:sldChg>
      <pc:sldChg chg="add del">
        <pc:chgData name="Cynthia Enciso" userId="7915927f-c5cf-4e1f-876d-e79882ad52fa" providerId="ADAL" clId="{090E4E6A-09CC-45CD-980E-D6E46A238C0F}" dt="2021-07-01T18:07:12.594" v="963" actId="47"/>
        <pc:sldMkLst>
          <pc:docMk/>
          <pc:sldMk cId="3016637948" sldId="299"/>
        </pc:sldMkLst>
      </pc:sldChg>
      <pc:sldChg chg="modSp mod">
        <pc:chgData name="Cynthia Enciso" userId="7915927f-c5cf-4e1f-876d-e79882ad52fa" providerId="ADAL" clId="{090E4E6A-09CC-45CD-980E-D6E46A238C0F}" dt="2021-07-01T18:07:11.227" v="962" actId="20577"/>
        <pc:sldMkLst>
          <pc:docMk/>
          <pc:sldMk cId="2949578950" sldId="300"/>
        </pc:sldMkLst>
        <pc:spChg chg="mod">
          <ac:chgData name="Cynthia Enciso" userId="7915927f-c5cf-4e1f-876d-e79882ad52fa" providerId="ADAL" clId="{090E4E6A-09CC-45CD-980E-D6E46A238C0F}" dt="2021-07-01T18:07:11.227" v="962" actId="20577"/>
          <ac:spMkLst>
            <pc:docMk/>
            <pc:sldMk cId="2949578950" sldId="300"/>
            <ac:spMk id="2" creationId="{7D835CB1-FC65-4AC7-83C5-D9E8749D97F2}"/>
          </ac:spMkLst>
        </pc:spChg>
        <pc:spChg chg="mod">
          <ac:chgData name="Cynthia Enciso" userId="7915927f-c5cf-4e1f-876d-e79882ad52fa" providerId="ADAL" clId="{090E4E6A-09CC-45CD-980E-D6E46A238C0F}" dt="2021-07-01T16:31:17.481" v="372" actId="20577"/>
          <ac:spMkLst>
            <pc:docMk/>
            <pc:sldMk cId="2949578950" sldId="300"/>
            <ac:spMk id="3" creationId="{C6F51D0E-4D82-4BD3-A377-0C4E3AA74EF7}"/>
          </ac:spMkLst>
        </pc:spChg>
      </pc:sldChg>
      <pc:sldChg chg="modSp mod">
        <pc:chgData name="Cynthia Enciso" userId="7915927f-c5cf-4e1f-876d-e79882ad52fa" providerId="ADAL" clId="{090E4E6A-09CC-45CD-980E-D6E46A238C0F}" dt="2021-07-01T16:33:03.954" v="475" actId="20577"/>
        <pc:sldMkLst>
          <pc:docMk/>
          <pc:sldMk cId="3256088197" sldId="301"/>
        </pc:sldMkLst>
        <pc:spChg chg="mod">
          <ac:chgData name="Cynthia Enciso" userId="7915927f-c5cf-4e1f-876d-e79882ad52fa" providerId="ADAL" clId="{090E4E6A-09CC-45CD-980E-D6E46A238C0F}" dt="2021-07-01T16:33:03.954" v="475" actId="20577"/>
          <ac:spMkLst>
            <pc:docMk/>
            <pc:sldMk cId="3256088197" sldId="301"/>
            <ac:spMk id="3" creationId="{C6F51D0E-4D82-4BD3-A377-0C4E3AA74EF7}"/>
          </ac:spMkLst>
        </pc:spChg>
      </pc:sldChg>
      <pc:sldChg chg="modSp add del mod">
        <pc:chgData name="Cynthia Enciso" userId="7915927f-c5cf-4e1f-876d-e79882ad52fa" providerId="ADAL" clId="{090E4E6A-09CC-45CD-980E-D6E46A238C0F}" dt="2021-07-01T18:07:09.117" v="961" actId="47"/>
        <pc:sldMkLst>
          <pc:docMk/>
          <pc:sldMk cId="1684236560" sldId="306"/>
        </pc:sldMkLst>
        <pc:graphicFrameChg chg="modGraphic">
          <ac:chgData name="Cynthia Enciso" userId="7915927f-c5cf-4e1f-876d-e79882ad52fa" providerId="ADAL" clId="{090E4E6A-09CC-45CD-980E-D6E46A238C0F}" dt="2021-07-01T16:29:34.867" v="367" actId="20577"/>
          <ac:graphicFrameMkLst>
            <pc:docMk/>
            <pc:sldMk cId="1684236560" sldId="306"/>
            <ac:graphicFrameMk id="5" creationId="{189CBD51-AB05-4B3A-B7F3-E1763CE53193}"/>
          </ac:graphicFrameMkLst>
        </pc:graphicFrameChg>
      </pc:sldChg>
      <pc:sldChg chg="addSp delSp modSp mod">
        <pc:chgData name="Cynthia Enciso" userId="7915927f-c5cf-4e1f-876d-e79882ad52fa" providerId="ADAL" clId="{090E4E6A-09CC-45CD-980E-D6E46A238C0F}" dt="2021-07-01T17:05:28.955" v="926" actId="20577"/>
        <pc:sldMkLst>
          <pc:docMk/>
          <pc:sldMk cId="4130384251" sldId="307"/>
        </pc:sldMkLst>
        <pc:spChg chg="add del mod">
          <ac:chgData name="Cynthia Enciso" userId="7915927f-c5cf-4e1f-876d-e79882ad52fa" providerId="ADAL" clId="{090E4E6A-09CC-45CD-980E-D6E46A238C0F}" dt="2021-07-01T16:36:33.290" v="616" actId="478"/>
          <ac:spMkLst>
            <pc:docMk/>
            <pc:sldMk cId="4130384251" sldId="307"/>
            <ac:spMk id="3" creationId="{5085DFB0-2EBE-44D2-A30D-353B69025E10}"/>
          </ac:spMkLst>
        </pc:spChg>
        <pc:spChg chg="add mod">
          <ac:chgData name="Cynthia Enciso" userId="7915927f-c5cf-4e1f-876d-e79882ad52fa" providerId="ADAL" clId="{090E4E6A-09CC-45CD-980E-D6E46A238C0F}" dt="2021-07-01T16:36:23.752" v="615" actId="1076"/>
          <ac:spMkLst>
            <pc:docMk/>
            <pc:sldMk cId="4130384251" sldId="307"/>
            <ac:spMk id="5" creationId="{87DA1E1B-B3DF-4A2C-8C1C-6F5F5F56FC02}"/>
          </ac:spMkLst>
        </pc:spChg>
        <pc:spChg chg="mod">
          <ac:chgData name="Cynthia Enciso" userId="7915927f-c5cf-4e1f-876d-e79882ad52fa" providerId="ADAL" clId="{090E4E6A-09CC-45CD-980E-D6E46A238C0F}" dt="2021-07-01T16:33:22.845" v="477" actId="20577"/>
          <ac:spMkLst>
            <pc:docMk/>
            <pc:sldMk cId="4130384251" sldId="307"/>
            <ac:spMk id="7" creationId="{E01CC6B1-E0D5-4B16-B569-2603CABA5DD7}"/>
          </ac:spMkLst>
        </pc:spChg>
        <pc:spChg chg="add mod">
          <ac:chgData name="Cynthia Enciso" userId="7915927f-c5cf-4e1f-876d-e79882ad52fa" providerId="ADAL" clId="{090E4E6A-09CC-45CD-980E-D6E46A238C0F}" dt="2021-07-01T16:55:54.176" v="909" actId="1076"/>
          <ac:spMkLst>
            <pc:docMk/>
            <pc:sldMk cId="4130384251" sldId="307"/>
            <ac:spMk id="8" creationId="{DE753635-82E6-4427-A691-0CEA6C9C8DE1}"/>
          </ac:spMkLst>
        </pc:spChg>
        <pc:spChg chg="add del mod">
          <ac:chgData name="Cynthia Enciso" userId="7915927f-c5cf-4e1f-876d-e79882ad52fa" providerId="ADAL" clId="{090E4E6A-09CC-45CD-980E-D6E46A238C0F}" dt="2021-07-01T16:38:46.144" v="654" actId="478"/>
          <ac:spMkLst>
            <pc:docMk/>
            <pc:sldMk cId="4130384251" sldId="307"/>
            <ac:spMk id="9" creationId="{BD3F5025-518F-468A-9956-26CB4FAF8A66}"/>
          </ac:spMkLst>
        </pc:spChg>
        <pc:spChg chg="add mod">
          <ac:chgData name="Cynthia Enciso" userId="7915927f-c5cf-4e1f-876d-e79882ad52fa" providerId="ADAL" clId="{090E4E6A-09CC-45CD-980E-D6E46A238C0F}" dt="2021-07-01T16:54:34.845" v="840" actId="113"/>
          <ac:spMkLst>
            <pc:docMk/>
            <pc:sldMk cId="4130384251" sldId="307"/>
            <ac:spMk id="10" creationId="{6D7BE303-5C32-4CAB-A18A-EA25FE9F50AE}"/>
          </ac:spMkLst>
        </pc:spChg>
        <pc:spChg chg="add mod">
          <ac:chgData name="Cynthia Enciso" userId="7915927f-c5cf-4e1f-876d-e79882ad52fa" providerId="ADAL" clId="{090E4E6A-09CC-45CD-980E-D6E46A238C0F}" dt="2021-07-01T16:56:05.071" v="914" actId="1076"/>
          <ac:spMkLst>
            <pc:docMk/>
            <pc:sldMk cId="4130384251" sldId="307"/>
            <ac:spMk id="11" creationId="{4B638E02-DD5E-47AD-8C99-4923BCFFE877}"/>
          </ac:spMkLst>
        </pc:spChg>
        <pc:spChg chg="add mod">
          <ac:chgData name="Cynthia Enciso" userId="7915927f-c5cf-4e1f-876d-e79882ad52fa" providerId="ADAL" clId="{090E4E6A-09CC-45CD-980E-D6E46A238C0F}" dt="2021-07-01T17:05:28.955" v="926" actId="20577"/>
          <ac:spMkLst>
            <pc:docMk/>
            <pc:sldMk cId="4130384251" sldId="307"/>
            <ac:spMk id="12" creationId="{0347D05D-87D2-498A-A0CF-51A2F354BF0A}"/>
          </ac:spMkLst>
        </pc:spChg>
      </pc:sldChg>
      <pc:sldChg chg="del">
        <pc:chgData name="Cynthia Enciso" userId="7915927f-c5cf-4e1f-876d-e79882ad52fa" providerId="ADAL" clId="{090E4E6A-09CC-45CD-980E-D6E46A238C0F}" dt="2021-06-30T20:01:32.236" v="125" actId="47"/>
        <pc:sldMkLst>
          <pc:docMk/>
          <pc:sldMk cId="3486778200" sldId="320"/>
        </pc:sldMkLst>
      </pc:sldChg>
      <pc:sldChg chg="modSp mod">
        <pc:chgData name="Cynthia Enciso" userId="7915927f-c5cf-4e1f-876d-e79882ad52fa" providerId="ADAL" clId="{090E4E6A-09CC-45CD-980E-D6E46A238C0F}" dt="2021-06-30T20:01:59.770" v="233" actId="20577"/>
        <pc:sldMkLst>
          <pc:docMk/>
          <pc:sldMk cId="3127437995" sldId="321"/>
        </pc:sldMkLst>
        <pc:spChg chg="mod">
          <ac:chgData name="Cynthia Enciso" userId="7915927f-c5cf-4e1f-876d-e79882ad52fa" providerId="ADAL" clId="{090E4E6A-09CC-45CD-980E-D6E46A238C0F}" dt="2021-06-30T20:01:59.770" v="233" actId="20577"/>
          <ac:spMkLst>
            <pc:docMk/>
            <pc:sldMk cId="3127437995" sldId="321"/>
            <ac:spMk id="3" creationId="{0C6BA468-B2FB-4410-8CC4-82872A4103B6}"/>
          </ac:spMkLst>
        </pc:spChg>
      </pc:sldChg>
      <pc:sldChg chg="ord">
        <pc:chgData name="Cynthia Enciso" userId="7915927f-c5cf-4e1f-876d-e79882ad52fa" providerId="ADAL" clId="{090E4E6A-09CC-45CD-980E-D6E46A238C0F}" dt="2021-07-01T15:22:31.363" v="329"/>
        <pc:sldMkLst>
          <pc:docMk/>
          <pc:sldMk cId="2943746832" sldId="323"/>
        </pc:sldMkLst>
      </pc:sldChg>
      <pc:sldChg chg="del">
        <pc:chgData name="Cynthia Enciso" userId="7915927f-c5cf-4e1f-876d-e79882ad52fa" providerId="ADAL" clId="{090E4E6A-09CC-45CD-980E-D6E46A238C0F}" dt="2021-07-02T15:00:49.022" v="1259" actId="47"/>
        <pc:sldMkLst>
          <pc:docMk/>
          <pc:sldMk cId="1490583776" sldId="326"/>
        </pc:sldMkLst>
      </pc:sldChg>
      <pc:sldChg chg="del">
        <pc:chgData name="Cynthia Enciso" userId="7915927f-c5cf-4e1f-876d-e79882ad52fa" providerId="ADAL" clId="{090E4E6A-09CC-45CD-980E-D6E46A238C0F}" dt="2021-07-02T15:00:49.022" v="1259" actId="47"/>
        <pc:sldMkLst>
          <pc:docMk/>
          <pc:sldMk cId="434744369" sldId="327"/>
        </pc:sldMkLst>
      </pc:sldChg>
    </pc:docChg>
  </pc:docChgLst>
  <pc:docChgLst>
    <pc:chgData name="Bryn Portella" userId="cac9ba8b-dbd7-41cd-af06-e643c8802b55" providerId="ADAL" clId="{7AC46768-9A60-425D-B850-CB188F3D6324}"/>
    <pc:docChg chg="undo custSel addSld delSld modSld sldOrd">
      <pc:chgData name="Bryn Portella" userId="cac9ba8b-dbd7-41cd-af06-e643c8802b55" providerId="ADAL" clId="{7AC46768-9A60-425D-B850-CB188F3D6324}" dt="2021-04-23T15:13:52.985" v="881" actId="20577"/>
      <pc:docMkLst>
        <pc:docMk/>
      </pc:docMkLst>
      <pc:sldChg chg="modSp mod">
        <pc:chgData name="Bryn Portella" userId="cac9ba8b-dbd7-41cd-af06-e643c8802b55" providerId="ADAL" clId="{7AC46768-9A60-425D-B850-CB188F3D6324}" dt="2021-04-22T13:02:42.288" v="44" actId="20577"/>
        <pc:sldMkLst>
          <pc:docMk/>
          <pc:sldMk cId="335013398" sldId="256"/>
        </pc:sldMkLst>
        <pc:spChg chg="mod">
          <ac:chgData name="Bryn Portella" userId="cac9ba8b-dbd7-41cd-af06-e643c8802b55" providerId="ADAL" clId="{7AC46768-9A60-425D-B850-CB188F3D6324}" dt="2021-04-22T13:02:42.288" v="44" actId="20577"/>
          <ac:spMkLst>
            <pc:docMk/>
            <pc:sldMk cId="335013398" sldId="256"/>
            <ac:spMk id="2" creationId="{98DE0318-B31B-4D90-9599-F0ED5C3F3731}"/>
          </ac:spMkLst>
        </pc:spChg>
      </pc:sldChg>
      <pc:sldChg chg="modSp add mod">
        <pc:chgData name="Bryn Portella" userId="cac9ba8b-dbd7-41cd-af06-e643c8802b55" providerId="ADAL" clId="{7AC46768-9A60-425D-B850-CB188F3D6324}" dt="2021-04-22T13:04:07.653" v="46" actId="27636"/>
        <pc:sldMkLst>
          <pc:docMk/>
          <pc:sldMk cId="3778508084" sldId="281"/>
        </pc:sldMkLst>
        <pc:spChg chg="mod">
          <ac:chgData name="Bryn Portella" userId="cac9ba8b-dbd7-41cd-af06-e643c8802b55" providerId="ADAL" clId="{7AC46768-9A60-425D-B850-CB188F3D6324}" dt="2021-04-22T13:04:07.653" v="46" actId="27636"/>
          <ac:spMkLst>
            <pc:docMk/>
            <pc:sldMk cId="3778508084" sldId="281"/>
            <ac:spMk id="3" creationId="{0C6BA468-B2FB-4410-8CC4-82872A4103B6}"/>
          </ac:spMkLst>
        </pc:spChg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1876538184" sldId="283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3346678016" sldId="286"/>
        </pc:sldMkLst>
      </pc:sldChg>
      <pc:sldChg chg="add del">
        <pc:chgData name="Bryn Portella" userId="cac9ba8b-dbd7-41cd-af06-e643c8802b55" providerId="ADAL" clId="{7AC46768-9A60-425D-B850-CB188F3D6324}" dt="2021-04-23T13:58:23.395" v="748" actId="2696"/>
        <pc:sldMkLst>
          <pc:docMk/>
          <pc:sldMk cId="3663422771" sldId="286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1566514670" sldId="287"/>
        </pc:sldMkLst>
      </pc:sldChg>
      <pc:sldChg chg="add del">
        <pc:chgData name="Bryn Portella" userId="cac9ba8b-dbd7-41cd-af06-e643c8802b55" providerId="ADAL" clId="{7AC46768-9A60-425D-B850-CB188F3D6324}" dt="2021-04-23T13:58:23.395" v="748" actId="2696"/>
        <pc:sldMkLst>
          <pc:docMk/>
          <pc:sldMk cId="3284593949" sldId="287"/>
        </pc:sldMkLst>
      </pc:sldChg>
      <pc:sldChg chg="add del">
        <pc:chgData name="Bryn Portella" userId="cac9ba8b-dbd7-41cd-af06-e643c8802b55" providerId="ADAL" clId="{7AC46768-9A60-425D-B850-CB188F3D6324}" dt="2021-04-23T13:58:23.395" v="748" actId="2696"/>
        <pc:sldMkLst>
          <pc:docMk/>
          <pc:sldMk cId="552583327" sldId="288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2062468524" sldId="288"/>
        </pc:sldMkLst>
      </pc:sldChg>
      <pc:sldChg chg="modSp add mod">
        <pc:chgData name="Bryn Portella" userId="cac9ba8b-dbd7-41cd-af06-e643c8802b55" providerId="ADAL" clId="{7AC46768-9A60-425D-B850-CB188F3D6324}" dt="2021-04-23T13:06:04.428" v="742" actId="1076"/>
        <pc:sldMkLst>
          <pc:docMk/>
          <pc:sldMk cId="3282997813" sldId="290"/>
        </pc:sldMkLst>
        <pc:graphicFrameChg chg="mod">
          <ac:chgData name="Bryn Portella" userId="cac9ba8b-dbd7-41cd-af06-e643c8802b55" providerId="ADAL" clId="{7AC46768-9A60-425D-B850-CB188F3D6324}" dt="2021-04-23T13:06:04.428" v="742" actId="1076"/>
          <ac:graphicFrameMkLst>
            <pc:docMk/>
            <pc:sldMk cId="3282997813" sldId="290"/>
            <ac:graphicFrameMk id="5" creationId="{E43820B1-1538-4CEA-8476-0DC48B7FE8A0}"/>
          </ac:graphicFrameMkLst>
        </pc:graphicFrameChg>
      </pc:sldChg>
      <pc:sldChg chg="modSp add mod">
        <pc:chgData name="Bryn Portella" userId="cac9ba8b-dbd7-41cd-af06-e643c8802b55" providerId="ADAL" clId="{7AC46768-9A60-425D-B850-CB188F3D6324}" dt="2021-04-23T14:25:47.373" v="879" actId="20577"/>
        <pc:sldMkLst>
          <pc:docMk/>
          <pc:sldMk cId="1955141700" sldId="291"/>
        </pc:sldMkLst>
        <pc:spChg chg="mod">
          <ac:chgData name="Bryn Portella" userId="cac9ba8b-dbd7-41cd-af06-e643c8802b55" providerId="ADAL" clId="{7AC46768-9A60-425D-B850-CB188F3D6324}" dt="2021-04-23T14:25:47.373" v="879" actId="20577"/>
          <ac:spMkLst>
            <pc:docMk/>
            <pc:sldMk cId="1955141700" sldId="291"/>
            <ac:spMk id="3" creationId="{0C6BA468-B2FB-4410-8CC4-82872A4103B6}"/>
          </ac:spMkLst>
        </pc:spChg>
      </pc:sldChg>
      <pc:sldChg chg="add">
        <pc:chgData name="Bryn Portella" userId="cac9ba8b-dbd7-41cd-af06-e643c8802b55" providerId="ADAL" clId="{7AC46768-9A60-425D-B850-CB188F3D6324}" dt="2021-04-22T12:58:08.298" v="2"/>
        <pc:sldMkLst>
          <pc:docMk/>
          <pc:sldMk cId="352854114" sldId="292"/>
        </pc:sldMkLst>
      </pc:sldChg>
      <pc:sldChg chg="add">
        <pc:chgData name="Bryn Portella" userId="cac9ba8b-dbd7-41cd-af06-e643c8802b55" providerId="ADAL" clId="{7AC46768-9A60-425D-B850-CB188F3D6324}" dt="2021-04-22T12:57:23.086" v="0"/>
        <pc:sldMkLst>
          <pc:docMk/>
          <pc:sldMk cId="2013507064" sldId="293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44265538" sldId="294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794228045" sldId="295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1376543054" sldId="296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992401110" sldId="297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1595268872" sldId="298"/>
        </pc:sldMkLst>
      </pc:sldChg>
      <pc:sldChg chg="add del">
        <pc:chgData name="Bryn Portella" userId="cac9ba8b-dbd7-41cd-af06-e643c8802b55" providerId="ADAL" clId="{7AC46768-9A60-425D-B850-CB188F3D6324}" dt="2021-04-23T13:58:23.395" v="748" actId="2696"/>
        <pc:sldMkLst>
          <pc:docMk/>
          <pc:sldMk cId="221698466" sldId="299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3016637948" sldId="299"/>
        </pc:sldMkLst>
      </pc:sldChg>
      <pc:sldChg chg="add del ord">
        <pc:chgData name="Bryn Portella" userId="cac9ba8b-dbd7-41cd-af06-e643c8802b55" providerId="ADAL" clId="{7AC46768-9A60-425D-B850-CB188F3D6324}" dt="2021-04-23T13:58:23.395" v="748" actId="2696"/>
        <pc:sldMkLst>
          <pc:docMk/>
          <pc:sldMk cId="2877829894" sldId="300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2949578950" sldId="300"/>
        </pc:sldMkLst>
      </pc:sldChg>
      <pc:sldChg chg="add">
        <pc:chgData name="Bryn Portella" userId="cac9ba8b-dbd7-41cd-af06-e643c8802b55" providerId="ADAL" clId="{7AC46768-9A60-425D-B850-CB188F3D6324}" dt="2021-04-22T13:06:15.456" v="47"/>
        <pc:sldMkLst>
          <pc:docMk/>
          <pc:sldMk cId="3256088197" sldId="301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2110766413" sldId="303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226148825" sldId="304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1939762782" sldId="305"/>
        </pc:sldMkLst>
      </pc:sldChg>
      <pc:sldChg chg="modSp add mod ord">
        <pc:chgData name="Bryn Portella" userId="cac9ba8b-dbd7-41cd-af06-e643c8802b55" providerId="ADAL" clId="{7AC46768-9A60-425D-B850-CB188F3D6324}" dt="2021-04-23T13:59:46.015" v="751"/>
        <pc:sldMkLst>
          <pc:docMk/>
          <pc:sldMk cId="1684236560" sldId="306"/>
        </pc:sldMkLst>
        <pc:graphicFrameChg chg="mod">
          <ac:chgData name="Bryn Portella" userId="cac9ba8b-dbd7-41cd-af06-e643c8802b55" providerId="ADAL" clId="{7AC46768-9A60-425D-B850-CB188F3D6324}" dt="2021-04-23T13:05:22.511" v="741" actId="1076"/>
          <ac:graphicFrameMkLst>
            <pc:docMk/>
            <pc:sldMk cId="1684236560" sldId="306"/>
            <ac:graphicFrameMk id="5" creationId="{189CBD51-AB05-4B3A-B7F3-E1763CE53193}"/>
          </ac:graphicFrameMkLst>
        </pc:graphicFrameChg>
      </pc:sldChg>
      <pc:sldChg chg="add">
        <pc:chgData name="Bryn Portella" userId="cac9ba8b-dbd7-41cd-af06-e643c8802b55" providerId="ADAL" clId="{7AC46768-9A60-425D-B850-CB188F3D6324}" dt="2021-04-22T13:06:15.456" v="47"/>
        <pc:sldMkLst>
          <pc:docMk/>
          <pc:sldMk cId="4130384251" sldId="307"/>
        </pc:sldMkLst>
      </pc:sldChg>
      <pc:sldChg chg="add modAnim">
        <pc:chgData name="Bryn Portella" userId="cac9ba8b-dbd7-41cd-af06-e643c8802b55" providerId="ADAL" clId="{7AC46768-9A60-425D-B850-CB188F3D6324}" dt="2021-04-23T13:03:26.276" v="740"/>
        <pc:sldMkLst>
          <pc:docMk/>
          <pc:sldMk cId="1953690371" sldId="308"/>
        </pc:sldMkLst>
      </pc:sldChg>
      <pc:sldChg chg="modSp add mod">
        <pc:chgData name="Bryn Portella" userId="cac9ba8b-dbd7-41cd-af06-e643c8802b55" providerId="ADAL" clId="{7AC46768-9A60-425D-B850-CB188F3D6324}" dt="2021-04-23T13:06:19.881" v="743" actId="1076"/>
        <pc:sldMkLst>
          <pc:docMk/>
          <pc:sldMk cId="2308446544" sldId="309"/>
        </pc:sldMkLst>
        <pc:graphicFrameChg chg="mod">
          <ac:chgData name="Bryn Portella" userId="cac9ba8b-dbd7-41cd-af06-e643c8802b55" providerId="ADAL" clId="{7AC46768-9A60-425D-B850-CB188F3D6324}" dt="2021-04-23T13:06:19.881" v="743" actId="1076"/>
          <ac:graphicFrameMkLst>
            <pc:docMk/>
            <pc:sldMk cId="2308446544" sldId="309"/>
            <ac:graphicFrameMk id="5" creationId="{F6DD58FE-DCB2-41AD-9F42-2D3CF4702727}"/>
          </ac:graphicFrameMkLst>
        </pc:graphicFrameChg>
      </pc:sldChg>
      <pc:sldChg chg="modSp add mod">
        <pc:chgData name="Bryn Portella" userId="cac9ba8b-dbd7-41cd-af06-e643c8802b55" providerId="ADAL" clId="{7AC46768-9A60-425D-B850-CB188F3D6324}" dt="2021-04-22T12:59:49.582" v="4" actId="1076"/>
        <pc:sldMkLst>
          <pc:docMk/>
          <pc:sldMk cId="1375899459" sldId="310"/>
        </pc:sldMkLst>
        <pc:graphicFrameChg chg="mod">
          <ac:chgData name="Bryn Portella" userId="cac9ba8b-dbd7-41cd-af06-e643c8802b55" providerId="ADAL" clId="{7AC46768-9A60-425D-B850-CB188F3D6324}" dt="2021-04-22T12:59:29.815" v="3" actId="1076"/>
          <ac:graphicFrameMkLst>
            <pc:docMk/>
            <pc:sldMk cId="1375899459" sldId="310"/>
            <ac:graphicFrameMk id="6" creationId="{C8966441-ECE5-44AC-B9D0-06F9A3EA858E}"/>
          </ac:graphicFrameMkLst>
        </pc:graphicFrameChg>
        <pc:graphicFrameChg chg="mod">
          <ac:chgData name="Bryn Portella" userId="cac9ba8b-dbd7-41cd-af06-e643c8802b55" providerId="ADAL" clId="{7AC46768-9A60-425D-B850-CB188F3D6324}" dt="2021-04-22T12:59:49.582" v="4" actId="1076"/>
          <ac:graphicFrameMkLst>
            <pc:docMk/>
            <pc:sldMk cId="1375899459" sldId="310"/>
            <ac:graphicFrameMk id="7" creationId="{A6404DE5-AB56-42CC-A72E-340B126D5017}"/>
          </ac:graphicFrameMkLst>
        </pc:graphicFrameChg>
      </pc:sldChg>
      <pc:sldChg chg="modSp add mod">
        <pc:chgData name="Bryn Portella" userId="cac9ba8b-dbd7-41cd-af06-e643c8802b55" providerId="ADAL" clId="{7AC46768-9A60-425D-B850-CB188F3D6324}" dt="2021-04-22T13:00:57.411" v="7" actId="1076"/>
        <pc:sldMkLst>
          <pc:docMk/>
          <pc:sldMk cId="2606311884" sldId="311"/>
        </pc:sldMkLst>
        <pc:graphicFrameChg chg="mod">
          <ac:chgData name="Bryn Portella" userId="cac9ba8b-dbd7-41cd-af06-e643c8802b55" providerId="ADAL" clId="{7AC46768-9A60-425D-B850-CB188F3D6324}" dt="2021-04-22T13:00:30.686" v="5" actId="1076"/>
          <ac:graphicFrameMkLst>
            <pc:docMk/>
            <pc:sldMk cId="2606311884" sldId="311"/>
            <ac:graphicFrameMk id="3" creationId="{AB2A0AF2-A12D-45D9-A96D-5F989BF246E4}"/>
          </ac:graphicFrameMkLst>
        </pc:graphicFrameChg>
        <pc:graphicFrameChg chg="mod">
          <ac:chgData name="Bryn Portella" userId="cac9ba8b-dbd7-41cd-af06-e643c8802b55" providerId="ADAL" clId="{7AC46768-9A60-425D-B850-CB188F3D6324}" dt="2021-04-22T13:00:39.865" v="6" actId="1076"/>
          <ac:graphicFrameMkLst>
            <pc:docMk/>
            <pc:sldMk cId="2606311884" sldId="311"/>
            <ac:graphicFrameMk id="6" creationId="{C8966441-ECE5-44AC-B9D0-06F9A3EA858E}"/>
          </ac:graphicFrameMkLst>
        </pc:graphicFrameChg>
        <pc:graphicFrameChg chg="mod">
          <ac:chgData name="Bryn Portella" userId="cac9ba8b-dbd7-41cd-af06-e643c8802b55" providerId="ADAL" clId="{7AC46768-9A60-425D-B850-CB188F3D6324}" dt="2021-04-22T13:00:57.411" v="7" actId="1076"/>
          <ac:graphicFrameMkLst>
            <pc:docMk/>
            <pc:sldMk cId="2606311884" sldId="311"/>
            <ac:graphicFrameMk id="7" creationId="{A6404DE5-AB56-42CC-A72E-340B126D5017}"/>
          </ac:graphicFrameMkLst>
        </pc:graphicFrameChg>
      </pc:sldChg>
      <pc:sldChg chg="add">
        <pc:chgData name="Bryn Portella" userId="cac9ba8b-dbd7-41cd-af06-e643c8802b55" providerId="ADAL" clId="{7AC46768-9A60-425D-B850-CB188F3D6324}" dt="2021-04-22T12:58:08.298" v="2"/>
        <pc:sldMkLst>
          <pc:docMk/>
          <pc:sldMk cId="1567511614" sldId="319"/>
        </pc:sldMkLst>
      </pc:sldChg>
      <pc:sldChg chg="add">
        <pc:chgData name="Bryn Portella" userId="cac9ba8b-dbd7-41cd-af06-e643c8802b55" providerId="ADAL" clId="{7AC46768-9A60-425D-B850-CB188F3D6324}" dt="2021-04-22T12:57:30.832" v="1"/>
        <pc:sldMkLst>
          <pc:docMk/>
          <pc:sldMk cId="3486778200" sldId="320"/>
        </pc:sldMkLst>
      </pc:sldChg>
      <pc:sldChg chg="add">
        <pc:chgData name="Bryn Portella" userId="cac9ba8b-dbd7-41cd-af06-e643c8802b55" providerId="ADAL" clId="{7AC46768-9A60-425D-B850-CB188F3D6324}" dt="2021-04-22T12:58:08.298" v="2"/>
        <pc:sldMkLst>
          <pc:docMk/>
          <pc:sldMk cId="3127437995" sldId="321"/>
        </pc:sldMkLst>
      </pc:sldChg>
      <pc:sldChg chg="add">
        <pc:chgData name="Bryn Portella" userId="cac9ba8b-dbd7-41cd-af06-e643c8802b55" providerId="ADAL" clId="{7AC46768-9A60-425D-B850-CB188F3D6324}" dt="2021-04-22T13:02:31.593" v="23"/>
        <pc:sldMkLst>
          <pc:docMk/>
          <pc:sldMk cId="1742137089" sldId="322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2943746832" sldId="323"/>
        </pc:sldMkLst>
      </pc:sldChg>
      <pc:sldChg chg="add ord">
        <pc:chgData name="Bryn Portella" userId="cac9ba8b-dbd7-41cd-af06-e643c8802b55" providerId="ADAL" clId="{7AC46768-9A60-425D-B850-CB188F3D6324}" dt="2021-04-23T13:57:26.954" v="745"/>
        <pc:sldMkLst>
          <pc:docMk/>
          <pc:sldMk cId="429604453" sldId="324"/>
        </pc:sldMkLst>
      </pc:sldChg>
      <pc:sldChg chg="new del">
        <pc:chgData name="Bryn Portella" userId="cac9ba8b-dbd7-41cd-af06-e643c8802b55" providerId="ADAL" clId="{7AC46768-9A60-425D-B850-CB188F3D6324}" dt="2021-04-22T16:08:06.294" v="49" actId="47"/>
        <pc:sldMkLst>
          <pc:docMk/>
          <pc:sldMk cId="1561509009" sldId="325"/>
        </pc:sldMkLst>
      </pc:sldChg>
      <pc:sldChg chg="modSp new del mod ord">
        <pc:chgData name="Bryn Portella" userId="cac9ba8b-dbd7-41cd-af06-e643c8802b55" providerId="ADAL" clId="{7AC46768-9A60-425D-B850-CB188F3D6324}" dt="2021-04-22T16:09:09.608" v="71" actId="47"/>
        <pc:sldMkLst>
          <pc:docMk/>
          <pc:sldMk cId="2474950910" sldId="325"/>
        </pc:sldMkLst>
        <pc:spChg chg="mod">
          <ac:chgData name="Bryn Portella" userId="cac9ba8b-dbd7-41cd-af06-e643c8802b55" providerId="ADAL" clId="{7AC46768-9A60-425D-B850-CB188F3D6324}" dt="2021-04-22T16:08:18.635" v="66" actId="20577"/>
          <ac:spMkLst>
            <pc:docMk/>
            <pc:sldMk cId="2474950910" sldId="325"/>
            <ac:spMk id="2" creationId="{6B4B8E3F-AF07-4A3D-B519-CE31C491FE18}"/>
          </ac:spMkLst>
        </pc:spChg>
      </pc:sldChg>
      <pc:sldChg chg="addSp delSp modSp new mod modAnim">
        <pc:chgData name="Bryn Portella" userId="cac9ba8b-dbd7-41cd-af06-e643c8802b55" providerId="ADAL" clId="{7AC46768-9A60-425D-B850-CB188F3D6324}" dt="2021-04-23T15:13:52.985" v="881" actId="20577"/>
        <pc:sldMkLst>
          <pc:docMk/>
          <pc:sldMk cId="1490583776" sldId="326"/>
        </pc:sldMkLst>
        <pc:spChg chg="mod">
          <ac:chgData name="Bryn Portella" userId="cac9ba8b-dbd7-41cd-af06-e643c8802b55" providerId="ADAL" clId="{7AC46768-9A60-425D-B850-CB188F3D6324}" dt="2021-04-22T16:09:07.681" v="70"/>
          <ac:spMkLst>
            <pc:docMk/>
            <pc:sldMk cId="1490583776" sldId="326"/>
            <ac:spMk id="2" creationId="{00550E2C-9992-4E05-9FFD-D2C2C223C988}"/>
          </ac:spMkLst>
        </pc:spChg>
        <pc:spChg chg="del mod">
          <ac:chgData name="Bryn Portella" userId="cac9ba8b-dbd7-41cd-af06-e643c8802b55" providerId="ADAL" clId="{7AC46768-9A60-425D-B850-CB188F3D6324}" dt="2021-04-22T16:09:24.196" v="72" actId="3680"/>
          <ac:spMkLst>
            <pc:docMk/>
            <pc:sldMk cId="1490583776" sldId="326"/>
            <ac:spMk id="3" creationId="{CDB731C3-6C4C-49A9-BF93-C35439474613}"/>
          </ac:spMkLst>
        </pc:spChg>
        <pc:spChg chg="mod">
          <ac:chgData name="Bryn Portella" userId="cac9ba8b-dbd7-41cd-af06-e643c8802b55" providerId="ADAL" clId="{7AC46768-9A60-425D-B850-CB188F3D6324}" dt="2021-04-23T15:13:52.985" v="881" actId="20577"/>
          <ac:spMkLst>
            <pc:docMk/>
            <pc:sldMk cId="1490583776" sldId="326"/>
            <ac:spMk id="5" creationId="{04CCECFD-3CD4-4839-B850-B8747D734901}"/>
          </ac:spMkLst>
        </pc:spChg>
        <pc:spChg chg="add del mod">
          <ac:chgData name="Bryn Portella" userId="cac9ba8b-dbd7-41cd-af06-e643c8802b55" providerId="ADAL" clId="{7AC46768-9A60-425D-B850-CB188F3D6324}" dt="2021-04-22T16:23:59.136" v="585" actId="21"/>
          <ac:spMkLst>
            <pc:docMk/>
            <pc:sldMk cId="1490583776" sldId="326"/>
            <ac:spMk id="7" creationId="{34DC624B-01C1-4279-BBA1-503A8A9E26B6}"/>
          </ac:spMkLst>
        </pc:spChg>
        <pc:graphicFrameChg chg="add mod ord modGraphic">
          <ac:chgData name="Bryn Portella" userId="cac9ba8b-dbd7-41cd-af06-e643c8802b55" providerId="ADAL" clId="{7AC46768-9A60-425D-B850-CB188F3D6324}" dt="2021-04-22T16:24:28.033" v="593" actId="1076"/>
          <ac:graphicFrameMkLst>
            <pc:docMk/>
            <pc:sldMk cId="1490583776" sldId="326"/>
            <ac:graphicFrameMk id="6" creationId="{B01D7BFF-AD5A-4558-8314-37DC6163F97E}"/>
          </ac:graphicFrameMkLst>
        </pc:graphicFrameChg>
      </pc:sldChg>
      <pc:sldChg chg="addSp delSp modSp new mod modAnim">
        <pc:chgData name="Bryn Portella" userId="cac9ba8b-dbd7-41cd-af06-e643c8802b55" providerId="ADAL" clId="{7AC46768-9A60-425D-B850-CB188F3D6324}" dt="2021-04-22T16:31:18.119" v="739"/>
        <pc:sldMkLst>
          <pc:docMk/>
          <pc:sldMk cId="434744369" sldId="327"/>
        </pc:sldMkLst>
        <pc:spChg chg="mod">
          <ac:chgData name="Bryn Portella" userId="cac9ba8b-dbd7-41cd-af06-e643c8802b55" providerId="ADAL" clId="{7AC46768-9A60-425D-B850-CB188F3D6324}" dt="2021-04-22T16:24:52.566" v="621" actId="20577"/>
          <ac:spMkLst>
            <pc:docMk/>
            <pc:sldMk cId="434744369" sldId="327"/>
            <ac:spMk id="2" creationId="{965085D2-62B3-4456-A722-945871297995}"/>
          </ac:spMkLst>
        </pc:spChg>
        <pc:spChg chg="del">
          <ac:chgData name="Bryn Portella" userId="cac9ba8b-dbd7-41cd-af06-e643c8802b55" providerId="ADAL" clId="{7AC46768-9A60-425D-B850-CB188F3D6324}" dt="2021-04-22T16:25:05.584" v="623" actId="478"/>
          <ac:spMkLst>
            <pc:docMk/>
            <pc:sldMk cId="434744369" sldId="327"/>
            <ac:spMk id="4" creationId="{1FA3B1B9-0DDE-45B8-A3D8-B9AECC31D751}"/>
          </ac:spMkLst>
        </pc:spChg>
        <pc:spChg chg="del">
          <ac:chgData name="Bryn Portella" userId="cac9ba8b-dbd7-41cd-af06-e643c8802b55" providerId="ADAL" clId="{7AC46768-9A60-425D-B850-CB188F3D6324}" dt="2021-04-22T16:25:02.422" v="622"/>
          <ac:spMkLst>
            <pc:docMk/>
            <pc:sldMk cId="434744369" sldId="327"/>
            <ac:spMk id="5" creationId="{B5199609-30B8-4793-BBFA-AD5A5961FCE1}"/>
          </ac:spMkLst>
        </pc:spChg>
        <pc:spChg chg="del">
          <ac:chgData name="Bryn Portella" userId="cac9ba8b-dbd7-41cd-af06-e643c8802b55" providerId="ADAL" clId="{7AC46768-9A60-425D-B850-CB188F3D6324}" dt="2021-04-22T16:25:27.430" v="625" actId="478"/>
          <ac:spMkLst>
            <pc:docMk/>
            <pc:sldMk cId="434744369" sldId="327"/>
            <ac:spMk id="6" creationId="{80BD9A20-A228-4E62-8CDD-98E34C6F4A40}"/>
          </ac:spMkLst>
        </pc:spChg>
        <pc:spChg chg="del">
          <ac:chgData name="Bryn Portella" userId="cac9ba8b-dbd7-41cd-af06-e643c8802b55" providerId="ADAL" clId="{7AC46768-9A60-425D-B850-CB188F3D6324}" dt="2021-04-22T16:24:03.663" v="586"/>
          <ac:spMkLst>
            <pc:docMk/>
            <pc:sldMk cId="434744369" sldId="327"/>
            <ac:spMk id="7" creationId="{28C6CC8B-7919-499E-A234-20FEC9BBC1CF}"/>
          </ac:spMkLst>
        </pc:spChg>
        <pc:spChg chg="add mod">
          <ac:chgData name="Bryn Portella" userId="cac9ba8b-dbd7-41cd-af06-e643c8802b55" providerId="ADAL" clId="{7AC46768-9A60-425D-B850-CB188F3D6324}" dt="2021-04-22T16:30:59.126" v="737" actId="20577"/>
          <ac:spMkLst>
            <pc:docMk/>
            <pc:sldMk cId="434744369" sldId="327"/>
            <ac:spMk id="8" creationId="{7F5F68F2-293A-44A0-B2A5-293FFEEABD6F}"/>
          </ac:spMkLst>
        </pc:spChg>
        <pc:graphicFrameChg chg="add mod">
          <ac:chgData name="Bryn Portella" userId="cac9ba8b-dbd7-41cd-af06-e643c8802b55" providerId="ADAL" clId="{7AC46768-9A60-425D-B850-CB188F3D6324}" dt="2021-04-22T16:25:24.338" v="624" actId="1076"/>
          <ac:graphicFrameMkLst>
            <pc:docMk/>
            <pc:sldMk cId="434744369" sldId="327"/>
            <ac:graphicFrameMk id="9" creationId="{EAA4480A-799D-414C-9CF4-30A2FB62569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CFADC-D723-474C-BC23-00E14133A49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501B3-9A73-4B4F-86F1-79553C5B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1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806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0318-B31B-4D90-9599-F0ED5C3F3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Designing Databases, 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BC605-D554-4C64-A628-213ABA910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n:n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tables have such a relationship where many records from one table may be associated with many records from another table.</a:t>
            </a:r>
          </a:p>
          <a:p>
            <a:r>
              <a:rPr lang="en-US" dirty="0"/>
              <a:t>Most DBs will break a many-to-many relationship into two 1:n relationships.</a:t>
            </a:r>
          </a:p>
          <a:p>
            <a:r>
              <a:rPr lang="en-US" dirty="0"/>
              <a:t>A ‘Join Table’ generally best represents this relationship.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Tables</a:t>
            </a:r>
          </a:p>
          <a:p>
            <a:pPr lvl="1"/>
            <a:r>
              <a:rPr lang="en-US" dirty="0"/>
              <a:t>Actors and Movies</a:t>
            </a:r>
          </a:p>
          <a:p>
            <a:pPr lvl="1"/>
            <a:r>
              <a:rPr lang="en-US" dirty="0"/>
              <a:t>Students and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6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 vs Cardinality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3153428"/>
          </a:xfrm>
        </p:spPr>
        <p:txBody>
          <a:bodyPr/>
          <a:lstStyle/>
          <a:p>
            <a:r>
              <a:rPr lang="en-US" dirty="0"/>
              <a:t>Those terms sound very similar, so what's the difference?</a:t>
            </a:r>
          </a:p>
          <a:p>
            <a:r>
              <a:rPr lang="en-US" dirty="0"/>
              <a:t>Partially, it is simply semantics, but more specifically…Multiplicity establishes the </a:t>
            </a:r>
            <a:r>
              <a:rPr lang="en-US" b="1" dirty="0"/>
              <a:t>bounds</a:t>
            </a:r>
            <a:r>
              <a:rPr lang="en-US" dirty="0"/>
              <a:t> for data, while cardinality </a:t>
            </a:r>
            <a:r>
              <a:rPr lang="en-US" i="1" dirty="0"/>
              <a:t>describes the actual relationship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9CBD51-AB05-4B3A-B7F3-E1763CE53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758602"/>
              </p:ext>
            </p:extLst>
          </p:nvPr>
        </p:nvGraphicFramePr>
        <p:xfrm>
          <a:off x="795131" y="4173045"/>
          <a:ext cx="7327626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348">
                  <a:extLst>
                    <a:ext uri="{9D8B030D-6E8A-4147-A177-3AD203B41FA5}">
                      <a16:colId xmlns:a16="http://schemas.microsoft.com/office/drawing/2014/main" val="4028028887"/>
                    </a:ext>
                  </a:extLst>
                </a:gridCol>
                <a:gridCol w="2764736">
                  <a:extLst>
                    <a:ext uri="{9D8B030D-6E8A-4147-A177-3AD203B41FA5}">
                      <a16:colId xmlns:a16="http://schemas.microsoft.com/office/drawing/2014/main" val="2670091892"/>
                    </a:ext>
                  </a:extLst>
                </a:gridCol>
                <a:gridCol w="2442542">
                  <a:extLst>
                    <a:ext uri="{9D8B030D-6E8A-4147-A177-3AD203B41FA5}">
                      <a16:colId xmlns:a16="http://schemas.microsoft.com/office/drawing/2014/main" val="2039903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Cardinality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1</a:t>
                      </a:r>
                    </a:p>
                    <a:p>
                      <a:r>
                        <a:rPr lang="en-US" dirty="0"/>
                        <a:t>Highest: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each record, there is 1 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02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1</a:t>
                      </a:r>
                    </a:p>
                    <a:p>
                      <a:r>
                        <a:rPr lang="en-US" dirty="0"/>
                        <a:t>Highest: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each record there can be n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 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m</a:t>
                      </a:r>
                    </a:p>
                    <a:p>
                      <a:r>
                        <a:rPr lang="en-US" dirty="0"/>
                        <a:t>Highest: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every m records there can be up to n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68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23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204289"/>
          </a:xfrm>
        </p:spPr>
        <p:txBody>
          <a:bodyPr/>
          <a:lstStyle/>
          <a:p>
            <a:r>
              <a:rPr lang="en-US" dirty="0"/>
              <a:t>Additional conditions placed on data before it can be inserted into a column.</a:t>
            </a:r>
          </a:p>
          <a:p>
            <a:r>
              <a:rPr lang="en-US" dirty="0"/>
              <a:t>Check constraints utilize </a:t>
            </a:r>
            <a:r>
              <a:rPr lang="en-US" dirty="0" err="1"/>
              <a:t>boolean</a:t>
            </a:r>
            <a:r>
              <a:rPr lang="en-US" dirty="0"/>
              <a:t> expressions to determine if appropriate data is being provided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6DCD5EAE-66ED-413B-972C-8ED2A9D49E33}"/>
              </a:ext>
            </a:extLst>
          </p:cNvPr>
          <p:cNvSpPr txBox="1">
            <a:spLocks/>
          </p:cNvSpPr>
          <p:nvPr/>
        </p:nvSpPr>
        <p:spPr>
          <a:xfrm>
            <a:off x="436189" y="4159423"/>
            <a:ext cx="8271621" cy="22042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grades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student_id INTEGER REFERENCES students(id),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assignment_id INTEGER REFERENCES assignments(id),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grade DECIMAL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CHECK(grade &gt;= 0 AND grade &lt;= 100)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426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NULL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176154"/>
          </a:xfrm>
        </p:spPr>
        <p:txBody>
          <a:bodyPr/>
          <a:lstStyle/>
          <a:p>
            <a:r>
              <a:rPr lang="en-US" dirty="0"/>
              <a:t>Establish that a column cannot contain null values</a:t>
            </a:r>
          </a:p>
          <a:p>
            <a:r>
              <a:rPr lang="en-US" dirty="0"/>
              <a:t>A value for this column MUST be supplied when inserting a record into a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0758C812-09F5-4371-9E4D-5D3190A5354D}"/>
              </a:ext>
            </a:extLst>
          </p:cNvPr>
          <p:cNvSpPr txBox="1">
            <a:spLocks/>
          </p:cNvSpPr>
          <p:nvPr/>
        </p:nvSpPr>
        <p:spPr>
          <a:xfrm>
            <a:off x="269790" y="4159423"/>
            <a:ext cx="8604419" cy="22042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grades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student_id INTEGER REFERENCES students(id)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assignment_id INTEGER REFERENCES assignments(id)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grade </a:t>
            </a:r>
            <a:r>
              <a:rPr lang="en-US" sz="18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CHECK(grade &gt;= 0 AND grade &lt;= 100)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2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446421"/>
          </a:xfrm>
        </p:spPr>
        <p:txBody>
          <a:bodyPr/>
          <a:lstStyle/>
          <a:p>
            <a:r>
              <a:rPr lang="en-US" sz="2400" dirty="0"/>
              <a:t>Establishes that there are no duplicate values for a column across all records within a table.</a:t>
            </a:r>
          </a:p>
          <a:p>
            <a:r>
              <a:rPr lang="en-US" sz="2400" dirty="0"/>
              <a:t>Unique constraints can be applied to multiple columns to designate that the included columns combined must be unique.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A554E6B-BB54-4E4A-80D9-FAE118AB6D8D}"/>
              </a:ext>
            </a:extLst>
          </p:cNvPr>
          <p:cNvSpPr txBox="1">
            <a:spLocks/>
          </p:cNvSpPr>
          <p:nvPr/>
        </p:nvSpPr>
        <p:spPr>
          <a:xfrm>
            <a:off x="269792" y="4093698"/>
            <a:ext cx="4081772" cy="19554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directory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email VARCHAR(20)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887AA8F6-22DE-49F4-A164-389F2DD1158D}"/>
              </a:ext>
            </a:extLst>
          </p:cNvPr>
          <p:cNvSpPr txBox="1">
            <a:spLocks/>
          </p:cNvSpPr>
          <p:nvPr/>
        </p:nvSpPr>
        <p:spPr>
          <a:xfrm>
            <a:off x="4572000" y="3927868"/>
            <a:ext cx="4302209" cy="22870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accounts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email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UNIQUE(name, email)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654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463477"/>
          </a:xfrm>
        </p:spPr>
        <p:txBody>
          <a:bodyPr/>
          <a:lstStyle/>
          <a:p>
            <a:r>
              <a:rPr lang="en-US" b="1" dirty="0"/>
              <a:t>Primary Key</a:t>
            </a:r>
            <a:r>
              <a:rPr lang="en-US" dirty="0"/>
              <a:t>: Data in this column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dirty="0"/>
              <a:t>, and uniquely identifies all records in a table</a:t>
            </a:r>
          </a:p>
          <a:p>
            <a:pPr lvl="1"/>
            <a:r>
              <a:rPr lang="en-US" dirty="0"/>
              <a:t>A Primary Key that consists of more than one column is known as a composite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7B5EDCD4-A4C3-4013-89CF-995990A26A0F}"/>
              </a:ext>
            </a:extLst>
          </p:cNvPr>
          <p:cNvSpPr txBox="1">
            <a:spLocks/>
          </p:cNvSpPr>
          <p:nvPr/>
        </p:nvSpPr>
        <p:spPr>
          <a:xfrm>
            <a:off x="269792" y="4093698"/>
            <a:ext cx="4081772" cy="19554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users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C1D5068E-EE0D-4232-BF52-B5984D1851CC}"/>
              </a:ext>
            </a:extLst>
          </p:cNvPr>
          <p:cNvSpPr txBox="1">
            <a:spLocks/>
          </p:cNvSpPr>
          <p:nvPr/>
        </p:nvSpPr>
        <p:spPr>
          <a:xfrm>
            <a:off x="4572000" y="3927868"/>
            <a:ext cx="4302209" cy="22870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directory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phone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KEY(name, phone)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9240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83733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Foreign Key</a:t>
            </a:r>
            <a:r>
              <a:rPr lang="en-US" dirty="0"/>
              <a:t>: Any Column in a table referencing the primary key of another table.</a:t>
            </a:r>
          </a:p>
          <a:p>
            <a:pPr lvl="1"/>
            <a:r>
              <a:rPr lang="en-US" dirty="0"/>
              <a:t>Establishes relationships between two columns in the same table, or between different tables.</a:t>
            </a:r>
          </a:p>
          <a:p>
            <a:pPr lvl="1"/>
            <a:r>
              <a:rPr lang="en-US" dirty="0"/>
              <a:t>*</a:t>
            </a:r>
            <a:r>
              <a:rPr lang="en-US" b="1" dirty="0"/>
              <a:t>Orphaned records </a:t>
            </a:r>
            <a:r>
              <a:rPr lang="en-US" dirty="0"/>
              <a:t>are those with a foreign key constraint that do not have a related record in a parent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6BBA4364-8E37-4DA4-B902-BCFD2E6E9692}"/>
              </a:ext>
            </a:extLst>
          </p:cNvPr>
          <p:cNvSpPr txBox="1">
            <a:spLocks/>
          </p:cNvSpPr>
          <p:nvPr/>
        </p:nvSpPr>
        <p:spPr>
          <a:xfrm>
            <a:off x="269790" y="4318782"/>
            <a:ext cx="8604419" cy="24100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table_a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a_id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table_b (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b_id INTEGER PRIMARY KEY,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table_a_reference INTEGER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 table_a(a_id)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9526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Orphaned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352F8F-F563-4E8B-B408-E249E82218E8}"/>
              </a:ext>
            </a:extLst>
          </p:cNvPr>
          <p:cNvGraphicFramePr>
            <a:graphicFrameLocks noGrp="1"/>
          </p:cNvGraphicFramePr>
          <p:nvPr/>
        </p:nvGraphicFramePr>
        <p:xfrm>
          <a:off x="159572" y="1856741"/>
          <a:ext cx="46798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926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2339926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User_Name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John 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Sally Hill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2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Hank Jacobs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189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62C22D-6CA2-442C-A360-146FAEEB3276}"/>
              </a:ext>
            </a:extLst>
          </p:cNvPr>
          <p:cNvGraphicFramePr>
            <a:graphicFrameLocks noGrp="1"/>
          </p:cNvGraphicFramePr>
          <p:nvPr/>
        </p:nvGraphicFramePr>
        <p:xfrm>
          <a:off x="3828616" y="3884003"/>
          <a:ext cx="5155812" cy="23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04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620943936"/>
                    </a:ext>
                  </a:extLst>
                </a:gridCol>
              </a:tblGrid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Order_Id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Order_Total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5131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82153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6176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2690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67373"/>
                  </a:ext>
                </a:extLst>
              </a:tr>
            </a:tbl>
          </a:graphicData>
        </a:graphic>
      </p:graphicFrame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DE791E-F170-4C6E-934B-7B3828EE3E6B}"/>
              </a:ext>
            </a:extLst>
          </p:cNvPr>
          <p:cNvSpPr txBox="1">
            <a:spLocks/>
          </p:cNvSpPr>
          <p:nvPr/>
        </p:nvSpPr>
        <p:spPr>
          <a:xfrm>
            <a:off x="380010" y="1219200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Primary Table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568A64-F63A-4BE6-8FA2-4B554E1F93F5}"/>
              </a:ext>
            </a:extLst>
          </p:cNvPr>
          <p:cNvSpPr txBox="1">
            <a:spLocks/>
          </p:cNvSpPr>
          <p:nvPr/>
        </p:nvSpPr>
        <p:spPr>
          <a:xfrm>
            <a:off x="6382087" y="3246462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Related Table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4E406E-7F32-4E82-A43A-510C83447C8D}"/>
              </a:ext>
            </a:extLst>
          </p:cNvPr>
          <p:cNvSpPr/>
          <p:nvPr/>
        </p:nvSpPr>
        <p:spPr>
          <a:xfrm>
            <a:off x="4389119" y="426964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66D386-D0A6-4FA3-BE6D-58391E8857C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681180" y="2447946"/>
            <a:ext cx="2707939" cy="19412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FE7188-DD23-4F23-807A-628D4217297B}"/>
              </a:ext>
            </a:extLst>
          </p:cNvPr>
          <p:cNvSpPr/>
          <p:nvPr/>
        </p:nvSpPr>
        <p:spPr>
          <a:xfrm>
            <a:off x="4389119" y="5291603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947C93-0EB7-4F6E-BCBD-C170975E46F3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1681180" y="3260530"/>
            <a:ext cx="2707939" cy="21506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78A910-B311-470D-9ADB-C63938EB02FE}"/>
              </a:ext>
            </a:extLst>
          </p:cNvPr>
          <p:cNvSpPr/>
          <p:nvPr/>
        </p:nvSpPr>
        <p:spPr>
          <a:xfrm>
            <a:off x="4389119" y="495468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7018F1-5E4B-42E6-8220-099FFAD5087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681180" y="2837911"/>
            <a:ext cx="2707939" cy="223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66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Orphaned Records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352F8F-F563-4E8B-B408-E249E82218E8}"/>
              </a:ext>
            </a:extLst>
          </p:cNvPr>
          <p:cNvGraphicFramePr>
            <a:graphicFrameLocks noGrp="1"/>
          </p:cNvGraphicFramePr>
          <p:nvPr/>
        </p:nvGraphicFramePr>
        <p:xfrm>
          <a:off x="159572" y="1856741"/>
          <a:ext cx="46798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926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2339926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User_Name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John 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Sally Hill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2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Hank Jacobs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189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62C22D-6CA2-442C-A360-146FAEEB3276}"/>
              </a:ext>
            </a:extLst>
          </p:cNvPr>
          <p:cNvGraphicFramePr>
            <a:graphicFrameLocks noGrp="1"/>
          </p:cNvGraphicFramePr>
          <p:nvPr/>
        </p:nvGraphicFramePr>
        <p:xfrm>
          <a:off x="3828616" y="3884003"/>
          <a:ext cx="5155812" cy="23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04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620943936"/>
                    </a:ext>
                  </a:extLst>
                </a:gridCol>
              </a:tblGrid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Order_Id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Order_Total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5131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82153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6176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2690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67373"/>
                  </a:ext>
                </a:extLst>
              </a:tr>
            </a:tbl>
          </a:graphicData>
        </a:graphic>
      </p:graphicFrame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DE791E-F170-4C6E-934B-7B3828EE3E6B}"/>
              </a:ext>
            </a:extLst>
          </p:cNvPr>
          <p:cNvSpPr txBox="1">
            <a:spLocks/>
          </p:cNvSpPr>
          <p:nvPr/>
        </p:nvSpPr>
        <p:spPr>
          <a:xfrm>
            <a:off x="380010" y="1219200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Primary Table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568A64-F63A-4BE6-8FA2-4B554E1F93F5}"/>
              </a:ext>
            </a:extLst>
          </p:cNvPr>
          <p:cNvSpPr txBox="1">
            <a:spLocks/>
          </p:cNvSpPr>
          <p:nvPr/>
        </p:nvSpPr>
        <p:spPr>
          <a:xfrm>
            <a:off x="6382087" y="3246462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Related Table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4E406E-7F32-4E82-A43A-510C83447C8D}"/>
              </a:ext>
            </a:extLst>
          </p:cNvPr>
          <p:cNvSpPr/>
          <p:nvPr/>
        </p:nvSpPr>
        <p:spPr>
          <a:xfrm>
            <a:off x="4389119" y="426964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66D386-D0A6-4FA3-BE6D-58391E8857C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681180" y="2447946"/>
            <a:ext cx="2707939" cy="19412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FE7188-DD23-4F23-807A-628D4217297B}"/>
              </a:ext>
            </a:extLst>
          </p:cNvPr>
          <p:cNvSpPr/>
          <p:nvPr/>
        </p:nvSpPr>
        <p:spPr>
          <a:xfrm>
            <a:off x="4389119" y="5291603"/>
            <a:ext cx="576775" cy="2391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78A910-B311-470D-9ADB-C63938EB02FE}"/>
              </a:ext>
            </a:extLst>
          </p:cNvPr>
          <p:cNvSpPr/>
          <p:nvPr/>
        </p:nvSpPr>
        <p:spPr>
          <a:xfrm>
            <a:off x="4389119" y="495468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7018F1-5E4B-42E6-8220-099FFAD5087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681180" y="2837911"/>
            <a:ext cx="2707939" cy="223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552590-568B-452D-A9C9-CC490B49C435}"/>
              </a:ext>
            </a:extLst>
          </p:cNvPr>
          <p:cNvCxnSpPr>
            <a:cxnSpLocks/>
            <a:stCxn id="18" idx="1"/>
            <a:endCxn id="10" idx="3"/>
          </p:cNvCxnSpPr>
          <p:nvPr/>
        </p:nvCxnSpPr>
        <p:spPr>
          <a:xfrm flipH="1" flipV="1">
            <a:off x="1230875" y="4393141"/>
            <a:ext cx="3158244" cy="1018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61D882-C975-445E-8DAC-216B68A20D83}"/>
              </a:ext>
            </a:extLst>
          </p:cNvPr>
          <p:cNvSpPr txBox="1"/>
          <p:nvPr/>
        </p:nvSpPr>
        <p:spPr>
          <a:xfrm>
            <a:off x="722256" y="3977642"/>
            <a:ext cx="508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D08F46-603E-41C8-8920-A6EFFAA6BB91}"/>
              </a:ext>
            </a:extLst>
          </p:cNvPr>
          <p:cNvSpPr/>
          <p:nvPr/>
        </p:nvSpPr>
        <p:spPr>
          <a:xfrm>
            <a:off x="4389119" y="5966059"/>
            <a:ext cx="576775" cy="2391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76E6F7-FD06-4151-96F7-D8B0692E4294}"/>
              </a:ext>
            </a:extLst>
          </p:cNvPr>
          <p:cNvCxnSpPr>
            <a:cxnSpLocks/>
            <a:stCxn id="21" idx="1"/>
            <a:endCxn id="10" idx="3"/>
          </p:cNvCxnSpPr>
          <p:nvPr/>
        </p:nvCxnSpPr>
        <p:spPr>
          <a:xfrm flipH="1" flipV="1">
            <a:off x="1230875" y="4393141"/>
            <a:ext cx="3158244" cy="1692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8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&amp; Referential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Referential Integrity</a:t>
            </a:r>
            <a:r>
              <a:rPr lang="en-US" dirty="0"/>
              <a:t> – The consistency and accuracy of data within a table as it relates to other information within an RDBMS.</a:t>
            </a:r>
          </a:p>
          <a:p>
            <a:r>
              <a:rPr lang="en-US" dirty="0"/>
              <a:t>Referential integrity is maintained using constraints, particularly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keys </a:t>
            </a:r>
            <a:r>
              <a:rPr lang="en-US" dirty="0"/>
              <a:t>which reference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keys</a:t>
            </a:r>
            <a:r>
              <a:rPr lang="en-US" dirty="0"/>
              <a:t>.</a:t>
            </a:r>
          </a:p>
          <a:p>
            <a:r>
              <a:rPr lang="en-US" b="1" dirty="0"/>
              <a:t>Constraints</a:t>
            </a:r>
            <a:r>
              <a:rPr lang="en-US" dirty="0"/>
              <a:t> – Rules to follow for enforcing database table relationships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PostgreSQL database clusters contain one or more databases. </a:t>
            </a:r>
          </a:p>
          <a:p>
            <a:pPr lvl="1"/>
            <a:r>
              <a:rPr lang="en-US" dirty="0"/>
              <a:t>Users and groups of users are shared across the entire database</a:t>
            </a:r>
          </a:p>
          <a:p>
            <a:pPr lvl="1"/>
            <a:r>
              <a:rPr lang="en-US" dirty="0"/>
              <a:t>No other data is shared across the databases.</a:t>
            </a:r>
          </a:p>
          <a:p>
            <a:r>
              <a:rPr lang="en-US" b="1" dirty="0"/>
              <a:t>Schemas</a:t>
            </a:r>
            <a:r>
              <a:rPr lang="en-US" dirty="0"/>
              <a:t> are named clusters of objects, functions and other data for a given database.</a:t>
            </a:r>
          </a:p>
          <a:p>
            <a:pPr lvl="1"/>
            <a:r>
              <a:rPr lang="en-US" dirty="0"/>
              <a:t>Schemas are similar to ‘packages’ in java, and can be used to organize data within your database.</a:t>
            </a:r>
          </a:p>
          <a:p>
            <a:pPr lvl="1"/>
            <a:r>
              <a:rPr lang="en-US" dirty="0"/>
              <a:t>The same object name can be used in different schemas without conflict.</a:t>
            </a:r>
          </a:p>
          <a:p>
            <a:pPr lvl="1"/>
            <a:r>
              <a:rPr lang="en-US" dirty="0"/>
              <a:t>Use multiple schemas to allow many users to use one database without interfering with one another, or organize database objects into logical groups for maintainability.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Concerns for Referential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lack of referential integrity can lead to:</a:t>
            </a:r>
          </a:p>
          <a:p>
            <a:pPr lvl="1"/>
            <a:r>
              <a:rPr lang="en-US" dirty="0"/>
              <a:t>Incomplete retrieval of data, generally with no indication of an error.</a:t>
            </a:r>
          </a:p>
          <a:p>
            <a:pPr lvl="1"/>
            <a:r>
              <a:rPr lang="en-US" dirty="0"/>
              <a:t>Confusion or misleading information due to “lost” records or missing column data</a:t>
            </a:r>
          </a:p>
          <a:p>
            <a:pPr lvl="1"/>
            <a:r>
              <a:rPr lang="en-US" dirty="0"/>
              <a:t>Loss of business - user orders/information which is not accounted for, incomplete medical patient records, missing supplies,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62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with ON DELETE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When appended to the end of foreign key clause, the ON DELETE clause allows the definition of behavior following the deletion of a referenced row. </a:t>
            </a:r>
          </a:p>
          <a:p>
            <a:r>
              <a:rPr lang="en-US" dirty="0"/>
              <a:t>This can stop data from becoming orphaned and maintain referential integrity.</a:t>
            </a:r>
          </a:p>
          <a:p>
            <a:pPr lvl="1"/>
            <a:r>
              <a:rPr lang="en-US" b="1" dirty="0"/>
              <a:t>RESTRICT</a:t>
            </a:r>
            <a:r>
              <a:rPr lang="en-US" dirty="0"/>
              <a:t> – Prevents deletion of rows which are being referenced by other rows</a:t>
            </a:r>
          </a:p>
          <a:p>
            <a:pPr lvl="1"/>
            <a:r>
              <a:rPr lang="en-US" b="1" dirty="0"/>
              <a:t>CASCADE</a:t>
            </a:r>
            <a:r>
              <a:rPr lang="en-US" dirty="0"/>
              <a:t> – Upon deletion of referenced row, delete referencing rows</a:t>
            </a:r>
            <a:endParaRPr lang="en-US" b="1" dirty="0"/>
          </a:p>
          <a:p>
            <a:pPr lvl="1"/>
            <a:r>
              <a:rPr lang="en-US" b="1" dirty="0"/>
              <a:t>*NO ACTION</a:t>
            </a:r>
            <a:r>
              <a:rPr lang="en-US" dirty="0"/>
              <a:t> – No actions follow the deletion of referenced rows.</a:t>
            </a:r>
          </a:p>
          <a:p>
            <a:pPr lvl="2"/>
            <a:r>
              <a:rPr lang="en-US" dirty="0"/>
              <a:t>Same as </a:t>
            </a:r>
            <a:r>
              <a:rPr lang="en-US" dirty="0" err="1"/>
              <a:t>retrict</a:t>
            </a:r>
            <a:r>
              <a:rPr lang="en-US" dirty="0"/>
              <a:t> unless you define a constraint as deferrable or not checked until a transaction commit</a:t>
            </a:r>
          </a:p>
          <a:p>
            <a:pPr lvl="1"/>
            <a:r>
              <a:rPr lang="en-US" b="1" dirty="0"/>
              <a:t>*SET NULL</a:t>
            </a:r>
            <a:r>
              <a:rPr lang="en-US" dirty="0"/>
              <a:t> – Upon deletion of set referencing columns to null.</a:t>
            </a:r>
          </a:p>
          <a:p>
            <a:pPr lvl="1"/>
            <a:r>
              <a:rPr lang="en-US" b="1" dirty="0"/>
              <a:t>*SET DEFAULT</a:t>
            </a:r>
            <a:r>
              <a:rPr lang="en-US" dirty="0"/>
              <a:t> – Upon deletion set referencing columns to a define default value.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*This will likely result in orphaned data and the loss of referential integrity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08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  <a:p>
            <a:r>
              <a:rPr lang="en-US" dirty="0"/>
              <a:t>Structural diagram used to visually describe the relationships between tables within a database, as well as the structure of the tables.</a:t>
            </a:r>
          </a:p>
          <a:p>
            <a:r>
              <a:rPr lang="en-US" dirty="0"/>
              <a:t>Within an ERD, each table represents a single type of entity.</a:t>
            </a:r>
          </a:p>
          <a:p>
            <a:r>
              <a:rPr lang="en-US" dirty="0"/>
              <a:t>Not to be confused with UML (Unified Modeling Language) that is used for designing software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88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A684F94-83A4-4E55-B32C-3589876A5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658" y="1724761"/>
            <a:ext cx="5214770" cy="462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1CC6B1-E0D5-4B16-B569-2603CABA5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19200"/>
            <a:ext cx="3670359" cy="5638800"/>
          </a:xfrm>
        </p:spPr>
        <p:txBody>
          <a:bodyPr/>
          <a:lstStyle/>
          <a:p>
            <a:r>
              <a:rPr lang="en-US" sz="1800" dirty="0"/>
              <a:t>Parents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parent_id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student_id</a:t>
            </a:r>
            <a:endParaRPr lang="en-US" sz="1400" dirty="0"/>
          </a:p>
          <a:p>
            <a:pPr lvl="1"/>
            <a:r>
              <a:rPr lang="en-US" sz="1400" dirty="0"/>
              <a:t>m:n relationship with Students</a:t>
            </a:r>
          </a:p>
          <a:p>
            <a:r>
              <a:rPr lang="en-US" sz="1800" dirty="0"/>
              <a:t>Students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student_id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m:n relationship with Parents</a:t>
            </a:r>
          </a:p>
          <a:p>
            <a:pPr lvl="1"/>
            <a:r>
              <a:rPr lang="en-US" sz="1400" dirty="0"/>
              <a:t>n:1 relationship with Schools</a:t>
            </a:r>
          </a:p>
          <a:p>
            <a:r>
              <a:rPr lang="en-US" sz="1800" dirty="0"/>
              <a:t>Schools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principal_id</a:t>
            </a:r>
            <a:endParaRPr lang="en-US" sz="1400" dirty="0"/>
          </a:p>
          <a:p>
            <a:pPr lvl="1"/>
            <a:r>
              <a:rPr lang="en-US" sz="1400" dirty="0"/>
              <a:t>1:n relationship with Students</a:t>
            </a:r>
          </a:p>
          <a:p>
            <a:pPr lvl="1"/>
            <a:r>
              <a:rPr lang="en-US" sz="1400" dirty="0"/>
              <a:t>1:1 relationship with principals</a:t>
            </a:r>
          </a:p>
          <a:p>
            <a:r>
              <a:rPr lang="en-US" sz="1800" dirty="0"/>
              <a:t>Principals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principal_id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1:1 relationship with Schools</a:t>
            </a:r>
          </a:p>
          <a:p>
            <a:pPr lvl="1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53635-82E6-4427-A691-0CEA6C9C8DE1}"/>
              </a:ext>
            </a:extLst>
          </p:cNvPr>
          <p:cNvSpPr txBox="1"/>
          <p:nvPr/>
        </p:nvSpPr>
        <p:spPr>
          <a:xfrm>
            <a:off x="-3118871" y="2333685"/>
            <a:ext cx="262175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Solid Lines</a:t>
            </a:r>
            <a:r>
              <a:rPr lang="en-US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: Identifying relationships 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that exist when the primary key of the parent entity is included in the primary key of the child entity. </a:t>
            </a:r>
            <a:b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</a:br>
            <a:endParaRPr lang="en-US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  <a:p>
            <a:r>
              <a:rPr lang="en-US" b="1" dirty="0">
                <a:solidFill>
                  <a:srgbClr val="202124"/>
                </a:solidFill>
                <a:latin typeface="Roboto" panose="020B0604020202020204" pitchFamily="2" charset="0"/>
              </a:rPr>
              <a:t>Dotted Lines</a:t>
            </a:r>
            <a:r>
              <a:rPr lang="en-US" dirty="0">
                <a:solidFill>
                  <a:srgbClr val="202124"/>
                </a:solidFill>
                <a:latin typeface="Roboto" panose="020B0604020202020204" pitchFamily="2" charset="0"/>
              </a:rPr>
              <a:t>: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non-</a:t>
            </a:r>
            <a:r>
              <a:rPr lang="en-US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identifying relationship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 exists when the primary key of the parent entity is included in the child entity but not as part of the child entity's primary key.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A1E1B-B3DF-4A2C-8C1C-6F5F5F56FC02}"/>
              </a:ext>
            </a:extLst>
          </p:cNvPr>
          <p:cNvSpPr txBox="1"/>
          <p:nvPr/>
        </p:nvSpPr>
        <p:spPr>
          <a:xfrm>
            <a:off x="9312845" y="5219099"/>
            <a:ext cx="1877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Generally,</a:t>
            </a:r>
          </a:p>
          <a:p>
            <a:r>
              <a:rPr lang="en-US" dirty="0"/>
              <a:t>1:1 relationships</a:t>
            </a:r>
          </a:p>
          <a:p>
            <a:r>
              <a:rPr lang="en-US" dirty="0"/>
              <a:t>Mean they could</a:t>
            </a:r>
          </a:p>
          <a:p>
            <a:r>
              <a:rPr lang="en-US" dirty="0"/>
              <a:t>Be merged into</a:t>
            </a:r>
          </a:p>
          <a:p>
            <a:r>
              <a:rPr lang="en-US" dirty="0"/>
              <a:t>One table.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7BE303-5C32-4CAB-A18A-EA25FE9F50AE}"/>
              </a:ext>
            </a:extLst>
          </p:cNvPr>
          <p:cNvSpPr txBox="1"/>
          <p:nvPr/>
        </p:nvSpPr>
        <p:spPr>
          <a:xfrm>
            <a:off x="9582150" y="900237"/>
            <a:ext cx="26084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Crows foot notation</a:t>
            </a:r>
          </a:p>
          <a:p>
            <a:endParaRPr lang="en-US" dirty="0"/>
          </a:p>
          <a:p>
            <a:r>
              <a:rPr lang="en-US" b="1" dirty="0"/>
              <a:t>Crows foot</a:t>
            </a:r>
            <a:r>
              <a:rPr lang="en-US" dirty="0"/>
              <a:t>: many</a:t>
            </a:r>
          </a:p>
          <a:p>
            <a:r>
              <a:rPr lang="en-US" b="1" dirty="0"/>
              <a:t>Single line</a:t>
            </a:r>
            <a:r>
              <a:rPr lang="en-US" dirty="0"/>
              <a:t>: one</a:t>
            </a:r>
          </a:p>
          <a:p>
            <a:r>
              <a:rPr lang="en-US" dirty="0"/>
              <a:t>White circle: optional</a:t>
            </a:r>
          </a:p>
          <a:p>
            <a:r>
              <a:rPr lang="en-US" dirty="0"/>
              <a:t>another line: mandatory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38E02-DD5E-47AD-8C99-4923BCFFE877}"/>
              </a:ext>
            </a:extLst>
          </p:cNvPr>
          <p:cNvSpPr txBox="1"/>
          <p:nvPr/>
        </p:nvSpPr>
        <p:spPr>
          <a:xfrm>
            <a:off x="-3272931" y="-4950"/>
            <a:ext cx="339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IDEF1x (</a:t>
            </a:r>
            <a:r>
              <a:rPr lang="en-US" dirty="0" err="1"/>
              <a:t>dbeaver’s</a:t>
            </a:r>
            <a:r>
              <a:rPr lang="en-US" dirty="0"/>
              <a:t> </a:t>
            </a:r>
            <a:r>
              <a:rPr lang="en-US" dirty="0" err="1"/>
              <a:t>erd</a:t>
            </a:r>
            <a:r>
              <a:rPr lang="en-US" dirty="0"/>
              <a:t> notation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7D05D-87D2-498A-A0CF-51A2F354BF0A}"/>
              </a:ext>
            </a:extLst>
          </p:cNvPr>
          <p:cNvSpPr txBox="1"/>
          <p:nvPr/>
        </p:nvSpPr>
        <p:spPr>
          <a:xfrm>
            <a:off x="-2997583" y="607125"/>
            <a:ext cx="2845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Black circle</a:t>
            </a:r>
            <a:r>
              <a:rPr lang="en-US" dirty="0"/>
              <a:t>: child</a:t>
            </a:r>
          </a:p>
          <a:p>
            <a:r>
              <a:rPr lang="en-US" b="1" dirty="0"/>
              <a:t>White diamond</a:t>
            </a:r>
            <a:r>
              <a:rPr lang="en-US" dirty="0"/>
              <a:t>: child foreign keys can be null</a:t>
            </a:r>
          </a:p>
          <a:p>
            <a:r>
              <a:rPr lang="en-US" dirty="0"/>
              <a:t>Letters: z, p, n that represent cardinality</a:t>
            </a:r>
          </a:p>
        </p:txBody>
      </p:sp>
    </p:spTree>
    <p:extLst>
      <p:ext uri="{BB962C8B-B14F-4D97-AF65-F5344CB8AC3E}">
        <p14:creationId xmlns:p14="http://schemas.microsoft.com/office/powerpoint/2010/main" val="4130384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Database normalization is a design pattern which aims to reduce duplicate data and reduce redundancy.</a:t>
            </a:r>
          </a:p>
          <a:p>
            <a:r>
              <a:rPr lang="en-US" dirty="0"/>
              <a:t>Additionally, aims to ensure reference integrity</a:t>
            </a:r>
          </a:p>
          <a:p>
            <a:r>
              <a:rPr lang="en-US" dirty="0"/>
              <a:t>Tables should be atomic (granular).</a:t>
            </a:r>
          </a:p>
          <a:p>
            <a:pPr lvl="1"/>
            <a:r>
              <a:rPr lang="en-US" b="1" dirty="0"/>
              <a:t>Atomic Data</a:t>
            </a:r>
            <a:r>
              <a:rPr lang="en-US" dirty="0"/>
              <a:t>: Data that has been broken down into the smallest possible unit of meaningful data.</a:t>
            </a:r>
          </a:p>
          <a:p>
            <a:r>
              <a:rPr lang="en-US" dirty="0"/>
              <a:t>Tables should only store information related to that table</a:t>
            </a:r>
          </a:p>
          <a:p>
            <a:r>
              <a:rPr lang="en-US" dirty="0"/>
              <a:t>Each table should have its own unique identifier</a:t>
            </a:r>
          </a:p>
          <a:p>
            <a:r>
              <a:rPr lang="en-US" dirty="0"/>
              <a:t>There are many levels of normalization, however reaching third normal form is acceptable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37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en-US" dirty="0"/>
              <a:t>0NF [Zero Normal Form]: no normalization</a:t>
            </a:r>
          </a:p>
          <a:p>
            <a:pPr lvl="1"/>
            <a:r>
              <a:rPr lang="en-US" dirty="0"/>
              <a:t>Can have composite columns (more than one value)</a:t>
            </a:r>
          </a:p>
          <a:p>
            <a:pPr lvl="1"/>
            <a:r>
              <a:rPr lang="en-US" dirty="0"/>
              <a:t>Ex: name, address, movies owned, contact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43820B1-1538-4CEA-8476-0DC48B7FE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838846"/>
              </p:ext>
            </p:extLst>
          </p:nvPr>
        </p:nvGraphicFramePr>
        <p:xfrm>
          <a:off x="380010" y="3185733"/>
          <a:ext cx="838398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995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 borrowed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 street, 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Potter, The Incredibles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555-5555, 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 street, 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Martian, 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  <a:p>
                      <a:pPr algn="ctr"/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 street, 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997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77108"/>
            <a:ext cx="8383980" cy="27854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1NF [First Normal Form] – All data must be atomic.</a:t>
            </a:r>
          </a:p>
          <a:p>
            <a:pPr lvl="1"/>
            <a:r>
              <a:rPr lang="en-US" dirty="0"/>
              <a:t>Ex: name can be split into “</a:t>
            </a:r>
            <a:r>
              <a:rPr lang="en-US" dirty="0" err="1"/>
              <a:t>first_name</a:t>
            </a:r>
            <a:r>
              <a:rPr lang="en-US" dirty="0"/>
              <a:t>” and “</a:t>
            </a:r>
            <a:r>
              <a:rPr lang="en-US" dirty="0" err="1"/>
              <a:t>last_name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Address can be split to into street, city, state, and zip</a:t>
            </a:r>
          </a:p>
          <a:p>
            <a:pPr lvl="1"/>
            <a:r>
              <a:rPr lang="en-US" dirty="0"/>
              <a:t>Movies can be split into individual values</a:t>
            </a:r>
          </a:p>
          <a:p>
            <a:pPr lvl="1"/>
            <a:r>
              <a:rPr lang="en-US" dirty="0"/>
              <a:t>Contact can be split into ‘phone’ and ‘email’</a:t>
            </a:r>
          </a:p>
          <a:p>
            <a:r>
              <a:rPr lang="en-US" dirty="0"/>
              <a:t>Each record should be unique</a:t>
            </a:r>
          </a:p>
          <a:p>
            <a:r>
              <a:rPr lang="en-US" dirty="0"/>
              <a:t>All tables should have a primary key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DD58FE-DCB2-41AD-9F42-2D3CF4702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80787"/>
              </p:ext>
            </p:extLst>
          </p:nvPr>
        </p:nvGraphicFramePr>
        <p:xfrm>
          <a:off x="169612" y="3982152"/>
          <a:ext cx="838398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330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2477988970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47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446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Normal Form, plus, no partial dependencies</a:t>
            </a:r>
          </a:p>
          <a:p>
            <a:pPr lvl="1"/>
            <a:r>
              <a:rPr lang="en-US" dirty="0"/>
              <a:t>All values must be identified by the entirety of the key</a:t>
            </a:r>
          </a:p>
          <a:p>
            <a:pPr lvl="1"/>
            <a:r>
              <a:rPr lang="en-US" dirty="0"/>
              <a:t>“the whole key” </a:t>
            </a:r>
          </a:p>
          <a:p>
            <a:pPr lvl="1"/>
            <a:r>
              <a:rPr lang="en-US" dirty="0"/>
              <a:t>Usually, this means getting rid of composite keys.</a:t>
            </a:r>
          </a:p>
          <a:p>
            <a:pPr lvl="1"/>
            <a:r>
              <a:rPr lang="en-US" dirty="0"/>
              <a:t>Removes duplicate data by creating additional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1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966441-ECE5-44AC-B9D0-06F9A3EA8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484496"/>
              </p:ext>
            </p:extLst>
          </p:nvPr>
        </p:nvGraphicFramePr>
        <p:xfrm>
          <a:off x="4572000" y="1308776"/>
          <a:ext cx="38545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27">
                  <a:extLst>
                    <a:ext uri="{9D8B030D-6E8A-4147-A177-3AD203B41FA5}">
                      <a16:colId xmlns:a16="http://schemas.microsoft.com/office/drawing/2014/main" val="3561806936"/>
                    </a:ext>
                  </a:extLst>
                </a:gridCol>
                <a:gridCol w="2124221">
                  <a:extLst>
                    <a:ext uri="{9D8B030D-6E8A-4147-A177-3AD203B41FA5}">
                      <a16:colId xmlns:a16="http://schemas.microsoft.com/office/drawing/2014/main" val="4041480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9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1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96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0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54040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6404DE5-AB56-42CC-A72E-340B126D5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86811"/>
              </p:ext>
            </p:extLst>
          </p:nvPr>
        </p:nvGraphicFramePr>
        <p:xfrm>
          <a:off x="380010" y="3706554"/>
          <a:ext cx="8299753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79">
                  <a:extLst>
                    <a:ext uri="{9D8B030D-6E8A-4147-A177-3AD203B41FA5}">
                      <a16:colId xmlns:a16="http://schemas.microsoft.com/office/drawing/2014/main" val="315598007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423367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899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 normal form, plus, no transitive dependencies.</a:t>
            </a:r>
          </a:p>
          <a:p>
            <a:pPr lvl="1"/>
            <a:r>
              <a:rPr lang="en-US" dirty="0"/>
              <a:t>No columns are dependent on a column that is not the primary key.</a:t>
            </a:r>
          </a:p>
          <a:p>
            <a:pPr lvl="1"/>
            <a:r>
              <a:rPr lang="en-US" dirty="0"/>
              <a:t>“the key, the whole key, and nothing but the key”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Schemas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You can use the CREATE command to declare a new Schema: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access an object in a schema, you can use the schemas as the ‘</a:t>
            </a:r>
            <a:r>
              <a:rPr lang="en-US" i="1" dirty="0"/>
              <a:t>qualified name’.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To remove a Schema, use the DROP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F22B2846-D68D-4E2A-B387-AF1CEC22F710}"/>
              </a:ext>
            </a:extLst>
          </p:cNvPr>
          <p:cNvSpPr txBox="1">
            <a:spLocks/>
          </p:cNvSpPr>
          <p:nvPr/>
        </p:nvSpPr>
        <p:spPr>
          <a:xfrm>
            <a:off x="2392017" y="2729949"/>
            <a:ext cx="4359965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F751754F-2D46-462E-AB22-ACB4975F20F7}"/>
              </a:ext>
            </a:extLst>
          </p:cNvPr>
          <p:cNvSpPr txBox="1">
            <a:spLocks/>
          </p:cNvSpPr>
          <p:nvPr/>
        </p:nvSpPr>
        <p:spPr>
          <a:xfrm>
            <a:off x="981073" y="4652847"/>
            <a:ext cx="7181852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mySchema.mytable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... 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256BF2F1-95EE-46EB-A310-CA64686716F3}"/>
              </a:ext>
            </a:extLst>
          </p:cNvPr>
          <p:cNvSpPr txBox="1">
            <a:spLocks/>
          </p:cNvSpPr>
          <p:nvPr/>
        </p:nvSpPr>
        <p:spPr>
          <a:xfrm>
            <a:off x="1816848" y="6055945"/>
            <a:ext cx="5510302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3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  <p:bldP spid="7" grpId="0" uiExpand="1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966441-ECE5-44AC-B9D0-06F9A3EA8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43115"/>
              </p:ext>
            </p:extLst>
          </p:nvPr>
        </p:nvGraphicFramePr>
        <p:xfrm>
          <a:off x="4885379" y="1430931"/>
          <a:ext cx="38545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27">
                  <a:extLst>
                    <a:ext uri="{9D8B030D-6E8A-4147-A177-3AD203B41FA5}">
                      <a16:colId xmlns:a16="http://schemas.microsoft.com/office/drawing/2014/main" val="3561806936"/>
                    </a:ext>
                  </a:extLst>
                </a:gridCol>
                <a:gridCol w="2124221">
                  <a:extLst>
                    <a:ext uri="{9D8B030D-6E8A-4147-A177-3AD203B41FA5}">
                      <a16:colId xmlns:a16="http://schemas.microsoft.com/office/drawing/2014/main" val="4041480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9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1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96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0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54040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6404DE5-AB56-42CC-A72E-340B126D5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860678"/>
              </p:ext>
            </p:extLst>
          </p:nvPr>
        </p:nvGraphicFramePr>
        <p:xfrm>
          <a:off x="370166" y="3867702"/>
          <a:ext cx="7114074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79">
                  <a:extLst>
                    <a:ext uri="{9D8B030D-6E8A-4147-A177-3AD203B41FA5}">
                      <a16:colId xmlns:a16="http://schemas.microsoft.com/office/drawing/2014/main" val="315598007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423367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2A0AF2-A12D-45D9-A96D-5F989BF24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326622"/>
              </p:ext>
            </p:extLst>
          </p:nvPr>
        </p:nvGraphicFramePr>
        <p:xfrm>
          <a:off x="209290" y="1430931"/>
          <a:ext cx="37277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86">
                  <a:extLst>
                    <a:ext uri="{9D8B030D-6E8A-4147-A177-3AD203B41FA5}">
                      <a16:colId xmlns:a16="http://schemas.microsoft.com/office/drawing/2014/main" val="856919155"/>
                    </a:ext>
                  </a:extLst>
                </a:gridCol>
                <a:gridCol w="1557099">
                  <a:extLst>
                    <a:ext uri="{9D8B030D-6E8A-4147-A177-3AD203B41FA5}">
                      <a16:colId xmlns:a16="http://schemas.microsoft.com/office/drawing/2014/main" val="722213254"/>
                    </a:ext>
                  </a:extLst>
                </a:gridCol>
                <a:gridCol w="928072">
                  <a:extLst>
                    <a:ext uri="{9D8B030D-6E8A-4147-A177-3AD203B41FA5}">
                      <a16:colId xmlns:a16="http://schemas.microsoft.com/office/drawing/2014/main" val="357134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75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36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638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311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Adding redundancy and duplication to a database in order to improve reading data.</a:t>
            </a:r>
          </a:p>
          <a:p>
            <a:pPr lvl="1"/>
            <a:r>
              <a:rPr lang="en-US" dirty="0"/>
              <a:t>This should not be done if avoidable</a:t>
            </a:r>
          </a:p>
          <a:p>
            <a:r>
              <a:rPr lang="en-US" dirty="0"/>
              <a:t>Normalized data takes less space; however, it may require the use of a join predicate to construct the desired result set. </a:t>
            </a:r>
          </a:p>
          <a:p>
            <a:pPr lvl="1"/>
            <a:r>
              <a:rPr lang="en-US" dirty="0"/>
              <a:t>Additionally, normalized data can take longer to read data from the query</a:t>
            </a:r>
          </a:p>
          <a:p>
            <a:r>
              <a:rPr lang="en-US" dirty="0"/>
              <a:t>Denormalization can improve reading data (because data is readily available in multiple locations); however, updating and maintaining data becomes more costly.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1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Naming Conventions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In SQL, the definition for tables and keywords are NOT case sensitive, however values within a database are. Typically, SQL naming convention are as follows:</a:t>
            </a:r>
          </a:p>
          <a:p>
            <a:pPr lvl="1"/>
            <a:r>
              <a:rPr lang="en-US" b="1" dirty="0"/>
              <a:t>KEYWORDS</a:t>
            </a:r>
            <a:r>
              <a:rPr lang="en-US" dirty="0"/>
              <a:t> – All  Uppercase</a:t>
            </a:r>
          </a:p>
          <a:p>
            <a:pPr lvl="1"/>
            <a:r>
              <a:rPr lang="en-US" i="1" dirty="0"/>
              <a:t>table and column names </a:t>
            </a:r>
            <a:r>
              <a:rPr lang="en-US" dirty="0"/>
              <a:t>– All Lowercase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0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relationship in a RDBMS such as is a logical link between two tables.</a:t>
            </a:r>
          </a:p>
          <a:p>
            <a:r>
              <a:rPr lang="en-US" dirty="0"/>
              <a:t>Relationships are established with the use of keys</a:t>
            </a:r>
          </a:p>
          <a:p>
            <a:pPr lvl="1"/>
            <a:r>
              <a:rPr lang="en-US" dirty="0"/>
              <a:t>Keys are a way identifying a record or row in a table:</a:t>
            </a:r>
          </a:p>
          <a:p>
            <a:pPr lvl="1"/>
            <a:r>
              <a:rPr lang="en-US" b="1" dirty="0"/>
              <a:t>Primary key</a:t>
            </a:r>
          </a:p>
          <a:p>
            <a:pPr lvl="2"/>
            <a:r>
              <a:rPr lang="en-US" dirty="0"/>
              <a:t>Each table can only have a single primary key</a:t>
            </a:r>
          </a:p>
          <a:p>
            <a:pPr lvl="2"/>
            <a:r>
              <a:rPr lang="en-US" dirty="0"/>
              <a:t>Note that a primary key, may consist of multiple columns. This is known as a composite primary key.</a:t>
            </a:r>
          </a:p>
          <a:p>
            <a:pPr lvl="1"/>
            <a:r>
              <a:rPr lang="en-US" b="1" dirty="0"/>
              <a:t>Foreign key</a:t>
            </a:r>
            <a:endParaRPr lang="en-US" dirty="0"/>
          </a:p>
          <a:p>
            <a:pPr lvl="2"/>
            <a:r>
              <a:rPr lang="en-US" dirty="0"/>
              <a:t>Does not need to be unique.</a:t>
            </a:r>
          </a:p>
          <a:p>
            <a:pPr lvl="2"/>
            <a:r>
              <a:rPr lang="en-US" dirty="0"/>
              <a:t>A table may contain multiple foreign keys.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0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description of the numerical relationship between two tables.</a:t>
            </a:r>
          </a:p>
          <a:p>
            <a:r>
              <a:rPr lang="en-US" dirty="0"/>
              <a:t>There are 3 main cardinalities.</a:t>
            </a:r>
          </a:p>
          <a:p>
            <a:pPr lvl="1"/>
            <a:r>
              <a:rPr lang="en-US" dirty="0"/>
              <a:t>One-to-One [1:1]</a:t>
            </a:r>
          </a:p>
          <a:p>
            <a:pPr lvl="1"/>
            <a:r>
              <a:rPr lang="en-US" dirty="0"/>
              <a:t>One-to-Many [1:n]</a:t>
            </a:r>
          </a:p>
          <a:p>
            <a:pPr lvl="1"/>
            <a:r>
              <a:rPr lang="en-US" dirty="0"/>
              <a:t>Many-to-Many [</a:t>
            </a:r>
            <a:r>
              <a:rPr lang="en-US" dirty="0" err="1"/>
              <a:t>m:n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definition of the upper and lower bounds of cardinality. i.e., providing the limits for cardinality.</a:t>
            </a:r>
          </a:p>
          <a:p>
            <a:r>
              <a:rPr lang="en-US" dirty="0"/>
              <a:t>Every associate has a multiplicity for each ‘direction’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3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For every given table there is one counterpart. i.e. the rows are only associated with one other row from another table.</a:t>
            </a:r>
          </a:p>
          <a:p>
            <a:r>
              <a:rPr lang="en-US" dirty="0"/>
              <a:t>This relationship can be established by using a single primary key and a unique foreign key.</a:t>
            </a:r>
          </a:p>
          <a:p>
            <a:r>
              <a:rPr lang="en-US" dirty="0"/>
              <a:t>Not very common, unless splitting large tables into smaller tables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social security numbers</a:t>
            </a:r>
          </a:p>
          <a:p>
            <a:pPr lvl="1"/>
            <a:r>
              <a:rPr lang="en-US" dirty="0"/>
              <a:t>students and their backpacks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1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1:n (and n:1)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every given table, there are any number of associated records.</a:t>
            </a:r>
          </a:p>
          <a:p>
            <a:r>
              <a:rPr lang="en-US" dirty="0"/>
              <a:t>This relationship can be established with a Primary and a non-unique foreign key.</a:t>
            </a:r>
          </a:p>
          <a:p>
            <a:r>
              <a:rPr lang="en-US" dirty="0"/>
              <a:t>Most common database relationship.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Customer and Orders</a:t>
            </a:r>
          </a:p>
          <a:p>
            <a:pPr lvl="1"/>
            <a:r>
              <a:rPr lang="en-US" dirty="0"/>
              <a:t>Employee and paychecks</a:t>
            </a:r>
          </a:p>
          <a:p>
            <a:pPr lvl="1"/>
            <a:r>
              <a:rPr lang="en-US" dirty="0"/>
              <a:t>Beehive and bees</a:t>
            </a:r>
          </a:p>
          <a:p>
            <a:pPr lvl="1"/>
            <a:r>
              <a:rPr lang="en-US" dirty="0"/>
              <a:t>Author and books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78016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2872</TotalTime>
  <Words>2311</Words>
  <Application>Microsoft Office PowerPoint</Application>
  <PresentationFormat>On-screen Show (4:3)</PresentationFormat>
  <Paragraphs>466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Roboto</vt:lpstr>
      <vt:lpstr>Revature</vt:lpstr>
      <vt:lpstr>Designing Databases, Normalization</vt:lpstr>
      <vt:lpstr>Database Structure</vt:lpstr>
      <vt:lpstr>More on Schemas</vt:lpstr>
      <vt:lpstr>SQL Naming Conventions</vt:lpstr>
      <vt:lpstr>Relationships</vt:lpstr>
      <vt:lpstr>Cardinality</vt:lpstr>
      <vt:lpstr>Multiplicity</vt:lpstr>
      <vt:lpstr>1:1</vt:lpstr>
      <vt:lpstr>1:n (and n:1)</vt:lpstr>
      <vt:lpstr>n:n</vt:lpstr>
      <vt:lpstr>Multiplicity vs Cardinality</vt:lpstr>
      <vt:lpstr>CHECK</vt:lpstr>
      <vt:lpstr>NOT NULL</vt:lpstr>
      <vt:lpstr>UNIQUE</vt:lpstr>
      <vt:lpstr>PRIMARY KEY</vt:lpstr>
      <vt:lpstr>FOREIGN KEY</vt:lpstr>
      <vt:lpstr>Orphaned Records</vt:lpstr>
      <vt:lpstr>Orphaned Records (cont…)</vt:lpstr>
      <vt:lpstr>Constraints &amp; Referential Integrity</vt:lpstr>
      <vt:lpstr>Concerns for Referential Integrity</vt:lpstr>
      <vt:lpstr>Referential Integrity with ON DELETE</vt:lpstr>
      <vt:lpstr>ERD</vt:lpstr>
      <vt:lpstr>ERD</vt:lpstr>
      <vt:lpstr>Normalization</vt:lpstr>
      <vt:lpstr>0NF</vt:lpstr>
      <vt:lpstr>1NF</vt:lpstr>
      <vt:lpstr>2NF</vt:lpstr>
      <vt:lpstr>2NF</vt:lpstr>
      <vt:lpstr>3NF</vt:lpstr>
      <vt:lpstr>3NF</vt:lpstr>
      <vt:lpstr>Denormalization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Cynthia Enciso</cp:lastModifiedBy>
  <cp:revision>1</cp:revision>
  <dcterms:created xsi:type="dcterms:W3CDTF">2021-04-22T12:54:53Z</dcterms:created>
  <dcterms:modified xsi:type="dcterms:W3CDTF">2021-07-02T16:31:29Z</dcterms:modified>
</cp:coreProperties>
</file>