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2"/>
  </p:notesMasterIdLst>
  <p:sldIdLst>
    <p:sldId id="256" r:id="rId2"/>
    <p:sldId id="323" r:id="rId3"/>
    <p:sldId id="274" r:id="rId4"/>
    <p:sldId id="294" r:id="rId5"/>
    <p:sldId id="300" r:id="rId6"/>
    <p:sldId id="299" r:id="rId7"/>
    <p:sldId id="320" r:id="rId8"/>
    <p:sldId id="321" r:id="rId9"/>
    <p:sldId id="301" r:id="rId10"/>
    <p:sldId id="317" r:id="rId11"/>
    <p:sldId id="302" r:id="rId12"/>
    <p:sldId id="305" r:id="rId13"/>
    <p:sldId id="316" r:id="rId14"/>
    <p:sldId id="304" r:id="rId15"/>
    <p:sldId id="313" r:id="rId16"/>
    <p:sldId id="306" r:id="rId17"/>
    <p:sldId id="314" r:id="rId18"/>
    <p:sldId id="322" r:id="rId19"/>
    <p:sldId id="319" r:id="rId20"/>
    <p:sldId id="27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A52E3-5EAD-4B25-B253-EFAFD8EE8ADC}" v="707" dt="2021-07-06T01:48:4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3BEA52E3-5EAD-4B25-B253-EFAFD8EE8ADC}"/>
    <pc:docChg chg="undo custSel addSld delSld modSld sldOrd">
      <pc:chgData name="Cynthia Enciso" userId="7915927f-c5cf-4e1f-876d-e79882ad52fa" providerId="ADAL" clId="{3BEA52E3-5EAD-4B25-B253-EFAFD8EE8ADC}" dt="2021-07-06T16:20:02.934" v="1428"/>
      <pc:docMkLst>
        <pc:docMk/>
      </pc:docMkLst>
      <pc:sldChg chg="modSp mod modAnim">
        <pc:chgData name="Cynthia Enciso" userId="7915927f-c5cf-4e1f-876d-e79882ad52fa" providerId="ADAL" clId="{3BEA52E3-5EAD-4B25-B253-EFAFD8EE8ADC}" dt="2021-07-06T00:32:25.201" v="274" actId="20577"/>
        <pc:sldMkLst>
          <pc:docMk/>
          <pc:sldMk cId="2702296300" sldId="294"/>
        </pc:sldMkLst>
        <pc:spChg chg="mod">
          <ac:chgData name="Cynthia Enciso" userId="7915927f-c5cf-4e1f-876d-e79882ad52fa" providerId="ADAL" clId="{3BEA52E3-5EAD-4B25-B253-EFAFD8EE8ADC}" dt="2021-07-06T00:32:25.201" v="274" actId="20577"/>
          <ac:spMkLst>
            <pc:docMk/>
            <pc:sldMk cId="2702296300" sldId="294"/>
            <ac:spMk id="3" creationId="{0C6BA468-B2FB-4410-8CC4-82872A4103B6}"/>
          </ac:spMkLst>
        </pc:spChg>
      </pc:sldChg>
      <pc:sldChg chg="addSp modSp mod modAnim">
        <pc:chgData name="Cynthia Enciso" userId="7915927f-c5cf-4e1f-876d-e79882ad52fa" providerId="ADAL" clId="{3BEA52E3-5EAD-4B25-B253-EFAFD8EE8ADC}" dt="2021-07-06T00:51:35.432" v="437" actId="1076"/>
        <pc:sldMkLst>
          <pc:docMk/>
          <pc:sldMk cId="345673004" sldId="299"/>
        </pc:sldMkLst>
        <pc:spChg chg="mod">
          <ac:chgData name="Cynthia Enciso" userId="7915927f-c5cf-4e1f-876d-e79882ad52fa" providerId="ADAL" clId="{3BEA52E3-5EAD-4B25-B253-EFAFD8EE8ADC}" dt="2021-07-06T00:51:27.020" v="433" actId="14100"/>
          <ac:spMkLst>
            <pc:docMk/>
            <pc:sldMk cId="345673004" sldId="299"/>
            <ac:spMk id="3" creationId="{0C6BA468-B2FB-4410-8CC4-82872A4103B6}"/>
          </ac:spMkLst>
        </pc:spChg>
        <pc:picChg chg="add mod">
          <ac:chgData name="Cynthia Enciso" userId="7915927f-c5cf-4e1f-876d-e79882ad52fa" providerId="ADAL" clId="{3BEA52E3-5EAD-4B25-B253-EFAFD8EE8ADC}" dt="2021-07-06T00:51:35.432" v="437" actId="1076"/>
          <ac:picMkLst>
            <pc:docMk/>
            <pc:sldMk cId="345673004" sldId="299"/>
            <ac:picMk id="6" creationId="{046E8293-6851-4CF4-BEF9-36D5CE41ACE8}"/>
          </ac:picMkLst>
        </pc:picChg>
      </pc:sldChg>
      <pc:sldChg chg="modSp mod">
        <pc:chgData name="Cynthia Enciso" userId="7915927f-c5cf-4e1f-876d-e79882ad52fa" providerId="ADAL" clId="{3BEA52E3-5EAD-4B25-B253-EFAFD8EE8ADC}" dt="2021-07-06T01:02:31.791" v="756" actId="20577"/>
        <pc:sldMkLst>
          <pc:docMk/>
          <pc:sldMk cId="463102632" sldId="301"/>
        </pc:sldMkLst>
        <pc:spChg chg="mod">
          <ac:chgData name="Cynthia Enciso" userId="7915927f-c5cf-4e1f-876d-e79882ad52fa" providerId="ADAL" clId="{3BEA52E3-5EAD-4B25-B253-EFAFD8EE8ADC}" dt="2021-07-06T01:02:31.791" v="756" actId="20577"/>
          <ac:spMkLst>
            <pc:docMk/>
            <pc:sldMk cId="463102632" sldId="301"/>
            <ac:spMk id="3" creationId="{0C6BA468-B2FB-4410-8CC4-82872A4103B6}"/>
          </ac:spMkLst>
        </pc:spChg>
      </pc:sldChg>
      <pc:sldChg chg="modSp mod">
        <pc:chgData name="Cynthia Enciso" userId="7915927f-c5cf-4e1f-876d-e79882ad52fa" providerId="ADAL" clId="{3BEA52E3-5EAD-4B25-B253-EFAFD8EE8ADC}" dt="2021-07-06T16:20:02.934" v="1428"/>
        <pc:sldMkLst>
          <pc:docMk/>
          <pc:sldMk cId="583370919" sldId="314"/>
        </pc:sldMkLst>
        <pc:spChg chg="mod">
          <ac:chgData name="Cynthia Enciso" userId="7915927f-c5cf-4e1f-876d-e79882ad52fa" providerId="ADAL" clId="{3BEA52E3-5EAD-4B25-B253-EFAFD8EE8ADC}" dt="2021-07-06T16:19:59.278" v="1426" actId="20577"/>
          <ac:spMkLst>
            <pc:docMk/>
            <pc:sldMk cId="583370919" sldId="314"/>
            <ac:spMk id="6" creationId="{8BCF14CA-1333-499F-97DD-8CAF5F0F2467}"/>
          </ac:spMkLst>
        </pc:spChg>
        <pc:spChg chg="mod">
          <ac:chgData name="Cynthia Enciso" userId="7915927f-c5cf-4e1f-876d-e79882ad52fa" providerId="ADAL" clId="{3BEA52E3-5EAD-4B25-B253-EFAFD8EE8ADC}" dt="2021-07-06T16:20:02.934" v="1428"/>
          <ac:spMkLst>
            <pc:docMk/>
            <pc:sldMk cId="583370919" sldId="314"/>
            <ac:spMk id="7" creationId="{7A6F7079-7D00-455B-B06B-F630D9DE4C76}"/>
          </ac:spMkLst>
        </pc:spChg>
      </pc:sldChg>
      <pc:sldChg chg="delSp modSp mod">
        <pc:chgData name="Cynthia Enciso" userId="7915927f-c5cf-4e1f-876d-e79882ad52fa" providerId="ADAL" clId="{3BEA52E3-5EAD-4B25-B253-EFAFD8EE8ADC}" dt="2021-07-06T01:48:30.027" v="759" actId="27636"/>
        <pc:sldMkLst>
          <pc:docMk/>
          <pc:sldMk cId="2226379234" sldId="316"/>
        </pc:sldMkLst>
        <pc:spChg chg="mod">
          <ac:chgData name="Cynthia Enciso" userId="7915927f-c5cf-4e1f-876d-e79882ad52fa" providerId="ADAL" clId="{3BEA52E3-5EAD-4B25-B253-EFAFD8EE8ADC}" dt="2021-07-06T01:48:30.027" v="759" actId="27636"/>
          <ac:spMkLst>
            <pc:docMk/>
            <pc:sldMk cId="2226379234" sldId="316"/>
            <ac:spMk id="6" creationId="{965288A2-D124-4AC5-95C7-4609B62B90F5}"/>
          </ac:spMkLst>
        </pc:spChg>
        <pc:spChg chg="del">
          <ac:chgData name="Cynthia Enciso" userId="7915927f-c5cf-4e1f-876d-e79882ad52fa" providerId="ADAL" clId="{3BEA52E3-5EAD-4B25-B253-EFAFD8EE8ADC}" dt="2021-07-06T01:48:24.918" v="757" actId="21"/>
          <ac:spMkLst>
            <pc:docMk/>
            <pc:sldMk cId="2226379234" sldId="316"/>
            <ac:spMk id="7" creationId="{5114B595-A0BE-40F8-ACD0-785DDAD07EA8}"/>
          </ac:spMkLst>
        </pc:spChg>
      </pc:sldChg>
      <pc:sldChg chg="del">
        <pc:chgData name="Cynthia Enciso" userId="7915927f-c5cf-4e1f-876d-e79882ad52fa" providerId="ADAL" clId="{3BEA52E3-5EAD-4B25-B253-EFAFD8EE8ADC}" dt="2021-07-06T02:26:25.303" v="765" actId="2696"/>
        <pc:sldMkLst>
          <pc:docMk/>
          <pc:sldMk cId="324847625" sldId="318"/>
        </pc:sldMkLst>
      </pc:sldChg>
      <pc:sldChg chg="addSp delSp modSp new mod">
        <pc:chgData name="Cynthia Enciso" userId="7915927f-c5cf-4e1f-876d-e79882ad52fa" providerId="ADAL" clId="{3BEA52E3-5EAD-4B25-B253-EFAFD8EE8ADC}" dt="2021-07-06T01:00:03.818" v="447" actId="113"/>
        <pc:sldMkLst>
          <pc:docMk/>
          <pc:sldMk cId="1407451704" sldId="320"/>
        </pc:sldMkLst>
        <pc:spChg chg="del">
          <ac:chgData name="Cynthia Enciso" userId="7915927f-c5cf-4e1f-876d-e79882ad52fa" providerId="ADAL" clId="{3BEA52E3-5EAD-4B25-B253-EFAFD8EE8ADC}" dt="2021-07-06T00:48:45.757" v="418" actId="478"/>
          <ac:spMkLst>
            <pc:docMk/>
            <pc:sldMk cId="1407451704" sldId="320"/>
            <ac:spMk id="2" creationId="{DA81CD3B-BF7C-43A6-8A3F-976060D47C39}"/>
          </ac:spMkLst>
        </pc:spChg>
        <pc:spChg chg="mod">
          <ac:chgData name="Cynthia Enciso" userId="7915927f-c5cf-4e1f-876d-e79882ad52fa" providerId="ADAL" clId="{3BEA52E3-5EAD-4B25-B253-EFAFD8EE8ADC}" dt="2021-07-06T01:00:03.818" v="447" actId="113"/>
          <ac:spMkLst>
            <pc:docMk/>
            <pc:sldMk cId="1407451704" sldId="320"/>
            <ac:spMk id="3" creationId="{C2285B96-CEE8-4866-8393-51CD80449955}"/>
          </ac:spMkLst>
        </pc:spChg>
        <pc:picChg chg="add mod">
          <ac:chgData name="Cynthia Enciso" userId="7915927f-c5cf-4e1f-876d-e79882ad52fa" providerId="ADAL" clId="{3BEA52E3-5EAD-4B25-B253-EFAFD8EE8ADC}" dt="2021-07-06T00:50:43.299" v="429" actId="14100"/>
          <ac:picMkLst>
            <pc:docMk/>
            <pc:sldMk cId="1407451704" sldId="320"/>
            <ac:picMk id="6" creationId="{994BB42D-3BB7-4CBC-984E-2B307B0C5452}"/>
          </ac:picMkLst>
        </pc:picChg>
      </pc:sldChg>
      <pc:sldChg chg="addSp delSp modSp new mod">
        <pc:chgData name="Cynthia Enciso" userId="7915927f-c5cf-4e1f-876d-e79882ad52fa" providerId="ADAL" clId="{3BEA52E3-5EAD-4B25-B253-EFAFD8EE8ADC}" dt="2021-07-06T01:00:19.338" v="448" actId="113"/>
        <pc:sldMkLst>
          <pc:docMk/>
          <pc:sldMk cId="3840927746" sldId="321"/>
        </pc:sldMkLst>
        <pc:spChg chg="del">
          <ac:chgData name="Cynthia Enciso" userId="7915927f-c5cf-4e1f-876d-e79882ad52fa" providerId="ADAL" clId="{3BEA52E3-5EAD-4B25-B253-EFAFD8EE8ADC}" dt="2021-07-06T00:48:42.786" v="417" actId="478"/>
          <ac:spMkLst>
            <pc:docMk/>
            <pc:sldMk cId="3840927746" sldId="321"/>
            <ac:spMk id="2" creationId="{B8555A2C-0728-4151-A522-BEC6B71107CC}"/>
          </ac:spMkLst>
        </pc:spChg>
        <pc:spChg chg="mod">
          <ac:chgData name="Cynthia Enciso" userId="7915927f-c5cf-4e1f-876d-e79882ad52fa" providerId="ADAL" clId="{3BEA52E3-5EAD-4B25-B253-EFAFD8EE8ADC}" dt="2021-07-06T01:00:19.338" v="448" actId="113"/>
          <ac:spMkLst>
            <pc:docMk/>
            <pc:sldMk cId="3840927746" sldId="321"/>
            <ac:spMk id="3" creationId="{BF12C218-4A00-4806-B980-17821BF881DF}"/>
          </ac:spMkLst>
        </pc:spChg>
        <pc:picChg chg="add mod">
          <ac:chgData name="Cynthia Enciso" userId="7915927f-c5cf-4e1f-876d-e79882ad52fa" providerId="ADAL" clId="{3BEA52E3-5EAD-4B25-B253-EFAFD8EE8ADC}" dt="2021-07-06T00:51:59.199" v="444" actId="1076"/>
          <ac:picMkLst>
            <pc:docMk/>
            <pc:sldMk cId="3840927746" sldId="321"/>
            <ac:picMk id="6" creationId="{44137505-7A86-4FFD-948F-D3403DEEAACA}"/>
          </ac:picMkLst>
        </pc:picChg>
      </pc:sldChg>
      <pc:sldChg chg="new del">
        <pc:chgData name="Cynthia Enciso" userId="7915927f-c5cf-4e1f-876d-e79882ad52fa" providerId="ADAL" clId="{3BEA52E3-5EAD-4B25-B253-EFAFD8EE8ADC}" dt="2021-07-06T00:48:10.313" v="410" actId="47"/>
        <pc:sldMkLst>
          <pc:docMk/>
          <pc:sldMk cId="1140641216" sldId="322"/>
        </pc:sldMkLst>
      </pc:sldChg>
      <pc:sldChg chg="addSp delSp modSp new mod ord">
        <pc:chgData name="Cynthia Enciso" userId="7915927f-c5cf-4e1f-876d-e79882ad52fa" providerId="ADAL" clId="{3BEA52E3-5EAD-4B25-B253-EFAFD8EE8ADC}" dt="2021-07-06T01:48:52.282" v="764"/>
        <pc:sldMkLst>
          <pc:docMk/>
          <pc:sldMk cId="2025867212" sldId="322"/>
        </pc:sldMkLst>
        <pc:spChg chg="del">
          <ac:chgData name="Cynthia Enciso" userId="7915927f-c5cf-4e1f-876d-e79882ad52fa" providerId="ADAL" clId="{3BEA52E3-5EAD-4B25-B253-EFAFD8EE8ADC}" dt="2021-07-06T01:48:47.487" v="761"/>
          <ac:spMkLst>
            <pc:docMk/>
            <pc:sldMk cId="2025867212" sldId="322"/>
            <ac:spMk id="3" creationId="{49602B7E-F20E-4627-B4E0-A28B8F26FE9F}"/>
          </ac:spMkLst>
        </pc:spChg>
        <pc:spChg chg="add mod">
          <ac:chgData name="Cynthia Enciso" userId="7915927f-c5cf-4e1f-876d-e79882ad52fa" providerId="ADAL" clId="{3BEA52E3-5EAD-4B25-B253-EFAFD8EE8ADC}" dt="2021-07-06T01:48:47.530" v="762" actId="27636"/>
          <ac:spMkLst>
            <pc:docMk/>
            <pc:sldMk cId="2025867212" sldId="322"/>
            <ac:spMk id="5" creationId="{D6725A33-AFFB-41A1-8093-F718D86CBDC3}"/>
          </ac:spMkLst>
        </pc:spChg>
      </pc:sldChg>
      <pc:sldChg chg="modSp new mod ord">
        <pc:chgData name="Cynthia Enciso" userId="7915927f-c5cf-4e1f-876d-e79882ad52fa" providerId="ADAL" clId="{3BEA52E3-5EAD-4B25-B253-EFAFD8EE8ADC}" dt="2021-07-06T13:45:10.861" v="1410" actId="20577"/>
        <pc:sldMkLst>
          <pc:docMk/>
          <pc:sldMk cId="3639107549" sldId="323"/>
        </pc:sldMkLst>
        <pc:spChg chg="mod">
          <ac:chgData name="Cynthia Enciso" userId="7915927f-c5cf-4e1f-876d-e79882ad52fa" providerId="ADAL" clId="{3BEA52E3-5EAD-4B25-B253-EFAFD8EE8ADC}" dt="2021-07-06T13:45:10.861" v="1410" actId="20577"/>
          <ac:spMkLst>
            <pc:docMk/>
            <pc:sldMk cId="3639107549" sldId="323"/>
            <ac:spMk id="3" creationId="{F31FD244-C019-43F3-9F48-76299030941D}"/>
          </ac:spMkLst>
        </pc:spChg>
      </pc:sldChg>
    </pc:docChg>
  </pc:docChgLst>
  <pc:docChgLst>
    <pc:chgData name="Bryn Portella" userId="cac9ba8b-dbd7-41cd-af06-e643c8802b55" providerId="ADAL" clId="{44FE9D65-971C-45B7-B596-95D43BD14455}"/>
    <pc:docChg chg="custSel modSld">
      <pc:chgData name="Bryn Portella" userId="cac9ba8b-dbd7-41cd-af06-e643c8802b55" providerId="ADAL" clId="{44FE9D65-971C-45B7-B596-95D43BD14455}" dt="2021-04-30T15:21:33.246" v="0" actId="478"/>
      <pc:docMkLst>
        <pc:docMk/>
      </pc:docMkLst>
      <pc:sldChg chg="delSp mod">
        <pc:chgData name="Bryn Portella" userId="cac9ba8b-dbd7-41cd-af06-e643c8802b55" providerId="ADAL" clId="{44FE9D65-971C-45B7-B596-95D43BD14455}" dt="2021-04-30T15:21:33.246" v="0" actId="478"/>
        <pc:sldMkLst>
          <pc:docMk/>
          <pc:sldMk cId="2309472762" sldId="256"/>
        </pc:sldMkLst>
        <pc:spChg chg="del">
          <ac:chgData name="Bryn Portella" userId="cac9ba8b-dbd7-41cd-af06-e643c8802b55" providerId="ADAL" clId="{44FE9D65-971C-45B7-B596-95D43BD14455}" dt="2021-04-30T15:21:33.246" v="0" actId="478"/>
          <ac:spMkLst>
            <pc:docMk/>
            <pc:sldMk cId="2309472762" sldId="256"/>
            <ac:spMk id="3" creationId="{5AFB3A1C-1089-407C-954E-4471EEF07C1A}"/>
          </ac:spMkLst>
        </pc:spChg>
      </pc:sldChg>
    </pc:docChg>
  </pc:docChgLst>
  <pc:docChgLst>
    <pc:chgData name="Cynthia Enciso" userId="7915927f-c5cf-4e1f-876d-e79882ad52fa" providerId="ADAL" clId="{2E447FA4-2FEA-4A8A-AC3D-80733B210F4B}"/>
    <pc:docChg chg="modSld">
      <pc:chgData name="Cynthia Enciso" userId="7915927f-c5cf-4e1f-876d-e79882ad52fa" providerId="ADAL" clId="{2E447FA4-2FEA-4A8A-AC3D-80733B210F4B}" dt="2021-07-01T20:55:19.238" v="13" actId="20577"/>
      <pc:docMkLst>
        <pc:docMk/>
      </pc:docMkLst>
      <pc:sldChg chg="modSp modAnim">
        <pc:chgData name="Cynthia Enciso" userId="7915927f-c5cf-4e1f-876d-e79882ad52fa" providerId="ADAL" clId="{2E447FA4-2FEA-4A8A-AC3D-80733B210F4B}" dt="2021-07-01T20:55:19.238" v="13" actId="20577"/>
        <pc:sldMkLst>
          <pc:docMk/>
          <pc:sldMk cId="2632747745" sldId="274"/>
        </pc:sldMkLst>
        <pc:spChg chg="mod">
          <ac:chgData name="Cynthia Enciso" userId="7915927f-c5cf-4e1f-876d-e79882ad52fa" providerId="ADAL" clId="{2E447FA4-2FEA-4A8A-AC3D-80733B210F4B}" dt="2021-07-01T20:55:19.238" v="13" actId="20577"/>
          <ac:spMkLst>
            <pc:docMk/>
            <pc:sldMk cId="2632747745" sldId="274"/>
            <ac:spMk id="3" creationId="{0C6BA468-B2FB-4410-8CC4-82872A4103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BF54-D46F-48F7-AC61-EED38DB2F72A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1971-612A-4A21-A4EE-16E1B1A3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function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procedure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EC7D-3A60-404A-91DB-E1AE2D16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Continued</a:t>
            </a:r>
          </a:p>
        </p:txBody>
      </p:sp>
    </p:spTree>
    <p:extLst>
      <p:ext uri="{BB962C8B-B14F-4D97-AF65-F5344CB8AC3E}">
        <p14:creationId xmlns:p14="http://schemas.microsoft.com/office/powerpoint/2010/main" val="23094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D3E-DE4A-4D69-BB27-2F51C8A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D3F-47B1-4AC0-8E3B-EC95A40A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manage the transactions that are saved to the database </a:t>
            </a:r>
          </a:p>
          <a:p>
            <a:r>
              <a:rPr lang="en-US" dirty="0"/>
              <a:t>BEGIN; … COMMIT;</a:t>
            </a:r>
          </a:p>
          <a:p>
            <a:r>
              <a:rPr lang="en-US" dirty="0"/>
              <a:t>We can group multiple transactional commands together.</a:t>
            </a:r>
          </a:p>
          <a:p>
            <a:r>
              <a:rPr lang="en-US" dirty="0"/>
              <a:t>SAVEPOINT </a:t>
            </a:r>
            <a:r>
              <a:rPr lang="en-US" dirty="0" err="1"/>
              <a:t>name_of_savepoint</a:t>
            </a:r>
            <a:r>
              <a:rPr lang="en-US" dirty="0"/>
              <a:t>; can be used to more granularly control transactions. </a:t>
            </a:r>
          </a:p>
          <a:p>
            <a:r>
              <a:rPr lang="en-US" dirty="0"/>
              <a:t>ROLLBACK; or ROLLBACK TO …;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3199-95E0-44BD-A9FF-B1251074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  <a:p>
            <a:r>
              <a:rPr lang="en-US" dirty="0">
                <a:hlinkClick r:id="rId2"/>
              </a:rPr>
              <a:t>https://www.postgresqltutorial.com/postgresql-create-function/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471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3F74-1FD4-4D51-B15D-D005E845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CF50-9767-43ED-B025-96C9DD0B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5A33-AFFB-41A1-8093-F718D86C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481138"/>
            <a:ext cx="8385175" cy="4525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02586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BDC-60C6-42B2-9A05-7C70219C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C8B-8CCD-4451-9AD7-E92E3A86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5267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https://www.postgresqltutorial.com/postgresql-create-procedure/</a:t>
            </a:r>
            <a:endParaRPr lang="en-US" dirty="0"/>
          </a:p>
          <a:p>
            <a:r>
              <a:rPr lang="en-US" dirty="0"/>
              <a:t>Do not return a value </a:t>
            </a:r>
          </a:p>
          <a:p>
            <a:r>
              <a:rPr lang="en-US" dirty="0"/>
              <a:t>Take in some input </a:t>
            </a:r>
          </a:p>
          <a:p>
            <a:r>
              <a:rPr lang="en-US" dirty="0"/>
              <a:t>Perform some transaction or set of transactions</a:t>
            </a:r>
          </a:p>
          <a:p>
            <a:r>
              <a:rPr lang="en-US" dirty="0"/>
              <a:t>Executed using the CALL command– </a:t>
            </a:r>
          </a:p>
          <a:p>
            <a:r>
              <a:rPr lang="en-US" dirty="0"/>
              <a:t>CALL </a:t>
            </a:r>
            <a:r>
              <a:rPr lang="en-US" dirty="0" err="1"/>
              <a:t>stored_proc_name</a:t>
            </a:r>
            <a:r>
              <a:rPr lang="en-US" dirty="0"/>
              <a:t>(</a:t>
            </a:r>
            <a:r>
              <a:rPr lang="en-US" dirty="0" err="1"/>
              <a:t>argument_list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7F5B-54DF-4CD2-A6C1-142EAD34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AFDA-05E8-42C6-AD76-6D65D75E8DA5}"/>
              </a:ext>
            </a:extLst>
          </p:cNvPr>
          <p:cNvSpPr/>
          <p:nvPr/>
        </p:nvSpPr>
        <p:spPr>
          <a:xfrm>
            <a:off x="455511" y="4008242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percentage_raise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increase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DEC,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LANGUAGE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plsql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AS $$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UPDATE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* increase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WHERE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id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 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END;$$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F5E8-4EBE-408C-8266-700D37F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D244-C019-43F3-9F48-76299030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Milestone 1: model classes created (if you wanted to add more to your models, great, if not, I’ll take just the creation), </a:t>
            </a:r>
            <a:r>
              <a:rPr lang="en-US" dirty="0" err="1"/>
              <a:t>db</a:t>
            </a:r>
            <a:r>
              <a:rPr lang="en-US" dirty="0"/>
              <a:t> tables created</a:t>
            </a:r>
          </a:p>
          <a:p>
            <a:r>
              <a:rPr lang="en-US" dirty="0"/>
              <a:t>Milestones: expect feedback Wednesday/Thursday at the latest</a:t>
            </a:r>
          </a:p>
          <a:p>
            <a:r>
              <a:rPr lang="en-US" dirty="0"/>
              <a:t>Milestone 2: make any corrections, flesh out your models, properties, getters/setters, constructors, methods you might need, and start setting up user input.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brynportella</a:t>
            </a:r>
            <a:r>
              <a:rPr lang="en-US" dirty="0"/>
              <a:t> is mentioned, my git username is </a:t>
            </a:r>
            <a:r>
              <a:rPr lang="en-US" dirty="0" err="1"/>
              <a:t>cynthia-enciso</a:t>
            </a:r>
            <a:endParaRPr lang="en-US" dirty="0"/>
          </a:p>
          <a:p>
            <a:r>
              <a:rPr lang="en-US" dirty="0"/>
              <a:t>QC this Friday over last four weeks, again what we go over this week I will let them know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3E15-14EC-4AC1-B126-86D9A6A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95721"/>
            <a:ext cx="8383980" cy="5333116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in a way that is consistent with the database’s rules (constraints).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pPr lvl="1"/>
            <a:r>
              <a:rPr lang="en-US" dirty="0"/>
              <a:t>Transactions are stored in secondary storage</a:t>
            </a:r>
          </a:p>
          <a:p>
            <a:pPr lvl="1"/>
            <a:endParaRPr lang="en-US" dirty="0"/>
          </a:p>
          <a:p>
            <a:r>
              <a:rPr lang="en-US" dirty="0"/>
              <a:t>These properties ensure that the database is reliable!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537979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6E8293-6851-4CF4-BEF9-36D5CE41A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0" y="2809786"/>
            <a:ext cx="6858990" cy="47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B96-CEE8-4866-8393-51CD8044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149987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has </a:t>
            </a:r>
            <a:r>
              <a:rPr lang="en-US" b="1" dirty="0"/>
              <a:t>modified or deleted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2FACF-BB19-4F93-8851-3D5111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994BB42D-3BB7-4CBC-984E-2B307B0C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" y="2701327"/>
            <a:ext cx="8061464" cy="40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C218-4A00-4806-B980-17821BF8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23976"/>
            <a:ext cx="8383980" cy="4683434"/>
          </a:xfrm>
        </p:spPr>
        <p:txBody>
          <a:bodyPr/>
          <a:lstStyle/>
          <a:p>
            <a:r>
              <a:rPr lang="en-US" b="1" dirty="0"/>
              <a:t>Phantom Read</a:t>
            </a:r>
            <a:r>
              <a:rPr lang="en-US" dirty="0"/>
              <a:t> – Transaction returns a query to find that the </a:t>
            </a:r>
            <a:r>
              <a:rPr lang="en-US" b="1" dirty="0"/>
              <a:t>number of records </a:t>
            </a:r>
            <a:r>
              <a:rPr lang="en-US" dirty="0"/>
              <a:t>that satisfies a certain</a:t>
            </a:r>
            <a:r>
              <a:rPr lang="en-US" b="1" dirty="0"/>
              <a:t> condition </a:t>
            </a:r>
            <a:r>
              <a:rPr lang="en-US" dirty="0"/>
              <a:t>has changed.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31B84-FB79-4A20-9C45-A8B16DF0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137505-7A86-4FFD-948F-D3403DEE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755823"/>
            <a:ext cx="8097240" cy="43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 (prevents data that is read from being modified)</a:t>
            </a:r>
          </a:p>
          <a:p>
            <a:r>
              <a:rPr lang="en-US" b="1" dirty="0"/>
              <a:t>Serializable</a:t>
            </a:r>
            <a:r>
              <a:rPr lang="en-US" dirty="0"/>
              <a:t> – prevents phantom reads (different amount of records returned from same query). If two transactions might cause a collision, they are allowed to commit only one at a time.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1096</TotalTime>
  <Words>1226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Revature</vt:lpstr>
      <vt:lpstr>SQL Continued</vt:lpstr>
      <vt:lpstr>PowerPoint Presentation</vt:lpstr>
      <vt:lpstr>Transactions</vt:lpstr>
      <vt:lpstr>ACID: Properties of a transaction</vt:lpstr>
      <vt:lpstr>Transaction Isolation Levels</vt:lpstr>
      <vt:lpstr>Transaction Problems</vt:lpstr>
      <vt:lpstr>PowerPoint Presentation</vt:lpstr>
      <vt:lpstr>PowerPoint Presentation</vt:lpstr>
      <vt:lpstr>Transaction Solutions</vt:lpstr>
      <vt:lpstr>Transaction Control Language 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Presentation</vt:lpstr>
      <vt:lpstr>Stored Procedure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Continued</dc:title>
  <dc:creator>Bryn Portella</dc:creator>
  <cp:lastModifiedBy>Cynthia Enciso</cp:lastModifiedBy>
  <cp:revision>6</cp:revision>
  <dcterms:created xsi:type="dcterms:W3CDTF">2021-04-26T13:52:06Z</dcterms:created>
  <dcterms:modified xsi:type="dcterms:W3CDTF">2021-07-06T16:20:20Z</dcterms:modified>
</cp:coreProperties>
</file>