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  <p:sldMasterId id="2147483661" r:id="rId2"/>
  </p:sldMasterIdLst>
  <p:notesMasterIdLst>
    <p:notesMasterId r:id="rId18"/>
  </p:notesMasterIdLst>
  <p:handoutMasterIdLst>
    <p:handoutMasterId r:id="rId19"/>
  </p:handoutMasterIdLst>
  <p:sldIdLst>
    <p:sldId id="256" r:id="rId3"/>
    <p:sldId id="270" r:id="rId4"/>
    <p:sldId id="269" r:id="rId5"/>
    <p:sldId id="260" r:id="rId6"/>
    <p:sldId id="261" r:id="rId7"/>
    <p:sldId id="303" r:id="rId8"/>
    <p:sldId id="259" r:id="rId9"/>
    <p:sldId id="265" r:id="rId10"/>
    <p:sldId id="257" r:id="rId11"/>
    <p:sldId id="262" r:id="rId12"/>
    <p:sldId id="271" r:id="rId13"/>
    <p:sldId id="267" r:id="rId14"/>
    <p:sldId id="266" r:id="rId15"/>
    <p:sldId id="268" r:id="rId16"/>
    <p:sldId id="258" r:id="rId1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C55"/>
    <a:srgbClr val="669A91"/>
    <a:srgbClr val="9171A7"/>
    <a:srgbClr val="CCCC00"/>
    <a:srgbClr val="B07750"/>
    <a:srgbClr val="AC545C"/>
    <a:srgbClr val="33CCCC"/>
    <a:srgbClr val="9966FF"/>
    <a:srgbClr val="616875"/>
    <a:srgbClr val="CFD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43BE00-3202-4F99-A7CB-767EC1F0F306}" v="3" dt="2021-05-19T17:34:05.2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389" autoAdjust="0"/>
  </p:normalViewPr>
  <p:slideViewPr>
    <p:cSldViewPr snapToGrid="0">
      <p:cViewPr varScale="1">
        <p:scale>
          <a:sx n="57" d="100"/>
          <a:sy n="57" d="100"/>
        </p:scale>
        <p:origin x="1524" y="52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-89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cac9ba8b-dbd7-41cd-af06-e643c8802b55" providerId="ADAL" clId="{3E5DBFEA-19E4-4BE2-BB5D-8CBA54E2251F}"/>
    <pc:docChg chg="custSel modSld">
      <pc:chgData name="Bryn Portella" userId="cac9ba8b-dbd7-41cd-af06-e643c8802b55" providerId="ADAL" clId="{3E5DBFEA-19E4-4BE2-BB5D-8CBA54E2251F}" dt="2021-05-06T14:57:25.341" v="0" actId="478"/>
      <pc:docMkLst>
        <pc:docMk/>
      </pc:docMkLst>
      <pc:sldChg chg="delSp mod">
        <pc:chgData name="Bryn Portella" userId="cac9ba8b-dbd7-41cd-af06-e643c8802b55" providerId="ADAL" clId="{3E5DBFEA-19E4-4BE2-BB5D-8CBA54E2251F}" dt="2021-05-06T14:57:25.341" v="0" actId="478"/>
        <pc:sldMkLst>
          <pc:docMk/>
          <pc:sldMk cId="3975998382" sldId="257"/>
        </pc:sldMkLst>
        <pc:spChg chg="del">
          <ac:chgData name="Bryn Portella" userId="cac9ba8b-dbd7-41cd-af06-e643c8802b55" providerId="ADAL" clId="{3E5DBFEA-19E4-4BE2-BB5D-8CBA54E2251F}" dt="2021-05-06T14:57:25.341" v="0" actId="478"/>
          <ac:spMkLst>
            <pc:docMk/>
            <pc:sldMk cId="3975998382" sldId="257"/>
            <ac:spMk id="2" creationId="{00000000-0000-0000-0000-000000000000}"/>
          </ac:spMkLst>
        </pc:spChg>
      </pc:sldChg>
    </pc:docChg>
  </pc:docChgLst>
  <pc:docChgLst>
    <pc:chgData name="Bryn Portella" userId="S::bryn.portella@revature.com::cac9ba8b-dbd7-41cd-af06-e643c8802b55" providerId="AD" clId="Web-{48CAB29F-90FC-B000-FA84-2C6B6D02F016}"/>
    <pc:docChg chg="addSld delSld modSld addMainMaster">
      <pc:chgData name="Bryn Portella" userId="S::bryn.portella@revature.com::cac9ba8b-dbd7-41cd-af06-e643c8802b55" providerId="AD" clId="Web-{48CAB29F-90FC-B000-FA84-2C6B6D02F016}" dt="2021-03-10T04:56:35.047" v="31" actId="14100"/>
      <pc:docMkLst>
        <pc:docMk/>
      </pc:docMkLst>
      <pc:sldChg chg="delSp modSp add del">
        <pc:chgData name="Bryn Portella" userId="S::bryn.portella@revature.com::cac9ba8b-dbd7-41cd-af06-e643c8802b55" providerId="AD" clId="Web-{48CAB29F-90FC-B000-FA84-2C6B6D02F016}" dt="2021-03-10T04:56:02.968" v="28"/>
        <pc:sldMkLst>
          <pc:docMk/>
          <pc:sldMk cId="2393796262" sldId="256"/>
        </pc:sldMkLst>
        <pc:spChg chg="mod">
          <ac:chgData name="Bryn Portella" userId="S::bryn.portella@revature.com::cac9ba8b-dbd7-41cd-af06-e643c8802b55" providerId="AD" clId="Web-{48CAB29F-90FC-B000-FA84-2C6B6D02F016}" dt="2021-03-10T04:55:58.015" v="27" actId="20577"/>
          <ac:spMkLst>
            <pc:docMk/>
            <pc:sldMk cId="2393796262" sldId="256"/>
            <ac:spMk id="2" creationId="{00000000-0000-0000-0000-000000000000}"/>
          </ac:spMkLst>
        </pc:spChg>
        <pc:spChg chg="del">
          <ac:chgData name="Bryn Portella" userId="S::bryn.portella@revature.com::cac9ba8b-dbd7-41cd-af06-e643c8802b55" providerId="AD" clId="Web-{48CAB29F-90FC-B000-FA84-2C6B6D02F016}" dt="2021-03-10T04:56:02.968" v="28"/>
          <ac:spMkLst>
            <pc:docMk/>
            <pc:sldMk cId="2393796262" sldId="256"/>
            <ac:spMk id="3" creationId="{00000000-0000-0000-0000-000000000000}"/>
          </ac:spMkLst>
        </pc:spChg>
      </pc:sldChg>
      <pc:sldChg chg="addSp delSp modSp">
        <pc:chgData name="Bryn Portella" userId="S::bryn.portella@revature.com::cac9ba8b-dbd7-41cd-af06-e643c8802b55" providerId="AD" clId="Web-{48CAB29F-90FC-B000-FA84-2C6B6D02F016}" dt="2021-03-10T04:55:50.843" v="25" actId="20577"/>
        <pc:sldMkLst>
          <pc:docMk/>
          <pc:sldMk cId="3975998382" sldId="257"/>
        </pc:sldMkLst>
        <pc:spChg chg="mod">
          <ac:chgData name="Bryn Portella" userId="S::bryn.portella@revature.com::cac9ba8b-dbd7-41cd-af06-e643c8802b55" providerId="AD" clId="Web-{48CAB29F-90FC-B000-FA84-2C6B6D02F016}" dt="2021-03-10T04:55:50.843" v="25" actId="20577"/>
          <ac:spMkLst>
            <pc:docMk/>
            <pc:sldMk cId="3975998382" sldId="257"/>
            <ac:spMk id="2" creationId="{00000000-0000-0000-0000-000000000000}"/>
          </ac:spMkLst>
        </pc:spChg>
        <pc:spChg chg="del">
          <ac:chgData name="Bryn Portella" userId="S::bryn.portella@revature.com::cac9ba8b-dbd7-41cd-af06-e643c8802b55" providerId="AD" clId="Web-{48CAB29F-90FC-B000-FA84-2C6B6D02F016}" dt="2021-03-10T04:55:42.859" v="22"/>
          <ac:spMkLst>
            <pc:docMk/>
            <pc:sldMk cId="3975998382" sldId="257"/>
            <ac:spMk id="3" creationId="{00000000-0000-0000-0000-000000000000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5" creationId="{A4D05652-BCF6-4B95-8E47-F3B237FF8F90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6" creationId="{643213FA-98AB-4773-9E9E-DC5DC60D98F5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7" creationId="{E09648F0-28E6-4535-B11B-AC5B42708BFF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8" creationId="{225EA918-6CA5-410A-BE8A-5FC2C35BB896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9" creationId="{761A704D-910A-4774-8A35-240E46FA86C8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10" creationId="{9117B1E8-9312-49BB-9527-10F61173659E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11" creationId="{C48BC60A-C817-4342-9062-6F2F0BD52F05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12" creationId="{27B68FF2-CB74-4AFE-8AAE-CA84CC967AC0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13" creationId="{E4E569D4-E427-41B4-B6D1-A94F8CF934D6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14" creationId="{9C9C9E94-8F76-460C-92FC-25D4983E8E75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15" creationId="{A7F42ADD-71E4-45B7-9803-52C5170D437E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16" creationId="{9DEB5CF8-21DB-47D1-A57D-6CB61358A152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17" creationId="{EA0792D6-E0EB-43BC-9489-38DB46DAE6CB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18" creationId="{5D5204CC-AF29-40EE-B330-C46EE3C61D1F}"/>
          </ac:spMkLst>
        </pc:spChg>
      </pc:sldChg>
      <pc:sldChg chg="modSp add">
        <pc:chgData name="Bryn Portella" userId="S::bryn.portella@revature.com::cac9ba8b-dbd7-41cd-af06-e643c8802b55" providerId="AD" clId="Web-{48CAB29F-90FC-B000-FA84-2C6B6D02F016}" dt="2021-03-10T04:56:35.047" v="31" actId="14100"/>
        <pc:sldMkLst>
          <pc:docMk/>
          <pc:sldMk cId="1887985935" sldId="259"/>
        </pc:sldMkLst>
        <pc:spChg chg="mod">
          <ac:chgData name="Bryn Portella" userId="S::bryn.portella@revature.com::cac9ba8b-dbd7-41cd-af06-e643c8802b55" providerId="AD" clId="Web-{48CAB29F-90FC-B000-FA84-2C6B6D02F016}" dt="2021-03-10T04:56:35.047" v="31" actId="14100"/>
          <ac:spMkLst>
            <pc:docMk/>
            <pc:sldMk cId="1887985935" sldId="259"/>
            <ac:spMk id="14" creationId="{7E6EBB0D-AB73-4A20-AFF2-DF4BB8F128EA}"/>
          </ac:spMkLst>
        </pc:spChg>
      </pc:sldChg>
      <pc:sldChg chg="modSp add del">
        <pc:chgData name="Bryn Portella" userId="S::bryn.portella@revature.com::cac9ba8b-dbd7-41cd-af06-e643c8802b55" providerId="AD" clId="Web-{48CAB29F-90FC-B000-FA84-2C6B6D02F016}" dt="2021-03-10T04:55:19.077" v="20"/>
        <pc:sldMkLst>
          <pc:docMk/>
          <pc:sldMk cId="2607294638" sldId="259"/>
        </pc:sldMkLst>
        <pc:spChg chg="mod">
          <ac:chgData name="Bryn Portella" userId="S::bryn.portella@revature.com::cac9ba8b-dbd7-41cd-af06-e643c8802b55" providerId="AD" clId="Web-{48CAB29F-90FC-B000-FA84-2C6B6D02F016}" dt="2021-03-10T04:52:51.653" v="4" actId="1076"/>
          <ac:spMkLst>
            <pc:docMk/>
            <pc:sldMk cId="2607294638" sldId="259"/>
            <ac:spMk id="20" creationId="{950695CA-9ECE-4B80-903D-62A77103A841}"/>
          </ac:spMkLst>
        </pc:spChg>
        <pc:spChg chg="mod">
          <ac:chgData name="Bryn Portella" userId="S::bryn.portella@revature.com::cac9ba8b-dbd7-41cd-af06-e643c8802b55" providerId="AD" clId="Web-{48CAB29F-90FC-B000-FA84-2C6B6D02F016}" dt="2021-03-10T04:52:59.512" v="5" actId="1076"/>
          <ac:spMkLst>
            <pc:docMk/>
            <pc:sldMk cId="2607294638" sldId="259"/>
            <ac:spMk id="29" creationId="{BB2C8024-0DFB-4664-9D60-1FC2F51226C7}"/>
          </ac:spMkLst>
        </pc:spChg>
        <pc:spChg chg="mod">
          <ac:chgData name="Bryn Portella" userId="S::bryn.portella@revature.com::cac9ba8b-dbd7-41cd-af06-e643c8802b55" providerId="AD" clId="Web-{48CAB29F-90FC-B000-FA84-2C6B6D02F016}" dt="2021-03-10T04:53:04.559" v="6" actId="1076"/>
          <ac:spMkLst>
            <pc:docMk/>
            <pc:sldMk cId="2607294638" sldId="259"/>
            <ac:spMk id="32" creationId="{1506E8BE-D0B1-447D-9B31-63172F9DAA68}"/>
          </ac:spMkLst>
        </pc:spChg>
        <pc:spChg chg="mod">
          <ac:chgData name="Bryn Portella" userId="S::bryn.portella@revature.com::cac9ba8b-dbd7-41cd-af06-e643c8802b55" providerId="AD" clId="Web-{48CAB29F-90FC-B000-FA84-2C6B6D02F016}" dt="2021-03-10T04:52:10.043" v="1" actId="1076"/>
          <ac:spMkLst>
            <pc:docMk/>
            <pc:sldMk cId="2607294638" sldId="259"/>
            <ac:spMk id="33" creationId="{C1D67B8F-72A8-4739-8BC0-E05570199DD3}"/>
          </ac:spMkLst>
        </pc:spChg>
        <pc:spChg chg="mod">
          <ac:chgData name="Bryn Portella" userId="S::bryn.portella@revature.com::cac9ba8b-dbd7-41cd-af06-e643c8802b55" providerId="AD" clId="Web-{48CAB29F-90FC-B000-FA84-2C6B6D02F016}" dt="2021-03-10T04:52:45.215" v="3" actId="1076"/>
          <ac:spMkLst>
            <pc:docMk/>
            <pc:sldMk cId="2607294638" sldId="259"/>
            <ac:spMk id="37" creationId="{72C5F55C-B4B3-48D7-8CB7-1B374219866E}"/>
          </ac:spMkLst>
        </pc:spChg>
        <pc:spChg chg="mod">
          <ac:chgData name="Bryn Portella" userId="S::bryn.portella@revature.com::cac9ba8b-dbd7-41cd-af06-e643c8802b55" providerId="AD" clId="Web-{48CAB29F-90FC-B000-FA84-2C6B6D02F016}" dt="2021-03-10T04:53:42.154" v="12" actId="1076"/>
          <ac:spMkLst>
            <pc:docMk/>
            <pc:sldMk cId="2607294638" sldId="259"/>
            <ac:spMk id="38" creationId="{123FBC8F-B443-48B1-A4C1-7951E1E005FB}"/>
          </ac:spMkLst>
        </pc:spChg>
        <pc:spChg chg="mod">
          <ac:chgData name="Bryn Portella" userId="S::bryn.portella@revature.com::cac9ba8b-dbd7-41cd-af06-e643c8802b55" providerId="AD" clId="Web-{48CAB29F-90FC-B000-FA84-2C6B6D02F016}" dt="2021-03-10T04:52:21.652" v="2" actId="1076"/>
          <ac:spMkLst>
            <pc:docMk/>
            <pc:sldMk cId="2607294638" sldId="259"/>
            <ac:spMk id="40" creationId="{31CE484F-0D46-46BC-8579-D124FFDDB7E2}"/>
          </ac:spMkLst>
        </pc:spChg>
        <pc:spChg chg="mod">
          <ac:chgData name="Bryn Portella" userId="S::bryn.portella@revature.com::cac9ba8b-dbd7-41cd-af06-e643c8802b55" providerId="AD" clId="Web-{48CAB29F-90FC-B000-FA84-2C6B6D02F016}" dt="2021-03-10T04:53:13.934" v="8" actId="1076"/>
          <ac:spMkLst>
            <pc:docMk/>
            <pc:sldMk cId="2607294638" sldId="259"/>
            <ac:spMk id="47" creationId="{8F4D69AB-4332-4F5B-8529-9A5D5E2132D8}"/>
          </ac:spMkLst>
        </pc:spChg>
        <pc:spChg chg="mod">
          <ac:chgData name="Bryn Portella" userId="S::bryn.portella@revature.com::cac9ba8b-dbd7-41cd-af06-e643c8802b55" providerId="AD" clId="Web-{48CAB29F-90FC-B000-FA84-2C6B6D02F016}" dt="2021-03-10T04:53:20.450" v="9" actId="1076"/>
          <ac:spMkLst>
            <pc:docMk/>
            <pc:sldMk cId="2607294638" sldId="259"/>
            <ac:spMk id="48" creationId="{29BE5914-F7A3-40F3-810C-1269638EBC6B}"/>
          </ac:spMkLst>
        </pc:spChg>
        <pc:inkChg chg="mod">
          <ac:chgData name="Bryn Portella" userId="S::bryn.portella@revature.com::cac9ba8b-dbd7-41cd-af06-e643c8802b55" providerId="AD" clId="Web-{48CAB29F-90FC-B000-FA84-2C6B6D02F016}" dt="2021-03-10T04:53:43.279" v="13" actId="1076"/>
          <ac:inkMkLst>
            <pc:docMk/>
            <pc:sldMk cId="2607294638" sldId="259"/>
            <ac:inkMk id="46" creationId="{90AEBC5B-8F06-4BF3-B402-BE4E5EFDC8B6}"/>
          </ac:inkMkLst>
        </pc:inkChg>
      </pc:sldChg>
      <pc:sldChg chg="addSp delSp add del">
        <pc:chgData name="Bryn Portella" userId="S::bryn.portella@revature.com::cac9ba8b-dbd7-41cd-af06-e643c8802b55" providerId="AD" clId="Web-{48CAB29F-90FC-B000-FA84-2C6B6D02F016}" dt="2021-03-10T04:55:08.405" v="17"/>
        <pc:sldMkLst>
          <pc:docMk/>
          <pc:sldMk cId="2074170174" sldId="260"/>
        </pc:sldMkLst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19" creationId="{A4D05652-BCF6-4B95-8E47-F3B237FF8F90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21" creationId="{643213FA-98AB-4773-9E9E-DC5DC60D98F5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22" creationId="{E09648F0-28E6-4535-B11B-AC5B42708BFF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23" creationId="{225EA918-6CA5-410A-BE8A-5FC2C35BB896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24" creationId="{761A704D-910A-4774-8A35-240E46FA86C8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25" creationId="{9117B1E8-9312-49BB-9527-10F61173659E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27" creationId="{C48BC60A-C817-4342-9062-6F2F0BD52F05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28" creationId="{27B68FF2-CB74-4AFE-8AAE-CA84CC967AC0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30" creationId="{E4E569D4-E427-41B4-B6D1-A94F8CF934D6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34" creationId="{9C9C9E94-8F76-460C-92FC-25D4983E8E75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35" creationId="{A7F42ADD-71E4-45B7-9803-52C5170D437E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36" creationId="{9DEB5CF8-21DB-47D1-A57D-6CB61358A152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39" creationId="{EA0792D6-E0EB-43BC-9489-38DB46DAE6CB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41" creationId="{5D5204CC-AF29-40EE-B330-C46EE3C61D1F}"/>
          </ac:spMkLst>
        </pc:spChg>
      </pc:sldChg>
      <pc:sldMasterChg chg="add addSldLayout">
        <pc:chgData name="Bryn Portella" userId="S::bryn.portella@revature.com::cac9ba8b-dbd7-41cd-af06-e643c8802b55" providerId="AD" clId="Web-{48CAB29F-90FC-B000-FA84-2C6B6D02F016}" dt="2021-03-10T04:51:56.574" v="0"/>
        <pc:sldMasterMkLst>
          <pc:docMk/>
          <pc:sldMasterMk cId="0" sldId="2147483661"/>
        </pc:sldMasterMkLst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48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49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50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51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52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53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54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55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56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57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58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59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60"/>
          </pc:sldLayoutMkLst>
        </pc:sldLayoutChg>
      </pc:sldMasterChg>
    </pc:docChg>
  </pc:docChgLst>
  <pc:docChgLst>
    <pc:chgData name="Cynthia Enciso" userId="7915927f-c5cf-4e1f-876d-e79882ad52fa" providerId="ADAL" clId="{C243BE00-3202-4F99-A7CB-767EC1F0F306}"/>
    <pc:docChg chg="undo custSel addSld delSld modSld sldOrd">
      <pc:chgData name="Cynthia Enciso" userId="7915927f-c5cf-4e1f-876d-e79882ad52fa" providerId="ADAL" clId="{C243BE00-3202-4F99-A7CB-767EC1F0F306}" dt="2021-05-19T17:34:25.182" v="14" actId="47"/>
      <pc:docMkLst>
        <pc:docMk/>
      </pc:docMkLst>
      <pc:sldChg chg="ord">
        <pc:chgData name="Cynthia Enciso" userId="7915927f-c5cf-4e1f-876d-e79882ad52fa" providerId="ADAL" clId="{C243BE00-3202-4F99-A7CB-767EC1F0F306}" dt="2021-05-18T13:32:21.494" v="5"/>
        <pc:sldMkLst>
          <pc:docMk/>
          <pc:sldMk cId="1887985935" sldId="259"/>
        </pc:sldMkLst>
      </pc:sldChg>
      <pc:sldChg chg="del">
        <pc:chgData name="Cynthia Enciso" userId="7915927f-c5cf-4e1f-876d-e79882ad52fa" providerId="ADAL" clId="{C243BE00-3202-4F99-A7CB-767EC1F0F306}" dt="2021-05-18T13:35:22.847" v="6" actId="47"/>
        <pc:sldMkLst>
          <pc:docMk/>
          <pc:sldMk cId="461942670" sldId="263"/>
        </pc:sldMkLst>
      </pc:sldChg>
      <pc:sldChg chg="del">
        <pc:chgData name="Cynthia Enciso" userId="7915927f-c5cf-4e1f-876d-e79882ad52fa" providerId="ADAL" clId="{C243BE00-3202-4F99-A7CB-767EC1F0F306}" dt="2021-05-19T17:34:25.182" v="14" actId="47"/>
        <pc:sldMkLst>
          <pc:docMk/>
          <pc:sldMk cId="1334350573" sldId="264"/>
        </pc:sldMkLst>
      </pc:sldChg>
      <pc:sldChg chg="ord">
        <pc:chgData name="Cynthia Enciso" userId="7915927f-c5cf-4e1f-876d-e79882ad52fa" providerId="ADAL" clId="{C243BE00-3202-4F99-A7CB-767EC1F0F306}" dt="2021-05-18T13:36:05.035" v="8"/>
        <pc:sldMkLst>
          <pc:docMk/>
          <pc:sldMk cId="1721173057" sldId="265"/>
        </pc:sldMkLst>
      </pc:sldChg>
      <pc:sldChg chg="ord">
        <pc:chgData name="Cynthia Enciso" userId="7915927f-c5cf-4e1f-876d-e79882ad52fa" providerId="ADAL" clId="{C243BE00-3202-4F99-A7CB-767EC1F0F306}" dt="2021-05-18T13:32:00.978" v="3"/>
        <pc:sldMkLst>
          <pc:docMk/>
          <pc:sldMk cId="3257363217" sldId="269"/>
        </pc:sldMkLst>
      </pc:sldChg>
      <pc:sldChg chg="add del">
        <pc:chgData name="Cynthia Enciso" userId="7915927f-c5cf-4e1f-876d-e79882ad52fa" providerId="ADAL" clId="{C243BE00-3202-4F99-A7CB-767EC1F0F306}" dt="2021-05-19T17:34:01.083" v="10"/>
        <pc:sldMkLst>
          <pc:docMk/>
          <pc:sldMk cId="926539685" sldId="272"/>
        </pc:sldMkLst>
      </pc:sldChg>
      <pc:sldChg chg="add del">
        <pc:chgData name="Cynthia Enciso" userId="7915927f-c5cf-4e1f-876d-e79882ad52fa" providerId="ADAL" clId="{C243BE00-3202-4F99-A7CB-767EC1F0F306}" dt="2021-05-19T17:34:22.391" v="13" actId="47"/>
        <pc:sldMkLst>
          <pc:docMk/>
          <pc:sldMk cId="2878329430" sldId="303"/>
        </pc:sldMkLst>
      </pc:sldChg>
    </pc:docChg>
  </pc:docChgLst>
  <pc:docChgLst>
    <pc:chgData name="Bryn Portella" userId="S::bryn.portella@revature.com::cac9ba8b-dbd7-41cd-af06-e643c8802b55" providerId="AD" clId="Web-{CCCAB29F-203E-B000-CF8F-C3B84C3CE83B}"/>
    <pc:docChg chg="addSld modSld sldOrd">
      <pc:chgData name="Bryn Portella" userId="S::bryn.portella@revature.com::cac9ba8b-dbd7-41cd-af06-e643c8802b55" providerId="AD" clId="Web-{CCCAB29F-203E-B000-CF8F-C3B84C3CE83B}" dt="2021-03-10T05:46:49.944" v="693" actId="1076"/>
      <pc:docMkLst>
        <pc:docMk/>
      </pc:docMkLst>
      <pc:sldChg chg="modSp">
        <pc:chgData name="Bryn Portella" userId="S::bryn.portella@revature.com::cac9ba8b-dbd7-41cd-af06-e643c8802b55" providerId="AD" clId="Web-{CCCAB29F-203E-B000-CF8F-C3B84C3CE83B}" dt="2021-03-10T05:01:58.236" v="28" actId="14100"/>
        <pc:sldMkLst>
          <pc:docMk/>
          <pc:sldMk cId="1887985935" sldId="259"/>
        </pc:sldMkLst>
        <pc:spChg chg="mod">
          <ac:chgData name="Bryn Portella" userId="S::bryn.portella@revature.com::cac9ba8b-dbd7-41cd-af06-e643c8802b55" providerId="AD" clId="Web-{CCCAB29F-203E-B000-CF8F-C3B84C3CE83B}" dt="2021-03-10T05:01:45.064" v="26" actId="14100"/>
          <ac:spMkLst>
            <pc:docMk/>
            <pc:sldMk cId="1887985935" sldId="259"/>
            <ac:spMk id="4" creationId="{40146557-C35F-4786-A5CC-0F5236A880ED}"/>
          </ac:spMkLst>
        </pc:spChg>
        <pc:spChg chg="mod">
          <ac:chgData name="Bryn Portella" userId="S::bryn.portella@revature.com::cac9ba8b-dbd7-41cd-af06-e643c8802b55" providerId="AD" clId="Web-{CCCAB29F-203E-B000-CF8F-C3B84C3CE83B}" dt="2021-03-10T05:01:20.126" v="22" actId="14100"/>
          <ac:spMkLst>
            <pc:docMk/>
            <pc:sldMk cId="1887985935" sldId="259"/>
            <ac:spMk id="6" creationId="{E8EE6E9D-1727-4DF4-9B55-B46F76574C78}"/>
          </ac:spMkLst>
        </pc:spChg>
        <pc:spChg chg="mod">
          <ac:chgData name="Bryn Portella" userId="S::bryn.portella@revature.com::cac9ba8b-dbd7-41cd-af06-e643c8802b55" providerId="AD" clId="Web-{CCCAB29F-203E-B000-CF8F-C3B84C3CE83B}" dt="2021-03-10T05:01:58.236" v="28" actId="14100"/>
          <ac:spMkLst>
            <pc:docMk/>
            <pc:sldMk cId="1887985935" sldId="259"/>
            <ac:spMk id="7" creationId="{4C5B0C33-1156-474C-9794-5B22DCF95658}"/>
          </ac:spMkLst>
        </pc:spChg>
        <pc:spChg chg="mod">
          <ac:chgData name="Bryn Portella" userId="S::bryn.portella@revature.com::cac9ba8b-dbd7-41cd-af06-e643c8802b55" providerId="AD" clId="Web-{CCCAB29F-203E-B000-CF8F-C3B84C3CE83B}" dt="2021-03-10T04:59:22.920" v="8" actId="14100"/>
          <ac:spMkLst>
            <pc:docMk/>
            <pc:sldMk cId="1887985935" sldId="259"/>
            <ac:spMk id="11" creationId="{A2750A23-CA13-4F68-89D4-0DBFC75220F1}"/>
          </ac:spMkLst>
        </pc:spChg>
        <pc:spChg chg="mod">
          <ac:chgData name="Bryn Portella" userId="S::bryn.portella@revature.com::cac9ba8b-dbd7-41cd-af06-e643c8802b55" providerId="AD" clId="Web-{CCCAB29F-203E-B000-CF8F-C3B84C3CE83B}" dt="2021-03-10T05:00:48.547" v="17" actId="1076"/>
          <ac:spMkLst>
            <pc:docMk/>
            <pc:sldMk cId="1887985935" sldId="259"/>
            <ac:spMk id="13" creationId="{02743121-0DA5-40CB-B611-37F7608A4BD2}"/>
          </ac:spMkLst>
        </pc:spChg>
        <pc:spChg chg="mod">
          <ac:chgData name="Bryn Portella" userId="S::bryn.portella@revature.com::cac9ba8b-dbd7-41cd-af06-e643c8802b55" providerId="AD" clId="Web-{CCCAB29F-203E-B000-CF8F-C3B84C3CE83B}" dt="2021-03-10T05:00:54.407" v="18" actId="1076"/>
          <ac:spMkLst>
            <pc:docMk/>
            <pc:sldMk cId="1887985935" sldId="259"/>
            <ac:spMk id="14" creationId="{7E6EBB0D-AB73-4A20-AFF2-DF4BB8F128EA}"/>
          </ac:spMkLst>
        </pc:spChg>
      </pc:sldChg>
      <pc:sldChg chg="addSp delSp modSp new">
        <pc:chgData name="Bryn Portella" userId="S::bryn.portella@revature.com::cac9ba8b-dbd7-41cd-af06-e643c8802b55" providerId="AD" clId="Web-{CCCAB29F-203E-B000-CF8F-C3B84C3CE83B}" dt="2021-03-10T05:11:23.923" v="201"/>
        <pc:sldMkLst>
          <pc:docMk/>
          <pc:sldMk cId="2055962739" sldId="260"/>
        </pc:sldMkLst>
        <pc:spChg chg="mod">
          <ac:chgData name="Bryn Portella" userId="S::bryn.portella@revature.com::cac9ba8b-dbd7-41cd-af06-e643c8802b55" providerId="AD" clId="Web-{CCCAB29F-203E-B000-CF8F-C3B84C3CE83B}" dt="2021-03-10T05:04:45.130" v="44" actId="20577"/>
          <ac:spMkLst>
            <pc:docMk/>
            <pc:sldMk cId="2055962739" sldId="260"/>
            <ac:spMk id="2" creationId="{1C43F1DF-AB2D-410C-88A4-6CE96103AD97}"/>
          </ac:spMkLst>
        </pc:spChg>
        <pc:spChg chg="add del mod">
          <ac:chgData name="Bryn Portella" userId="S::bryn.portella@revature.com::cac9ba8b-dbd7-41cd-af06-e643c8802b55" providerId="AD" clId="Web-{CCCAB29F-203E-B000-CF8F-C3B84C3CE83B}" dt="2021-03-10T05:05:47.635" v="57"/>
          <ac:spMkLst>
            <pc:docMk/>
            <pc:sldMk cId="2055962739" sldId="260"/>
            <ac:spMk id="4" creationId="{3F3D790E-7C0C-48DD-939C-22129405839C}"/>
          </ac:spMkLst>
        </pc:spChg>
        <pc:graphicFrameChg chg="add mod modGraphic">
          <ac:chgData name="Bryn Portella" userId="S::bryn.portella@revature.com::cac9ba8b-dbd7-41cd-af06-e643c8802b55" providerId="AD" clId="Web-{CCCAB29F-203E-B000-CF8F-C3B84C3CE83B}" dt="2021-03-10T05:11:23.923" v="201"/>
          <ac:graphicFrameMkLst>
            <pc:docMk/>
            <pc:sldMk cId="2055962739" sldId="260"/>
            <ac:graphicFrameMk id="5" creationId="{3AED7455-6543-474C-82D6-4825DA6CEB6F}"/>
          </ac:graphicFrameMkLst>
        </pc:graphicFrameChg>
      </pc:sldChg>
      <pc:sldChg chg="modSp add replId">
        <pc:chgData name="Bryn Portella" userId="S::bryn.portella@revature.com::cac9ba8b-dbd7-41cd-af06-e643c8802b55" providerId="AD" clId="Web-{CCCAB29F-203E-B000-CF8F-C3B84C3CE83B}" dt="2021-03-10T05:46:49.944" v="693" actId="1076"/>
        <pc:sldMkLst>
          <pc:docMk/>
          <pc:sldMk cId="4184824230" sldId="261"/>
        </pc:sldMkLst>
        <pc:spChg chg="mod">
          <ac:chgData name="Bryn Portella" userId="S::bryn.portella@revature.com::cac9ba8b-dbd7-41cd-af06-e643c8802b55" providerId="AD" clId="Web-{CCCAB29F-203E-B000-CF8F-C3B84C3CE83B}" dt="2021-03-10T05:11:45.377" v="207" actId="20577"/>
          <ac:spMkLst>
            <pc:docMk/>
            <pc:sldMk cId="4184824230" sldId="261"/>
            <ac:spMk id="2" creationId="{1C43F1DF-AB2D-410C-88A4-6CE96103AD97}"/>
          </ac:spMkLst>
        </pc:spChg>
        <pc:graphicFrameChg chg="mod modGraphic">
          <ac:chgData name="Bryn Portella" userId="S::bryn.portella@revature.com::cac9ba8b-dbd7-41cd-af06-e643c8802b55" providerId="AD" clId="Web-{CCCAB29F-203E-B000-CF8F-C3B84C3CE83B}" dt="2021-03-10T05:46:49.944" v="693" actId="1076"/>
          <ac:graphicFrameMkLst>
            <pc:docMk/>
            <pc:sldMk cId="4184824230" sldId="261"/>
            <ac:graphicFrameMk id="5" creationId="{3AED7455-6543-474C-82D6-4825DA6CEB6F}"/>
          </ac:graphicFrameMkLst>
        </pc:graphicFrameChg>
      </pc:sldChg>
      <pc:sldChg chg="addSp delSp modSp new mod modClrScheme chgLayout">
        <pc:chgData name="Bryn Portella" userId="S::bryn.portella@revature.com::cac9ba8b-dbd7-41cd-af06-e643c8802b55" providerId="AD" clId="Web-{CCCAB29F-203E-B000-CF8F-C3B84C3CE83B}" dt="2021-03-10T05:46:28.787" v="692" actId="20577"/>
        <pc:sldMkLst>
          <pc:docMk/>
          <pc:sldMk cId="842406367" sldId="262"/>
        </pc:sldMkLst>
        <pc:spChg chg="del mod ord">
          <ac:chgData name="Bryn Portella" userId="S::bryn.portella@revature.com::cac9ba8b-dbd7-41cd-af06-e643c8802b55" providerId="AD" clId="Web-{CCCAB29F-203E-B000-CF8F-C3B84C3CE83B}" dt="2021-03-10T05:20:55.422" v="388"/>
          <ac:spMkLst>
            <pc:docMk/>
            <pc:sldMk cId="842406367" sldId="262"/>
            <ac:spMk id="2" creationId="{AD1E7FBB-A433-4DA5-95CE-D343C5458920}"/>
          </ac:spMkLst>
        </pc:spChg>
        <pc:spChg chg="add mod ord">
          <ac:chgData name="Bryn Portella" userId="S::bryn.portella@revature.com::cac9ba8b-dbd7-41cd-af06-e643c8802b55" providerId="AD" clId="Web-{CCCAB29F-203E-B000-CF8F-C3B84C3CE83B}" dt="2021-03-10T05:17:54.245" v="370" actId="20577"/>
          <ac:spMkLst>
            <pc:docMk/>
            <pc:sldMk cId="842406367" sldId="262"/>
            <ac:spMk id="3" creationId="{B4A3DC96-2D27-44BA-BF17-47A400310FBE}"/>
          </ac:spMkLst>
        </pc:spChg>
        <pc:spChg chg="add del mod ord">
          <ac:chgData name="Bryn Portella" userId="S::bryn.portella@revature.com::cac9ba8b-dbd7-41cd-af06-e643c8802b55" providerId="AD" clId="Web-{CCCAB29F-203E-B000-CF8F-C3B84C3CE83B}" dt="2021-03-10T05:46:28.787" v="692" actId="20577"/>
          <ac:spMkLst>
            <pc:docMk/>
            <pc:sldMk cId="842406367" sldId="262"/>
            <ac:spMk id="4" creationId="{2C035E21-111B-48BB-B2F9-52E4EE47C8A8}"/>
          </ac:spMkLst>
        </pc:spChg>
        <pc:spChg chg="add mod ord">
          <ac:chgData name="Bryn Portella" userId="S::bryn.portella@revature.com::cac9ba8b-dbd7-41cd-af06-e643c8802b55" providerId="AD" clId="Web-{CCCAB29F-203E-B000-CF8F-C3B84C3CE83B}" dt="2021-03-10T05:22:37.752" v="453" actId="20577"/>
          <ac:spMkLst>
            <pc:docMk/>
            <pc:sldMk cId="842406367" sldId="262"/>
            <ac:spMk id="5" creationId="{9CDFDFBF-A7EB-4586-BA36-4717B6CE1CDA}"/>
          </ac:spMkLst>
        </pc:spChg>
        <pc:spChg chg="add mod ord">
          <ac:chgData name="Bryn Portella" userId="S::bryn.portella@revature.com::cac9ba8b-dbd7-41cd-af06-e643c8802b55" providerId="AD" clId="Web-{CCCAB29F-203E-B000-CF8F-C3B84C3CE83B}" dt="2021-03-10T05:22:57.737" v="460" actId="20577"/>
          <ac:spMkLst>
            <pc:docMk/>
            <pc:sldMk cId="842406367" sldId="262"/>
            <ac:spMk id="6" creationId="{B11E5E8E-370A-4D41-877C-3D93C508E5DC}"/>
          </ac:spMkLst>
        </pc:spChg>
        <pc:spChg chg="add del mod">
          <ac:chgData name="Bryn Portella" userId="S::bryn.portella@revature.com::cac9ba8b-dbd7-41cd-af06-e643c8802b55" providerId="AD" clId="Web-{CCCAB29F-203E-B000-CF8F-C3B84C3CE83B}" dt="2021-03-10T05:20:59.828" v="389"/>
          <ac:spMkLst>
            <pc:docMk/>
            <pc:sldMk cId="842406367" sldId="262"/>
            <ac:spMk id="15" creationId="{3B203357-D008-4D6E-834A-EA5011D93141}"/>
          </ac:spMkLst>
        </pc:spChg>
        <pc:spChg chg="add mod">
          <ac:chgData name="Bryn Portella" userId="S::bryn.portella@revature.com::cac9ba8b-dbd7-41cd-af06-e643c8802b55" providerId="AD" clId="Web-{CCCAB29F-203E-B000-CF8F-C3B84C3CE83B}" dt="2021-03-10T05:27:40.324" v="475" actId="1076"/>
          <ac:spMkLst>
            <pc:docMk/>
            <pc:sldMk cId="842406367" sldId="262"/>
            <ac:spMk id="16" creationId="{78F5A27B-AD6D-461F-97DA-1FE6D56B92E1}"/>
          </ac:spMkLst>
        </pc:spChg>
        <pc:graphicFrameChg chg="add del mod ord modGraphic">
          <ac:chgData name="Bryn Portella" userId="S::bryn.portella@revature.com::cac9ba8b-dbd7-41cd-af06-e643c8802b55" providerId="AD" clId="Web-{CCCAB29F-203E-B000-CF8F-C3B84C3CE83B}" dt="2021-03-10T05:18:09.199" v="372"/>
          <ac:graphicFrameMkLst>
            <pc:docMk/>
            <pc:sldMk cId="842406367" sldId="262"/>
            <ac:graphicFrameMk id="7" creationId="{D5BB8B1B-AB31-4C78-BC4B-77D0E31783A6}"/>
          </ac:graphicFrameMkLst>
        </pc:graphicFrameChg>
      </pc:sldChg>
      <pc:sldChg chg="addSp delSp modSp new">
        <pc:chgData name="Bryn Portella" userId="S::bryn.portella@revature.com::cac9ba8b-dbd7-41cd-af06-e643c8802b55" providerId="AD" clId="Web-{CCCAB29F-203E-B000-CF8F-C3B84C3CE83B}" dt="2021-03-10T05:30:04.530" v="556" actId="20577"/>
        <pc:sldMkLst>
          <pc:docMk/>
          <pc:sldMk cId="461942670" sldId="263"/>
        </pc:sldMkLst>
        <pc:spChg chg="mod">
          <ac:chgData name="Bryn Portella" userId="S::bryn.portella@revature.com::cac9ba8b-dbd7-41cd-af06-e643c8802b55" providerId="AD" clId="Web-{CCCAB29F-203E-B000-CF8F-C3B84C3CE83B}" dt="2021-03-10T05:29:38.514" v="551"/>
          <ac:spMkLst>
            <pc:docMk/>
            <pc:sldMk cId="461942670" sldId="263"/>
            <ac:spMk id="2" creationId="{9CA3394B-26E6-4335-9043-D53DF6C730F3}"/>
          </ac:spMkLst>
        </pc:spChg>
        <pc:spChg chg="del mod">
          <ac:chgData name="Bryn Portella" userId="S::bryn.portella@revature.com::cac9ba8b-dbd7-41cd-af06-e643c8802b55" providerId="AD" clId="Web-{CCCAB29F-203E-B000-CF8F-C3B84C3CE83B}" dt="2021-03-10T05:29:38.514" v="551"/>
          <ac:spMkLst>
            <pc:docMk/>
            <pc:sldMk cId="461942670" sldId="263"/>
            <ac:spMk id="3" creationId="{3A836F33-960D-4B6A-A65E-D7040F0FB52B}"/>
          </ac:spMkLst>
        </pc:spChg>
        <pc:spChg chg="mod">
          <ac:chgData name="Bryn Portella" userId="S::bryn.portella@revature.com::cac9ba8b-dbd7-41cd-af06-e643c8802b55" providerId="AD" clId="Web-{CCCAB29F-203E-B000-CF8F-C3B84C3CE83B}" dt="2021-03-10T05:29:38.514" v="551"/>
          <ac:spMkLst>
            <pc:docMk/>
            <pc:sldMk cId="461942670" sldId="263"/>
            <ac:spMk id="4" creationId="{7C2CF088-DAD3-4C7C-89D5-6A8411F719B1}"/>
          </ac:spMkLst>
        </pc:spChg>
        <pc:graphicFrameChg chg="add modGraphic">
          <ac:chgData name="Bryn Portella" userId="S::bryn.portella@revature.com::cac9ba8b-dbd7-41cd-af06-e643c8802b55" providerId="AD" clId="Web-{CCCAB29F-203E-B000-CF8F-C3B84C3CE83B}" dt="2021-03-10T05:30:04.530" v="556" actId="20577"/>
          <ac:graphicFrameMkLst>
            <pc:docMk/>
            <pc:sldMk cId="461942670" sldId="263"/>
            <ac:graphicFrameMk id="6" creationId="{1152BDC2-D330-483B-BEB5-A98C12E69F50}"/>
          </ac:graphicFrameMkLst>
        </pc:graphicFrameChg>
      </pc:sldChg>
      <pc:sldChg chg="addSp delSp modSp new mod modClrScheme chgLayout">
        <pc:chgData name="Bryn Portella" userId="S::bryn.portella@revature.com::cac9ba8b-dbd7-41cd-af06-e643c8802b55" providerId="AD" clId="Web-{CCCAB29F-203E-B000-CF8F-C3B84C3CE83B}" dt="2021-03-10T05:37:35.994" v="647"/>
        <pc:sldMkLst>
          <pc:docMk/>
          <pc:sldMk cId="1334350573" sldId="264"/>
        </pc:sldMkLst>
        <pc:spChg chg="mod ord">
          <ac:chgData name="Bryn Portella" userId="S::bryn.portella@revature.com::cac9ba8b-dbd7-41cd-af06-e643c8802b55" providerId="AD" clId="Web-{CCCAB29F-203E-B000-CF8F-C3B84C3CE83B}" dt="2021-03-10T05:37:35.994" v="647"/>
          <ac:spMkLst>
            <pc:docMk/>
            <pc:sldMk cId="1334350573" sldId="264"/>
            <ac:spMk id="2" creationId="{943EB84B-C0BE-421E-88AB-B30FFEC3239D}"/>
          </ac:spMkLst>
        </pc:spChg>
        <pc:spChg chg="mod ord">
          <ac:chgData name="Bryn Portella" userId="S::bryn.portella@revature.com::cac9ba8b-dbd7-41cd-af06-e643c8802b55" providerId="AD" clId="Web-{CCCAB29F-203E-B000-CF8F-C3B84C3CE83B}" dt="2021-03-10T05:37:35.994" v="647"/>
          <ac:spMkLst>
            <pc:docMk/>
            <pc:sldMk cId="1334350573" sldId="264"/>
            <ac:spMk id="3" creationId="{C3C30B90-AE7F-4659-8EEB-8D126F3DEC0A}"/>
          </ac:spMkLst>
        </pc:spChg>
        <pc:spChg chg="add del mod">
          <ac:chgData name="Bryn Portella" userId="S::bryn.portella@revature.com::cac9ba8b-dbd7-41cd-af06-e643c8802b55" providerId="AD" clId="Web-{CCCAB29F-203E-B000-CF8F-C3B84C3CE83B}" dt="2021-03-10T05:37:35.994" v="647"/>
          <ac:spMkLst>
            <pc:docMk/>
            <pc:sldMk cId="1334350573" sldId="264"/>
            <ac:spMk id="4" creationId="{9CA0CD0F-32E6-4421-A349-E905FC6321D9}"/>
          </ac:spMkLst>
        </pc:spChg>
        <pc:spChg chg="add del mod">
          <ac:chgData name="Bryn Portella" userId="S::bryn.portella@revature.com::cac9ba8b-dbd7-41cd-af06-e643c8802b55" providerId="AD" clId="Web-{CCCAB29F-203E-B000-CF8F-C3B84C3CE83B}" dt="2021-03-10T05:37:35.994" v="647"/>
          <ac:spMkLst>
            <pc:docMk/>
            <pc:sldMk cId="1334350573" sldId="264"/>
            <ac:spMk id="9" creationId="{B7478E09-702E-439A-8DA3-87825EAA8604}"/>
          </ac:spMkLst>
        </pc:spChg>
        <pc:graphicFrameChg chg="add del mod">
          <ac:chgData name="Bryn Portella" userId="S::bryn.portella@revature.com::cac9ba8b-dbd7-41cd-af06-e643c8802b55" providerId="AD" clId="Web-{CCCAB29F-203E-B000-CF8F-C3B84C3CE83B}" dt="2021-03-10T05:37:30.978" v="644"/>
          <ac:graphicFrameMkLst>
            <pc:docMk/>
            <pc:sldMk cId="1334350573" sldId="264"/>
            <ac:graphicFrameMk id="11" creationId="{133EE74E-D65C-4488-A9FE-9DA5DF9C23BC}"/>
          </ac:graphicFrameMkLst>
        </pc:graphicFrameChg>
        <pc:graphicFrameChg chg="add del mod">
          <ac:chgData name="Bryn Portella" userId="S::bryn.portella@revature.com::cac9ba8b-dbd7-41cd-af06-e643c8802b55" providerId="AD" clId="Web-{CCCAB29F-203E-B000-CF8F-C3B84C3CE83B}" dt="2021-03-10T05:37:35.963" v="646"/>
          <ac:graphicFrameMkLst>
            <pc:docMk/>
            <pc:sldMk cId="1334350573" sldId="264"/>
            <ac:graphicFrameMk id="12" creationId="{1D7F0A10-8EE8-45CB-A138-D26C67F7B9A1}"/>
          </ac:graphicFrameMkLst>
        </pc:graphicFrameChg>
        <pc:graphicFrameChg chg="add mod">
          <ac:chgData name="Bryn Portella" userId="S::bryn.portella@revature.com::cac9ba8b-dbd7-41cd-af06-e643c8802b55" providerId="AD" clId="Web-{CCCAB29F-203E-B000-CF8F-C3B84C3CE83B}" dt="2021-03-10T05:37:35.994" v="647"/>
          <ac:graphicFrameMkLst>
            <pc:docMk/>
            <pc:sldMk cId="1334350573" sldId="264"/>
            <ac:graphicFrameMk id="13" creationId="{4ED49549-AE27-43C8-9178-809FB45ED322}"/>
          </ac:graphicFrameMkLst>
        </pc:graphicFrameChg>
      </pc:sldChg>
      <pc:sldChg chg="add ord">
        <pc:chgData name="Bryn Portella" userId="S::bryn.portella@revature.com::cac9ba8b-dbd7-41cd-af06-e643c8802b55" providerId="AD" clId="Web-{CCCAB29F-203E-B000-CF8F-C3B84C3CE83B}" dt="2021-03-10T05:40:08.138" v="651"/>
        <pc:sldMkLst>
          <pc:docMk/>
          <pc:sldMk cId="1721173057" sldId="265"/>
        </pc:sldMkLst>
      </pc:sldChg>
      <pc:sldChg chg="add">
        <pc:chgData name="Bryn Portella" userId="S::bryn.portella@revature.com::cac9ba8b-dbd7-41cd-af06-e643c8802b55" providerId="AD" clId="Web-{CCCAB29F-203E-B000-CF8F-C3B84C3CE83B}" dt="2021-03-10T05:40:04.653" v="650"/>
        <pc:sldMkLst>
          <pc:docMk/>
          <pc:sldMk cId="3387376722" sldId="266"/>
        </pc:sldMkLst>
      </pc:sldChg>
      <pc:sldChg chg="add">
        <pc:chgData name="Bryn Portella" userId="S::bryn.portella@revature.com::cac9ba8b-dbd7-41cd-af06-e643c8802b55" providerId="AD" clId="Web-{CCCAB29F-203E-B000-CF8F-C3B84C3CE83B}" dt="2021-03-10T05:41:46.187" v="652"/>
        <pc:sldMkLst>
          <pc:docMk/>
          <pc:sldMk cId="3874978828" sldId="267"/>
        </pc:sldMkLst>
      </pc:sldChg>
      <pc:sldChg chg="modSp add">
        <pc:chgData name="Bryn Portella" userId="S::bryn.portella@revature.com::cac9ba8b-dbd7-41cd-af06-e643c8802b55" providerId="AD" clId="Web-{CCCAB29F-203E-B000-CF8F-C3B84C3CE83B}" dt="2021-03-10T05:43:53.189" v="667" actId="1076"/>
        <pc:sldMkLst>
          <pc:docMk/>
          <pc:sldMk cId="2082525984" sldId="268"/>
        </pc:sldMkLst>
        <pc:spChg chg="mod">
          <ac:chgData name="Bryn Portella" userId="S::bryn.portella@revature.com::cac9ba8b-dbd7-41cd-af06-e643c8802b55" providerId="AD" clId="Web-{CCCAB29F-203E-B000-CF8F-C3B84C3CE83B}" dt="2021-03-10T05:42:21.141" v="656" actId="20577"/>
          <ac:spMkLst>
            <pc:docMk/>
            <pc:sldMk cId="2082525984" sldId="268"/>
            <ac:spMk id="2" creationId="{30D0DDA9-3A1C-4517-AD24-98372032A564}"/>
          </ac:spMkLst>
        </pc:spChg>
        <pc:spChg chg="mod">
          <ac:chgData name="Bryn Portella" userId="S::bryn.portella@revature.com::cac9ba8b-dbd7-41cd-af06-e643c8802b55" providerId="AD" clId="Web-{CCCAB29F-203E-B000-CF8F-C3B84C3CE83B}" dt="2021-03-10T05:43:50.158" v="666" actId="20577"/>
          <ac:spMkLst>
            <pc:docMk/>
            <pc:sldMk cId="2082525984" sldId="268"/>
            <ac:spMk id="3" creationId="{1094D086-FC96-4179-810D-B0806FF8D187}"/>
          </ac:spMkLst>
        </pc:spChg>
        <pc:spChg chg="mod">
          <ac:chgData name="Bryn Portella" userId="S::bryn.portella@revature.com::cac9ba8b-dbd7-41cd-af06-e643c8802b55" providerId="AD" clId="Web-{CCCAB29F-203E-B000-CF8F-C3B84C3CE83B}" dt="2021-03-10T05:43:53.189" v="667" actId="1076"/>
          <ac:spMkLst>
            <pc:docMk/>
            <pc:sldMk cId="2082525984" sldId="268"/>
            <ac:spMk id="7" creationId="{83573741-B404-43AC-8347-06DEDA1EFF2F}"/>
          </ac:spMkLst>
        </pc:spChg>
      </pc:sldChg>
    </pc:docChg>
  </pc:docChgLst>
  <pc:docChgLst>
    <pc:chgData name="Bryn Portella" userId="S::bryn.portella@revature.com::cac9ba8b-dbd7-41cd-af06-e643c8802b55" providerId="AD" clId="Web-{F5EFB29F-604B-B000-FA84-20F94753D28F}"/>
    <pc:docChg chg="addSld modSld sldOrd">
      <pc:chgData name="Bryn Portella" userId="S::bryn.portella@revature.com::cac9ba8b-dbd7-41cd-af06-e643c8802b55" providerId="AD" clId="Web-{F5EFB29F-604B-B000-FA84-20F94753D28F}" dt="2021-03-10T15:54:39.833" v="8" actId="20577"/>
      <pc:docMkLst>
        <pc:docMk/>
      </pc:docMkLst>
      <pc:sldChg chg="ord">
        <pc:chgData name="Bryn Portella" userId="S::bryn.portella@revature.com::cac9ba8b-dbd7-41cd-af06-e643c8802b55" providerId="AD" clId="Web-{F5EFB29F-604B-B000-FA84-20F94753D28F}" dt="2021-03-10T15:49:54.681" v="4"/>
        <pc:sldMkLst>
          <pc:docMk/>
          <pc:sldMk cId="3874978828" sldId="267"/>
        </pc:sldMkLst>
      </pc:sldChg>
      <pc:sldChg chg="add ord">
        <pc:chgData name="Bryn Portella" userId="S::bryn.portella@revature.com::cac9ba8b-dbd7-41cd-af06-e643c8802b55" providerId="AD" clId="Web-{F5EFB29F-604B-B000-FA84-20F94753D28F}" dt="2021-03-10T15:48:46.788" v="1"/>
        <pc:sldMkLst>
          <pc:docMk/>
          <pc:sldMk cId="3257363217" sldId="269"/>
        </pc:sldMkLst>
      </pc:sldChg>
      <pc:sldChg chg="add ord">
        <pc:chgData name="Bryn Portella" userId="S::bryn.portella@revature.com::cac9ba8b-dbd7-41cd-af06-e643c8802b55" providerId="AD" clId="Web-{F5EFB29F-604B-B000-FA84-20F94753D28F}" dt="2021-03-10T15:49:25.243" v="3"/>
        <pc:sldMkLst>
          <pc:docMk/>
          <pc:sldMk cId="2415002267" sldId="270"/>
        </pc:sldMkLst>
      </pc:sldChg>
      <pc:sldChg chg="modSp add ord">
        <pc:chgData name="Bryn Portella" userId="S::bryn.portella@revature.com::cac9ba8b-dbd7-41cd-af06-e643c8802b55" providerId="AD" clId="Web-{F5EFB29F-604B-B000-FA84-20F94753D28F}" dt="2021-03-10T15:54:39.833" v="8" actId="20577"/>
        <pc:sldMkLst>
          <pc:docMk/>
          <pc:sldMk cId="3994394244" sldId="271"/>
        </pc:sldMkLst>
        <pc:spChg chg="mod">
          <ac:chgData name="Bryn Portella" userId="S::bryn.portella@revature.com::cac9ba8b-dbd7-41cd-af06-e643c8802b55" providerId="AD" clId="Web-{F5EFB29F-604B-B000-FA84-20F94753D28F}" dt="2021-03-10T15:54:39.833" v="8" actId="20577"/>
          <ac:spMkLst>
            <pc:docMk/>
            <pc:sldMk cId="3994394244" sldId="271"/>
            <ac:spMk id="26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5/19/2021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Foundations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A3DC96-2D27-44BA-BF17-47A400310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Hello World Program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35E21-111B-48BB-B2F9-52E4EE47C8A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47650" y="1809299"/>
            <a:ext cx="7413604" cy="1701579"/>
          </a:xfrm>
          <a:solidFill>
            <a:schemeClr val="bg2"/>
          </a:solidFill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175895" indent="-175895">
              <a:buNone/>
            </a:pPr>
            <a:r>
              <a:rPr lang="en-US" sz="1800" dirty="0">
                <a:latin typeface="Miriam Fixed"/>
                <a:cs typeface="Arial"/>
              </a:rPr>
              <a:t>public class HelloWorld {</a:t>
            </a:r>
          </a:p>
          <a:p>
            <a:pPr marL="175895" indent="-175895">
              <a:buNone/>
            </a:pPr>
            <a:r>
              <a:rPr lang="en-US" sz="1800" dirty="0">
                <a:latin typeface="Miriam Fixed"/>
                <a:cs typeface="Arial"/>
              </a:rPr>
              <a:t>    //This is a comment!</a:t>
            </a:r>
          </a:p>
          <a:p>
            <a:pPr marL="175895" indent="-175895">
              <a:buNone/>
            </a:pPr>
            <a:r>
              <a:rPr lang="en-US" sz="1800" dirty="0">
                <a:latin typeface="Miriam Fixed"/>
                <a:cs typeface="Arial"/>
              </a:rPr>
              <a:t>    public static void main(String[] </a:t>
            </a:r>
            <a:r>
              <a:rPr lang="en-US" sz="1800" dirty="0" err="1">
                <a:latin typeface="Miriam Fixed"/>
                <a:cs typeface="Arial"/>
              </a:rPr>
              <a:t>args</a:t>
            </a:r>
            <a:r>
              <a:rPr lang="en-US" sz="1800" dirty="0">
                <a:latin typeface="Miriam Fixed"/>
                <a:cs typeface="Arial"/>
              </a:rPr>
              <a:t>) {</a:t>
            </a:r>
          </a:p>
          <a:p>
            <a:pPr marL="175895" indent="-175895">
              <a:buNone/>
            </a:pPr>
            <a:r>
              <a:rPr lang="en-US" sz="1800" dirty="0">
                <a:latin typeface="Miriam Fixed"/>
                <a:cs typeface="Arial"/>
              </a:rPr>
              <a:t>        /* so is this */</a:t>
            </a:r>
          </a:p>
          <a:p>
            <a:pPr marL="175895" indent="-175895">
              <a:buNone/>
            </a:pPr>
            <a:r>
              <a:rPr lang="en-US" sz="1800" dirty="0">
                <a:latin typeface="Miriam Fixed"/>
                <a:cs typeface="Arial"/>
              </a:rPr>
              <a:t>        </a:t>
            </a:r>
            <a:r>
              <a:rPr lang="en-US" sz="1800" dirty="0" err="1">
                <a:latin typeface="Miriam Fixed"/>
                <a:cs typeface="Arial"/>
              </a:rPr>
              <a:t>System.out.println</a:t>
            </a:r>
            <a:r>
              <a:rPr lang="en-US" sz="1800" dirty="0">
                <a:latin typeface="Miriam Fixed"/>
                <a:cs typeface="Arial"/>
              </a:rPr>
              <a:t>("Hello world!");</a:t>
            </a:r>
          </a:p>
          <a:p>
            <a:pPr marL="175895" indent="-175895">
              <a:buNone/>
            </a:pPr>
            <a:r>
              <a:rPr lang="en-US" sz="1800" dirty="0">
                <a:latin typeface="Miriam Fixed"/>
                <a:cs typeface="Arial"/>
              </a:rPr>
              <a:t>    }</a:t>
            </a:r>
          </a:p>
          <a:p>
            <a:pPr marL="0" indent="0">
              <a:buNone/>
            </a:pPr>
            <a:r>
              <a:rPr lang="en-US" sz="1800" dirty="0">
                <a:latin typeface="Miriam Fixed"/>
                <a:cs typeface="Arial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DFDFBF-A7EB-4586-BA36-4717B6CE1CDA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5895" indent="-175895"/>
            <a:r>
              <a:rPr lang="en-US" dirty="0">
                <a:latin typeface="Arial"/>
                <a:cs typeface="Arial"/>
              </a:rPr>
              <a:t>Find your program</a:t>
            </a:r>
          </a:p>
          <a:p>
            <a:pPr marL="175895" indent="-175895"/>
            <a:endParaRPr lang="en-US" dirty="0"/>
          </a:p>
          <a:p>
            <a:pPr marL="175895" indent="-175895"/>
            <a:r>
              <a:rPr lang="en-US" dirty="0">
                <a:latin typeface="Arial"/>
                <a:cs typeface="Arial"/>
              </a:rPr>
              <a:t>Compile your program</a:t>
            </a:r>
          </a:p>
          <a:p>
            <a:pPr marL="175895" indent="-175895"/>
            <a:endParaRPr lang="en-US" dirty="0">
              <a:latin typeface="Arial"/>
              <a:cs typeface="Arial"/>
            </a:endParaRPr>
          </a:p>
          <a:p>
            <a:pPr marL="175895" indent="-175895"/>
            <a:r>
              <a:rPr lang="en-US" dirty="0">
                <a:latin typeface="Arial"/>
                <a:cs typeface="Arial"/>
              </a:rPr>
              <a:t>Run your program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E5E8E-370A-4D41-877C-3D93C508E5DC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&gt; cd </a:t>
            </a:r>
            <a:r>
              <a:rPr lang="en-US" dirty="0" err="1">
                <a:latin typeface="Arial"/>
                <a:cs typeface="Arial"/>
              </a:rPr>
              <a:t>FolderContainingProgram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&gt; </a:t>
            </a:r>
            <a:r>
              <a:rPr lang="en-US" dirty="0" err="1">
                <a:latin typeface="Arial"/>
                <a:cs typeface="Arial"/>
              </a:rPr>
              <a:t>javac</a:t>
            </a:r>
            <a:r>
              <a:rPr lang="en-US" dirty="0">
                <a:latin typeface="Arial"/>
                <a:cs typeface="Arial"/>
              </a:rPr>
              <a:t> HelloWorld.java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&gt; java HelloWorld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F5A27B-AD6D-461F-97DA-1FE6D56B92E1}"/>
              </a:ext>
            </a:extLst>
          </p:cNvPr>
          <p:cNvSpPr txBox="1"/>
          <p:nvPr/>
        </p:nvSpPr>
        <p:spPr>
          <a:xfrm>
            <a:off x="552364" y="144193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HelloWorld.java</a:t>
            </a:r>
          </a:p>
        </p:txBody>
      </p:sp>
    </p:spTree>
    <p:extLst>
      <p:ext uri="{BB962C8B-B14F-4D97-AF65-F5344CB8AC3E}">
        <p14:creationId xmlns:p14="http://schemas.microsoft.com/office/powerpoint/2010/main" val="84240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Classes and Objects</a:t>
            </a:r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3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26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Classes either… </a:t>
            </a:r>
            <a:endParaRPr lang="en-US" dirty="0"/>
          </a:p>
          <a:p>
            <a:pPr marL="742950" lvl="1" indent="-28511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Serve the role of software module (collections of related methods and their necessary variables) 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</a:endParaRPr>
          </a:p>
          <a:p>
            <a:pPr marL="742950" lvl="1" indent="-28511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Represent real-world things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</a:endParaRPr>
          </a:p>
          <a:p>
            <a:pPr marL="342900" lvl="0" indent="-34226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As software module:</a:t>
            </a:r>
            <a:endParaRPr dirty="0"/>
          </a:p>
          <a:p>
            <a:pPr marL="742950" lvl="1" indent="-285115">
              <a:lnSpc>
                <a:spcPct val="90000"/>
              </a:lnSpc>
              <a:buClr>
                <a:srgbClr val="F36A25"/>
              </a:buClr>
            </a:pPr>
            <a:r>
              <a:rPr lang="en-US" dirty="0">
                <a:solidFill>
                  <a:srgbClr val="474C55"/>
                </a:solidFill>
              </a:rPr>
              <a:t> 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Generally</a:t>
            </a:r>
            <a:r>
              <a:rPr lang="en-US" dirty="0">
                <a:solidFill>
                  <a:srgbClr val="474C55"/>
                </a:solidFill>
              </a:rPr>
              <a:t>, 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only one instance created at a time (multiple instances for simultaneous work)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</a:endParaRPr>
          </a:p>
          <a:p>
            <a:pPr marL="342900" lvl="0" indent="-34226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As real-world representation:</a:t>
            </a:r>
            <a:endParaRPr dirty="0"/>
          </a:p>
          <a:p>
            <a:pPr marL="742950" lvl="1" indent="-28511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Each instance directly represents a single “thing”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</a:endParaRPr>
          </a:p>
          <a:p>
            <a:pPr marL="742950" lvl="1" indent="-28511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Two cars of the same make/model, but different VINs, colors, etc.</a:t>
            </a:r>
            <a:endParaRPr dirty="0"/>
          </a:p>
          <a:p>
            <a:pPr marL="742950" lvl="1" indent="-28511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36A25"/>
              </a:buClr>
              <a:buSzPts val="2000"/>
              <a:buFont typeface="Arial"/>
              <a:buChar char="–"/>
            </a:pPr>
            <a:r>
              <a:rPr lang="en-US" sz="20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POJO – Plain Ol’ Java Object</a:t>
            </a:r>
            <a:endParaRPr dirty="0"/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62" name="Google Shape;262;p2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43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Executable Classes</a:t>
            </a:r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 class with a specifically-declared main() method is “executable”</a:t>
            </a:r>
            <a:endParaRPr dirty="0"/>
          </a:p>
          <a:p>
            <a:pPr marL="743040" lvl="1" indent="-2854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The JVM can invoke that method without creating an instance of the class first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HelloWorld {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</a:t>
            </a:r>
            <a:r>
              <a:rPr lang="en-US" sz="1800" b="1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(“Hello World!”);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F36A25"/>
              </a:buClr>
              <a:buSzPts val="2600"/>
              <a:buFont typeface="Arial"/>
              <a:buChar char="•"/>
            </a:pPr>
            <a:r>
              <a:rPr lang="en-US" sz="26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An application usually only has 1 executable class. This is the “entry point” where processing starts.</a:t>
            </a: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83" name="Google Shape;283;p25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497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Categories of Variables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412696" y="1362172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80000"/>
              </a:lnSpc>
              <a:spcBef>
                <a:spcPts val="0"/>
              </a:spcBef>
              <a:buSzPts val="2590"/>
            </a:pPr>
            <a:r>
              <a:rPr lang="en-US" sz="2590" dirty="0"/>
              <a:t>All variables only hold a single value</a:t>
            </a:r>
            <a:endParaRPr lang="en-US" sz="2400" dirty="0"/>
          </a:p>
          <a:p>
            <a:pPr marL="342900" lvl="0" indent="-3429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590" dirty="0"/>
              <a:t>Primitives reserve a fixed amount of memory to hold a single value of a specific type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lang="en-US" sz="200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and then everything else are Reference variables…</a:t>
            </a:r>
            <a:endParaRPr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FE247F-F950-4B1F-AA9C-9D48647FB5B0}"/>
              </a:ext>
            </a:extLst>
          </p:cNvPr>
          <p:cNvGrpSpPr/>
          <p:nvPr/>
        </p:nvGrpSpPr>
        <p:grpSpPr>
          <a:xfrm>
            <a:off x="347324" y="2620652"/>
            <a:ext cx="8405771" cy="2875176"/>
            <a:chOff x="347324" y="2620652"/>
            <a:chExt cx="8405771" cy="287517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F86191B-7B9C-458C-AAFA-300CB47F384A}"/>
                </a:ext>
              </a:extLst>
            </p:cNvPr>
            <p:cNvSpPr/>
            <p:nvPr/>
          </p:nvSpPr>
          <p:spPr>
            <a:xfrm>
              <a:off x="347324" y="2620652"/>
              <a:ext cx="8405771" cy="287517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59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Arial"/>
                </a:rPr>
                <a:t>Primitive types</a:t>
              </a:r>
            </a:p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  <a:cs typeface="Arial"/>
                </a:rPr>
                <a:t>Whole Numbers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byte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short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***char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int 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long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65241DC-570A-4475-9087-5A43F8527902}"/>
                </a:ext>
              </a:extLst>
            </p:cNvPr>
            <p:cNvSpPr txBox="1"/>
            <p:nvPr/>
          </p:nvSpPr>
          <p:spPr>
            <a:xfrm>
              <a:off x="3584173" y="3219254"/>
              <a:ext cx="2223686" cy="127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</a:rPr>
                <a:t>Decimal Numbers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</a:rPr>
                <a:t>float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</a:rPr>
                <a:t>double</a:t>
              </a:r>
            </a:p>
            <a:p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9EA28E-3733-4345-9D30-6EAAD696BB8D}"/>
                </a:ext>
              </a:extLst>
            </p:cNvPr>
            <p:cNvSpPr txBox="1"/>
            <p:nvPr/>
          </p:nvSpPr>
          <p:spPr>
            <a:xfrm>
              <a:off x="6387541" y="3219255"/>
              <a:ext cx="2090637" cy="127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</a:rPr>
                <a:t>Other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 err="1">
                  <a:solidFill>
                    <a:srgbClr val="474C55"/>
                  </a:solidFill>
                </a:rPr>
                <a:t>boolean</a:t>
              </a:r>
              <a:endParaRPr lang="en-US" sz="2400" dirty="0">
                <a:solidFill>
                  <a:srgbClr val="474C55"/>
                </a:solidFill>
              </a:endParaRPr>
            </a:p>
            <a:p>
              <a:pPr marL="457200" lvl="1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endParaRPr lang="en-US" sz="2400" dirty="0">
                <a:solidFill>
                  <a:srgbClr val="474C55"/>
                </a:solidFill>
              </a:endParaRP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737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DDA9-3A1C-4517-AD24-98372032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converting between variables?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4D086-FC96-4179-810D-B0806FF8D1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conversions must be done explicitly- we </a:t>
            </a:r>
            <a:r>
              <a:rPr lang="en-US" i="1" dirty="0"/>
              <a:t>cast</a:t>
            </a:r>
            <a:r>
              <a:rPr lang="en-US" dirty="0"/>
              <a:t> from one type into a variable of another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Technically only </a:t>
            </a:r>
            <a:r>
              <a:rPr lang="en-US" i="1" dirty="0"/>
              <a:t>down casting must be explicit–</a:t>
            </a:r>
            <a:r>
              <a:rPr lang="en-US" dirty="0"/>
              <a:t> if we are going up in size or up the inheritance tree we can do it cast implicitly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ADF28-6864-403C-B359-721F96341A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83573741-B404-43AC-8347-06DEDA1EFF2F}"/>
              </a:ext>
            </a:extLst>
          </p:cNvPr>
          <p:cNvSpPr txBox="1">
            <a:spLocks/>
          </p:cNvSpPr>
          <p:nvPr/>
        </p:nvSpPr>
        <p:spPr>
          <a:xfrm>
            <a:off x="1345859" y="2548824"/>
            <a:ext cx="2135142" cy="699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long l = 9l;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s = (int)l;</a:t>
            </a:r>
          </a:p>
        </p:txBody>
      </p:sp>
    </p:spTree>
    <p:extLst>
      <p:ext uri="{BB962C8B-B14F-4D97-AF65-F5344CB8AC3E}">
        <p14:creationId xmlns:p14="http://schemas.microsoft.com/office/powerpoint/2010/main" val="208252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F0195-44DD-4F67-887B-8D65D7F4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Client-Server-Database Architecture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08D9CB31-2FB7-467E-BB6F-EE780E9E5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06" y="1219200"/>
            <a:ext cx="6969188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0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1F7E-B9A5-4C74-922B-513C237C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 Categories of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48842-1B3D-406C-952C-0E1D3252B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9971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Binary</a:t>
            </a:r>
          </a:p>
          <a:p>
            <a:pPr lvl="1"/>
            <a:r>
              <a:rPr lang="en-US" dirty="0"/>
              <a:t>“0’s and 1’s”, lowest level language, not actually written</a:t>
            </a:r>
          </a:p>
          <a:p>
            <a:r>
              <a:rPr lang="en-US" dirty="0"/>
              <a:t>Assembly</a:t>
            </a:r>
          </a:p>
          <a:p>
            <a:pPr lvl="1"/>
            <a:r>
              <a:rPr lang="en-US" dirty="0"/>
              <a:t>Language used by the processor (CPU) to generate binary.</a:t>
            </a:r>
          </a:p>
          <a:p>
            <a:r>
              <a:rPr lang="en-US" dirty="0"/>
              <a:t>Compiled Languages</a:t>
            </a:r>
          </a:p>
          <a:p>
            <a:pPr lvl="1"/>
            <a:r>
              <a:rPr lang="en-US" dirty="0"/>
              <a:t>Written in plain text, so need to be transformed into another form that can be directly used by the CPU (Assembly) or another application (interpreted language)</a:t>
            </a:r>
          </a:p>
          <a:p>
            <a:r>
              <a:rPr lang="en-US" dirty="0"/>
              <a:t>Interpreted / Scripting Languages</a:t>
            </a:r>
          </a:p>
          <a:p>
            <a:pPr lvl="1"/>
            <a:r>
              <a:rPr lang="en-US" dirty="0"/>
              <a:t>Treated as a series of instructions by other software which in turn generates Assembly from it.</a:t>
            </a:r>
          </a:p>
          <a:p>
            <a:pPr lvl="1"/>
            <a:r>
              <a:rPr lang="en-US" dirty="0"/>
              <a:t>Interpreted languages are generally not human-readable, scripting languages are.</a:t>
            </a:r>
          </a:p>
          <a:p>
            <a:r>
              <a:rPr lang="en-US" dirty="0"/>
              <a:t>Markup Languages</a:t>
            </a:r>
          </a:p>
          <a:p>
            <a:pPr lvl="1"/>
            <a:r>
              <a:rPr lang="en-US" dirty="0"/>
              <a:t>Used by another application to give context to or </a:t>
            </a:r>
            <a:r>
              <a:rPr lang="en-US" i="1" dirty="0"/>
              <a:t>describe</a:t>
            </a:r>
            <a:r>
              <a:rPr lang="en-US" dirty="0"/>
              <a:t> static content. Not “programming”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26A5B-5DCE-4B6E-8044-89DB8F19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6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F1DF-AB2D-410C-88A4-6CE96103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Decimal Number System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84A14A-AEAC-47AA-B54B-28A0E72F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AED7455-6543-474C-82D6-4825DA6CE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654582"/>
              </p:ext>
            </p:extLst>
          </p:nvPr>
        </p:nvGraphicFramePr>
        <p:xfrm>
          <a:off x="1241266" y="1179203"/>
          <a:ext cx="5736000" cy="1849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000">
                  <a:extLst>
                    <a:ext uri="{9D8B030D-6E8A-4147-A177-3AD203B41FA5}">
                      <a16:colId xmlns:a16="http://schemas.microsoft.com/office/drawing/2014/main" val="2038903239"/>
                    </a:ext>
                  </a:extLst>
                </a:gridCol>
                <a:gridCol w="1434000">
                  <a:extLst>
                    <a:ext uri="{9D8B030D-6E8A-4147-A177-3AD203B41FA5}">
                      <a16:colId xmlns:a16="http://schemas.microsoft.com/office/drawing/2014/main" val="2478916797"/>
                    </a:ext>
                  </a:extLst>
                </a:gridCol>
                <a:gridCol w="1434000">
                  <a:extLst>
                    <a:ext uri="{9D8B030D-6E8A-4147-A177-3AD203B41FA5}">
                      <a16:colId xmlns:a16="http://schemas.microsoft.com/office/drawing/2014/main" val="1885277261"/>
                    </a:ext>
                  </a:extLst>
                </a:gridCol>
                <a:gridCol w="1434000">
                  <a:extLst>
                    <a:ext uri="{9D8B030D-6E8A-4147-A177-3AD203B41FA5}">
                      <a16:colId xmlns:a16="http://schemas.microsoft.com/office/drawing/2014/main" val="2149943875"/>
                    </a:ext>
                  </a:extLst>
                </a:gridCol>
              </a:tblGrid>
              <a:tr h="483576">
                <a:tc>
                  <a:txBody>
                    <a:bodyPr/>
                    <a:lstStyle/>
                    <a:p>
                      <a:r>
                        <a:rPr lang="en-US" dirty="0"/>
                        <a:t>Thousands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Hundreds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01378"/>
                  </a:ext>
                </a:extLst>
              </a:tr>
              <a:tr h="683178">
                <a:tc>
                  <a:txBody>
                    <a:bodyPr/>
                    <a:lstStyle/>
                    <a:p>
                      <a:r>
                        <a:rPr lang="en-US" sz="3600" dirty="0"/>
                        <a:t>10</a:t>
                      </a:r>
                      <a:r>
                        <a:rPr lang="en-US" sz="3600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10</a:t>
                      </a:r>
                      <a:r>
                        <a:rPr lang="en-US" sz="36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="0" i="0" u="none" strike="noStrike" noProof="0" dirty="0">
                          <a:latin typeface="Arial"/>
                        </a:rPr>
                        <a:t>10</a:t>
                      </a:r>
                      <a:r>
                        <a:rPr lang="en-US" sz="3600" b="0" i="0" u="none" strike="noStrike" baseline="30000" noProof="0" dirty="0">
                          <a:latin typeface="Arial"/>
                        </a:rPr>
                        <a:t>1</a:t>
                      </a:r>
                      <a:endParaRPr lang="en-US" sz="36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10</a:t>
                      </a:r>
                      <a:r>
                        <a:rPr lang="en-US" sz="3600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216065"/>
                  </a:ext>
                </a:extLst>
              </a:tr>
              <a:tr h="6831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="0" i="0" u="none" strike="noStrike" baseline="30000" noProof="0" dirty="0">
                          <a:latin typeface="Arial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516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96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F1DF-AB2D-410C-88A4-6CE96103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Binary Number System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84A14A-AEAC-47AA-B54B-28A0E72F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AED7455-6543-474C-82D6-4825DA6CE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495524"/>
              </p:ext>
            </p:extLst>
          </p:nvPr>
        </p:nvGraphicFramePr>
        <p:xfrm>
          <a:off x="362036" y="1406769"/>
          <a:ext cx="8502848" cy="1849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6">
                  <a:extLst>
                    <a:ext uri="{9D8B030D-6E8A-4147-A177-3AD203B41FA5}">
                      <a16:colId xmlns:a16="http://schemas.microsoft.com/office/drawing/2014/main" val="1040295464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1316418110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3619178529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2539768668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2038903239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2478916797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1885277261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2149943875"/>
                    </a:ext>
                  </a:extLst>
                </a:gridCol>
              </a:tblGrid>
              <a:tr h="48357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01378"/>
                  </a:ext>
                </a:extLst>
              </a:tr>
              <a:tr h="6831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0" dirty="0"/>
                        <a:t>2</a:t>
                      </a:r>
                      <a:r>
                        <a:rPr lang="en-US" sz="3600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0" dirty="0"/>
                        <a:t>2</a:t>
                      </a:r>
                      <a:r>
                        <a:rPr lang="en-US" sz="3600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0" dirty="0"/>
                        <a:t>2</a:t>
                      </a:r>
                      <a:r>
                        <a:rPr lang="en-US" sz="3600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0" dirty="0"/>
                        <a:t>2</a:t>
                      </a:r>
                      <a:r>
                        <a:rPr lang="en-US" sz="3600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</a:t>
                      </a:r>
                      <a:r>
                        <a:rPr lang="en-US" sz="3600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</a:t>
                      </a:r>
                      <a:r>
                        <a:rPr lang="en-US" sz="36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="0" i="0" u="none" strike="noStrike" noProof="0" dirty="0">
                          <a:latin typeface="Arial"/>
                        </a:rPr>
                        <a:t>2</a:t>
                      </a:r>
                      <a:r>
                        <a:rPr lang="en-US" sz="3600" b="0" i="0" u="none" strike="noStrike" baseline="30000" noProof="0" dirty="0">
                          <a:latin typeface="Arial"/>
                        </a:rPr>
                        <a:t>1</a:t>
                      </a:r>
                      <a:endParaRPr lang="en-US" sz="36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</a:t>
                      </a:r>
                      <a:r>
                        <a:rPr lang="en-US" sz="3600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216065"/>
                  </a:ext>
                </a:extLst>
              </a:tr>
              <a:tr h="6831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="0" i="0" u="none" strike="noStrike" baseline="30000" noProof="0" dirty="0">
                          <a:latin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516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82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94E8F-9F2D-4E9E-9CCB-E7C1809DF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70A19-5FE3-4370-B514-7BCAF8A5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3987F6-E263-4FDA-8A71-D1116DBACACA}"/>
              </a:ext>
            </a:extLst>
          </p:cNvPr>
          <p:cNvSpPr/>
          <p:nvPr/>
        </p:nvSpPr>
        <p:spPr>
          <a:xfrm>
            <a:off x="1399991" y="2173436"/>
            <a:ext cx="927268" cy="80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955AB6-2206-4C71-9E38-EFB2C258ADB9}"/>
              </a:ext>
            </a:extLst>
          </p:cNvPr>
          <p:cNvSpPr/>
          <p:nvPr/>
        </p:nvSpPr>
        <p:spPr>
          <a:xfrm>
            <a:off x="2482067" y="2173436"/>
            <a:ext cx="962025" cy="80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63D431-F18D-4D66-A717-DE0D541263B8}"/>
              </a:ext>
            </a:extLst>
          </p:cNvPr>
          <p:cNvSpPr/>
          <p:nvPr/>
        </p:nvSpPr>
        <p:spPr>
          <a:xfrm>
            <a:off x="3564144" y="2173436"/>
            <a:ext cx="962025" cy="80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4CD95D-C0B1-4F40-8735-F83745AB0EF0}"/>
              </a:ext>
            </a:extLst>
          </p:cNvPr>
          <p:cNvSpPr/>
          <p:nvPr/>
        </p:nvSpPr>
        <p:spPr>
          <a:xfrm>
            <a:off x="4646221" y="2173436"/>
            <a:ext cx="962025" cy="80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C81E4C-B3A1-462E-8A8D-311E0414C64E}"/>
              </a:ext>
            </a:extLst>
          </p:cNvPr>
          <p:cNvSpPr/>
          <p:nvPr/>
        </p:nvSpPr>
        <p:spPr>
          <a:xfrm>
            <a:off x="5737823" y="2173436"/>
            <a:ext cx="962025" cy="80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424B13-846B-43EC-9452-4914DC72CA90}"/>
              </a:ext>
            </a:extLst>
          </p:cNvPr>
          <p:cNvSpPr/>
          <p:nvPr/>
        </p:nvSpPr>
        <p:spPr>
          <a:xfrm>
            <a:off x="6829425" y="2173436"/>
            <a:ext cx="962025" cy="80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1DCCFC-063A-4E16-8F72-9D762A971164}"/>
              </a:ext>
            </a:extLst>
          </p:cNvPr>
          <p:cNvSpPr/>
          <p:nvPr/>
        </p:nvSpPr>
        <p:spPr>
          <a:xfrm>
            <a:off x="7921027" y="2173436"/>
            <a:ext cx="962025" cy="80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558862-FC3B-403F-8CEF-936F30886CB7}"/>
              </a:ext>
            </a:extLst>
          </p:cNvPr>
          <p:cNvSpPr/>
          <p:nvPr/>
        </p:nvSpPr>
        <p:spPr>
          <a:xfrm>
            <a:off x="279008" y="2173436"/>
            <a:ext cx="962025" cy="80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8D3B4-62D8-4EE3-85A3-DAD1A6D177FE}"/>
              </a:ext>
            </a:extLst>
          </p:cNvPr>
          <p:cNvSpPr txBox="1"/>
          <p:nvPr/>
        </p:nvSpPr>
        <p:spPr>
          <a:xfrm>
            <a:off x="486830" y="311783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52D9FC-1CFF-42FF-839A-5A6424C3EBFC}"/>
              </a:ext>
            </a:extLst>
          </p:cNvPr>
          <p:cNvSpPr txBox="1"/>
          <p:nvPr/>
        </p:nvSpPr>
        <p:spPr>
          <a:xfrm>
            <a:off x="1660429" y="311783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62E89E-BC40-4019-A0C4-542D218BF6A9}"/>
              </a:ext>
            </a:extLst>
          </p:cNvPr>
          <p:cNvSpPr txBox="1"/>
          <p:nvPr/>
        </p:nvSpPr>
        <p:spPr>
          <a:xfrm>
            <a:off x="8245586" y="31178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2A2A3C-EA65-4691-83BE-DF99A099B781}"/>
              </a:ext>
            </a:extLst>
          </p:cNvPr>
          <p:cNvSpPr txBox="1"/>
          <p:nvPr/>
        </p:nvSpPr>
        <p:spPr>
          <a:xfrm>
            <a:off x="5996880" y="31156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361CFC-DC0E-4FE8-B799-2EF6E367C6EA}"/>
              </a:ext>
            </a:extLst>
          </p:cNvPr>
          <p:cNvSpPr txBox="1"/>
          <p:nvPr/>
        </p:nvSpPr>
        <p:spPr>
          <a:xfrm>
            <a:off x="4905670" y="31156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0C8655-1C3F-4CA0-8256-3F1BF964D4D4}"/>
              </a:ext>
            </a:extLst>
          </p:cNvPr>
          <p:cNvSpPr txBox="1"/>
          <p:nvPr/>
        </p:nvSpPr>
        <p:spPr>
          <a:xfrm>
            <a:off x="3814068" y="31156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85A58A-03A5-4DFF-8413-2287657E196B}"/>
              </a:ext>
            </a:extLst>
          </p:cNvPr>
          <p:cNvSpPr txBox="1"/>
          <p:nvPr/>
        </p:nvSpPr>
        <p:spPr>
          <a:xfrm>
            <a:off x="7174024" y="31156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827C21-F0CC-432A-BCE4-8D618C085771}"/>
              </a:ext>
            </a:extLst>
          </p:cNvPr>
          <p:cNvSpPr txBox="1"/>
          <p:nvPr/>
        </p:nvSpPr>
        <p:spPr>
          <a:xfrm>
            <a:off x="2742506" y="311783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CD4C7E-6A45-4545-8509-174C56F0A089}"/>
              </a:ext>
            </a:extLst>
          </p:cNvPr>
          <p:cNvSpPr txBox="1"/>
          <p:nvPr/>
        </p:nvSpPr>
        <p:spPr>
          <a:xfrm>
            <a:off x="-1679330" y="2066925"/>
            <a:ext cx="61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42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5F9470-021A-466C-A0B7-8C97E64B0614}"/>
              </a:ext>
            </a:extLst>
          </p:cNvPr>
          <p:cNvSpPr txBox="1"/>
          <p:nvPr/>
        </p:nvSpPr>
        <p:spPr>
          <a:xfrm>
            <a:off x="114300" y="1343709"/>
            <a:ext cx="2980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266 total values:</a:t>
            </a:r>
          </a:p>
          <a:p>
            <a:r>
              <a:rPr lang="en-US" dirty="0"/>
              <a:t>	Unsigned 0 to 255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1E13DD-8E15-40B8-8D63-3E3A7F4F88DF}"/>
              </a:ext>
            </a:extLst>
          </p:cNvPr>
          <p:cNvSpPr txBox="1"/>
          <p:nvPr/>
        </p:nvSpPr>
        <p:spPr>
          <a:xfrm>
            <a:off x="91896" y="3640296"/>
            <a:ext cx="3018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266 total values:</a:t>
            </a:r>
          </a:p>
          <a:p>
            <a:r>
              <a:rPr lang="en-US" dirty="0"/>
              <a:t>	signed -128 to 127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245325-EAF1-41B0-8541-923FC2F7C1FF}"/>
              </a:ext>
            </a:extLst>
          </p:cNvPr>
          <p:cNvSpPr/>
          <p:nvPr/>
        </p:nvSpPr>
        <p:spPr>
          <a:xfrm>
            <a:off x="1551466" y="4838392"/>
            <a:ext cx="962025" cy="80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7F4B04-3DC7-427E-9FAE-0F2C40621CDD}"/>
              </a:ext>
            </a:extLst>
          </p:cNvPr>
          <p:cNvSpPr/>
          <p:nvPr/>
        </p:nvSpPr>
        <p:spPr>
          <a:xfrm>
            <a:off x="2633543" y="4838392"/>
            <a:ext cx="962025" cy="80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F8771C-EC7E-46C0-A09B-AE1BF00A2D84}"/>
              </a:ext>
            </a:extLst>
          </p:cNvPr>
          <p:cNvSpPr/>
          <p:nvPr/>
        </p:nvSpPr>
        <p:spPr>
          <a:xfrm>
            <a:off x="3715620" y="4838392"/>
            <a:ext cx="962025" cy="80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416536-C59D-45BC-BAC8-E46E06ACEBDC}"/>
              </a:ext>
            </a:extLst>
          </p:cNvPr>
          <p:cNvSpPr/>
          <p:nvPr/>
        </p:nvSpPr>
        <p:spPr>
          <a:xfrm>
            <a:off x="4797697" y="4838392"/>
            <a:ext cx="962025" cy="80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2700F3-6276-4E3F-BE74-682BF0F19940}"/>
              </a:ext>
            </a:extLst>
          </p:cNvPr>
          <p:cNvSpPr/>
          <p:nvPr/>
        </p:nvSpPr>
        <p:spPr>
          <a:xfrm>
            <a:off x="5889299" y="4838392"/>
            <a:ext cx="962025" cy="80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49144F-3A3F-440A-AF56-4549A6F66FCC}"/>
              </a:ext>
            </a:extLst>
          </p:cNvPr>
          <p:cNvSpPr/>
          <p:nvPr/>
        </p:nvSpPr>
        <p:spPr>
          <a:xfrm>
            <a:off x="6980901" y="4838392"/>
            <a:ext cx="962025" cy="80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E5AD7-260A-42E2-B48A-2DCA56C3ED77}"/>
              </a:ext>
            </a:extLst>
          </p:cNvPr>
          <p:cNvSpPr/>
          <p:nvPr/>
        </p:nvSpPr>
        <p:spPr>
          <a:xfrm>
            <a:off x="8072503" y="4838392"/>
            <a:ext cx="962025" cy="80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C86B1D-D048-4F78-8C71-098CFA407D05}"/>
              </a:ext>
            </a:extLst>
          </p:cNvPr>
          <p:cNvSpPr/>
          <p:nvPr/>
        </p:nvSpPr>
        <p:spPr>
          <a:xfrm>
            <a:off x="157298" y="4838392"/>
            <a:ext cx="962025" cy="80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AB666D-856A-496B-A687-DDFAF0235DE2}"/>
              </a:ext>
            </a:extLst>
          </p:cNvPr>
          <p:cNvSpPr txBox="1"/>
          <p:nvPr/>
        </p:nvSpPr>
        <p:spPr>
          <a:xfrm>
            <a:off x="138251" y="5717381"/>
            <a:ext cx="96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Signing bit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087AF1-8899-4BE2-AA23-87671DE78402}"/>
              </a:ext>
            </a:extLst>
          </p:cNvPr>
          <p:cNvSpPr txBox="1"/>
          <p:nvPr/>
        </p:nvSpPr>
        <p:spPr>
          <a:xfrm>
            <a:off x="1811905" y="57827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99DED4-E6CB-4C86-89FF-CF918C0E19D5}"/>
              </a:ext>
            </a:extLst>
          </p:cNvPr>
          <p:cNvSpPr txBox="1"/>
          <p:nvPr/>
        </p:nvSpPr>
        <p:spPr>
          <a:xfrm>
            <a:off x="8397062" y="57827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E259CA-BB88-47CE-B3DB-59FE42694373}"/>
              </a:ext>
            </a:extLst>
          </p:cNvPr>
          <p:cNvSpPr txBox="1"/>
          <p:nvPr/>
        </p:nvSpPr>
        <p:spPr>
          <a:xfrm>
            <a:off x="6148356" y="57805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CE68C0-9FE5-4713-861D-254D1DD17BE3}"/>
              </a:ext>
            </a:extLst>
          </p:cNvPr>
          <p:cNvSpPr txBox="1"/>
          <p:nvPr/>
        </p:nvSpPr>
        <p:spPr>
          <a:xfrm>
            <a:off x="5057146" y="57805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24748C-C7D0-41B9-AF20-426E24980F8A}"/>
              </a:ext>
            </a:extLst>
          </p:cNvPr>
          <p:cNvSpPr txBox="1"/>
          <p:nvPr/>
        </p:nvSpPr>
        <p:spPr>
          <a:xfrm>
            <a:off x="3965544" y="57805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83DE9B-5BAE-4B41-A2E4-A21AB39D1125}"/>
              </a:ext>
            </a:extLst>
          </p:cNvPr>
          <p:cNvSpPr txBox="1"/>
          <p:nvPr/>
        </p:nvSpPr>
        <p:spPr>
          <a:xfrm>
            <a:off x="7325500" y="57805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DA8DEE-53C7-423C-911D-0D41F9A366F2}"/>
              </a:ext>
            </a:extLst>
          </p:cNvPr>
          <p:cNvSpPr txBox="1"/>
          <p:nvPr/>
        </p:nvSpPr>
        <p:spPr>
          <a:xfrm>
            <a:off x="2893982" y="57827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4375B9F-FFA2-4012-B15A-65308C9D7541}"/>
              </a:ext>
            </a:extLst>
          </p:cNvPr>
          <p:cNvSpPr txBox="1"/>
          <p:nvPr/>
        </p:nvSpPr>
        <p:spPr>
          <a:xfrm>
            <a:off x="9317148" y="3115626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255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1318E7-B19E-4CA9-8D1D-AA483DDB6285}"/>
              </a:ext>
            </a:extLst>
          </p:cNvPr>
          <p:cNvSpPr txBox="1"/>
          <p:nvPr/>
        </p:nvSpPr>
        <p:spPr>
          <a:xfrm>
            <a:off x="9317147" y="578058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127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AFEBA8-B43B-4923-8E92-066DD5ADEF9B}"/>
              </a:ext>
            </a:extLst>
          </p:cNvPr>
          <p:cNvSpPr txBox="1"/>
          <p:nvPr/>
        </p:nvSpPr>
        <p:spPr>
          <a:xfrm>
            <a:off x="9691766" y="607125"/>
            <a:ext cx="4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C77D42-312A-44BD-97EA-557D8E271372}"/>
              </a:ext>
            </a:extLst>
          </p:cNvPr>
          <p:cNvSpPr txBox="1"/>
          <p:nvPr/>
        </p:nvSpPr>
        <p:spPr>
          <a:xfrm>
            <a:off x="2583147" y="6333473"/>
            <a:ext cx="645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https://www.exploringbinary.com/twos-complement-converter/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09FC8C4-A445-441C-91AE-0D3A4DE0BBD9}"/>
              </a:ext>
            </a:extLst>
          </p:cNvPr>
          <p:cNvSpPr txBox="1"/>
          <p:nvPr/>
        </p:nvSpPr>
        <p:spPr>
          <a:xfrm>
            <a:off x="9477585" y="4718753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E479CB6-DF02-4072-80A9-7F0904B73FE4}"/>
              </a:ext>
            </a:extLst>
          </p:cNvPr>
          <p:cNvSpPr txBox="1"/>
          <p:nvPr/>
        </p:nvSpPr>
        <p:spPr>
          <a:xfrm>
            <a:off x="8162062" y="2219543"/>
            <a:ext cx="4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116FD88-256C-4735-A7DD-8AAEB29720F5}"/>
              </a:ext>
            </a:extLst>
          </p:cNvPr>
          <p:cNvSpPr txBox="1"/>
          <p:nvPr/>
        </p:nvSpPr>
        <p:spPr>
          <a:xfrm>
            <a:off x="6982105" y="2171052"/>
            <a:ext cx="4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D36B0A-9E35-465C-BF36-BCE0ABD8E250}"/>
              </a:ext>
            </a:extLst>
          </p:cNvPr>
          <p:cNvSpPr txBox="1"/>
          <p:nvPr/>
        </p:nvSpPr>
        <p:spPr>
          <a:xfrm>
            <a:off x="5981148" y="2191282"/>
            <a:ext cx="4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F911658-39EA-4B6C-A713-88A07027D464}"/>
              </a:ext>
            </a:extLst>
          </p:cNvPr>
          <p:cNvSpPr txBox="1"/>
          <p:nvPr/>
        </p:nvSpPr>
        <p:spPr>
          <a:xfrm>
            <a:off x="4892233" y="2191282"/>
            <a:ext cx="4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4DA3F6B-B674-4A7D-B7AF-1980E5CA87FB}"/>
              </a:ext>
            </a:extLst>
          </p:cNvPr>
          <p:cNvSpPr txBox="1"/>
          <p:nvPr/>
        </p:nvSpPr>
        <p:spPr>
          <a:xfrm>
            <a:off x="3885494" y="2259198"/>
            <a:ext cx="4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40A049F-6BF2-48CF-8FDD-413CC8E7F0E1}"/>
              </a:ext>
            </a:extLst>
          </p:cNvPr>
          <p:cNvSpPr txBox="1"/>
          <p:nvPr/>
        </p:nvSpPr>
        <p:spPr>
          <a:xfrm>
            <a:off x="2684371" y="2242724"/>
            <a:ext cx="4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800B909-854B-472A-8182-958C06426BB3}"/>
              </a:ext>
            </a:extLst>
          </p:cNvPr>
          <p:cNvSpPr txBox="1"/>
          <p:nvPr/>
        </p:nvSpPr>
        <p:spPr>
          <a:xfrm>
            <a:off x="1672722" y="2242724"/>
            <a:ext cx="453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879F29A-8BC1-41DB-89C9-FC44C912305C}"/>
              </a:ext>
            </a:extLst>
          </p:cNvPr>
          <p:cNvSpPr txBox="1"/>
          <p:nvPr/>
        </p:nvSpPr>
        <p:spPr>
          <a:xfrm>
            <a:off x="532773" y="2259198"/>
            <a:ext cx="453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0867FF8-604B-4517-A06A-5664E17770D0}"/>
              </a:ext>
            </a:extLst>
          </p:cNvPr>
          <p:cNvSpPr txBox="1"/>
          <p:nvPr/>
        </p:nvSpPr>
        <p:spPr>
          <a:xfrm>
            <a:off x="403310" y="483839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1E9BB45-7243-477B-9CA8-C2E927486560}"/>
              </a:ext>
            </a:extLst>
          </p:cNvPr>
          <p:cNvSpPr txBox="1"/>
          <p:nvPr/>
        </p:nvSpPr>
        <p:spPr>
          <a:xfrm>
            <a:off x="8329270" y="4857984"/>
            <a:ext cx="4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E31D79A-CC78-4A7A-8617-3DEEFFE25240}"/>
              </a:ext>
            </a:extLst>
          </p:cNvPr>
          <p:cNvSpPr txBox="1"/>
          <p:nvPr/>
        </p:nvSpPr>
        <p:spPr>
          <a:xfrm>
            <a:off x="7149313" y="4809493"/>
            <a:ext cx="4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E7B6415-0E3D-4C52-A070-107926F3FEFA}"/>
              </a:ext>
            </a:extLst>
          </p:cNvPr>
          <p:cNvSpPr txBox="1"/>
          <p:nvPr/>
        </p:nvSpPr>
        <p:spPr>
          <a:xfrm>
            <a:off x="6148356" y="4829723"/>
            <a:ext cx="4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CEA5AA9-10D5-43A7-B0D8-B9070710B2F2}"/>
              </a:ext>
            </a:extLst>
          </p:cNvPr>
          <p:cNvSpPr txBox="1"/>
          <p:nvPr/>
        </p:nvSpPr>
        <p:spPr>
          <a:xfrm>
            <a:off x="5059441" y="4829723"/>
            <a:ext cx="4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CACE12-8CFE-4C55-90D3-CA7252962B1D}"/>
              </a:ext>
            </a:extLst>
          </p:cNvPr>
          <p:cNvSpPr txBox="1"/>
          <p:nvPr/>
        </p:nvSpPr>
        <p:spPr>
          <a:xfrm>
            <a:off x="4052702" y="4897639"/>
            <a:ext cx="4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685DFB9-1430-477D-BBDC-2282A983B2D8}"/>
              </a:ext>
            </a:extLst>
          </p:cNvPr>
          <p:cNvSpPr txBox="1"/>
          <p:nvPr/>
        </p:nvSpPr>
        <p:spPr>
          <a:xfrm>
            <a:off x="2851579" y="4881165"/>
            <a:ext cx="4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9EDE565-7429-40E4-B29D-FC3593C96E43}"/>
              </a:ext>
            </a:extLst>
          </p:cNvPr>
          <p:cNvSpPr txBox="1"/>
          <p:nvPr/>
        </p:nvSpPr>
        <p:spPr>
          <a:xfrm>
            <a:off x="1839930" y="4881165"/>
            <a:ext cx="453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78329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Computer Memory Structure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5AA88E-F54D-4DC6-BBAA-15CC2C23ACAB}"/>
              </a:ext>
            </a:extLst>
          </p:cNvPr>
          <p:cNvGrpSpPr/>
          <p:nvPr/>
        </p:nvGrpSpPr>
        <p:grpSpPr>
          <a:xfrm>
            <a:off x="1189607" y="1656813"/>
            <a:ext cx="6764786" cy="4552882"/>
            <a:chOff x="1935332" y="1603547"/>
            <a:chExt cx="5273337" cy="3625974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FC0312FF-3F46-4C83-99A0-21E9DF44680E}"/>
                </a:ext>
              </a:extLst>
            </p:cNvPr>
            <p:cNvSpPr/>
            <p:nvPr/>
          </p:nvSpPr>
          <p:spPr>
            <a:xfrm>
              <a:off x="1935333" y="1603547"/>
              <a:ext cx="5273336" cy="3625974"/>
            </a:xfrm>
            <a:prstGeom prst="triangle">
              <a:avLst>
                <a:gd name="adj" fmla="val 5018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40146557-C35F-4786-A5CC-0F5236A880ED}"/>
                </a:ext>
              </a:extLst>
            </p:cNvPr>
            <p:cNvSpPr/>
            <p:nvPr/>
          </p:nvSpPr>
          <p:spPr>
            <a:xfrm>
              <a:off x="3537894" y="2440158"/>
              <a:ext cx="2115449" cy="613494"/>
            </a:xfrm>
            <a:prstGeom prst="trapezoid">
              <a:avLst>
                <a:gd name="adj" fmla="val 752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Print" panose="02000600000000000000" pitchFamily="2" charset="0"/>
                </a:rPr>
                <a:t>CPU Cache</a:t>
              </a:r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E8EE6E9D-1727-4DF4-9B55-B46F76574C78}"/>
                </a:ext>
              </a:extLst>
            </p:cNvPr>
            <p:cNvSpPr/>
            <p:nvPr/>
          </p:nvSpPr>
          <p:spPr>
            <a:xfrm>
              <a:off x="1935332" y="3851212"/>
              <a:ext cx="5273336" cy="1378309"/>
            </a:xfrm>
            <a:prstGeom prst="trapezoid">
              <a:avLst>
                <a:gd name="adj" fmla="val 734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Print" panose="02000600000000000000" pitchFamily="2" charset="0"/>
                </a:rPr>
                <a:t>Permanent Storage- Hard Disk</a:t>
              </a:r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4C5B0C33-1156-474C-9794-5B22DCF95658}"/>
                </a:ext>
              </a:extLst>
            </p:cNvPr>
            <p:cNvSpPr/>
            <p:nvPr/>
          </p:nvSpPr>
          <p:spPr>
            <a:xfrm>
              <a:off x="2992432" y="3085412"/>
              <a:ext cx="3191108" cy="692564"/>
            </a:xfrm>
            <a:prstGeom prst="trapezoid">
              <a:avLst>
                <a:gd name="adj" fmla="val 7653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Print" panose="02000600000000000000" pitchFamily="2" charset="0"/>
                </a:rPr>
                <a:t>RAM</a:t>
              </a: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A2750A23-CA13-4F68-89D4-0DBFC75220F1}"/>
                </a:ext>
              </a:extLst>
            </p:cNvPr>
            <p:cNvSpPr/>
            <p:nvPr/>
          </p:nvSpPr>
          <p:spPr>
            <a:xfrm>
              <a:off x="4021584" y="1628479"/>
              <a:ext cx="1127465" cy="76736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A8A4E3-8434-40CC-B1DA-832E79AB3679}"/>
                </a:ext>
              </a:extLst>
            </p:cNvPr>
            <p:cNvSpPr txBox="1"/>
            <p:nvPr/>
          </p:nvSpPr>
          <p:spPr>
            <a:xfrm>
              <a:off x="4358914" y="1935082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egoe Print" panose="02000600000000000000" pitchFamily="2" charset="0"/>
                </a:rPr>
                <a:t>CPU</a:t>
              </a:r>
            </a:p>
          </p:txBody>
        </p:sp>
      </p:grpSp>
      <p:sp>
        <p:nvSpPr>
          <p:cNvPr id="13" name="Left Brace 12">
            <a:extLst>
              <a:ext uri="{FF2B5EF4-FFF2-40B4-BE49-F238E27FC236}">
                <a16:creationId xmlns:a16="http://schemas.microsoft.com/office/drawing/2014/main" id="{02743121-0DA5-40CB-B611-37F7608A4BD2}"/>
              </a:ext>
            </a:extLst>
          </p:cNvPr>
          <p:cNvSpPr/>
          <p:nvPr/>
        </p:nvSpPr>
        <p:spPr>
          <a:xfrm>
            <a:off x="1925731" y="1718876"/>
            <a:ext cx="577049" cy="25920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EBB0D-AB73-4A20-AFF2-DF4BB8F128EA}"/>
              </a:ext>
            </a:extLst>
          </p:cNvPr>
          <p:cNvSpPr txBox="1"/>
          <p:nvPr/>
        </p:nvSpPr>
        <p:spPr>
          <a:xfrm>
            <a:off x="461298" y="2775014"/>
            <a:ext cx="1475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Temporary Storage </a:t>
            </a:r>
          </a:p>
        </p:txBody>
      </p:sp>
    </p:spTree>
    <p:extLst>
      <p:ext uri="{BB962C8B-B14F-4D97-AF65-F5344CB8AC3E}">
        <p14:creationId xmlns:p14="http://schemas.microsoft.com/office/powerpoint/2010/main" val="1887985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Why Use Java?</a:t>
            </a: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“Write Once, Run Anywhere”</a:t>
            </a:r>
            <a:endParaRPr dirty="0"/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JVM compiles Java to bytecode, translates bytecode to machine code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Java is “safe”</a:t>
            </a:r>
            <a:endParaRPr dirty="0"/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No memory management in Java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Java is free</a:t>
            </a:r>
            <a:endParaRPr dirty="0"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Java has an incredibly rich library and frameworks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117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4D05652-BCF6-4B95-8E47-F3B237FF8F90}"/>
              </a:ext>
            </a:extLst>
          </p:cNvPr>
          <p:cNvSpPr>
            <a:spLocks noGrp="1"/>
          </p:cNvSpPr>
          <p:nvPr/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3213FA-98AB-4773-9E9E-DC5DC60D98F5}"/>
              </a:ext>
            </a:extLst>
          </p:cNvPr>
          <p:cNvSpPr/>
          <p:nvPr/>
        </p:nvSpPr>
        <p:spPr>
          <a:xfrm>
            <a:off x="653896" y="2198157"/>
            <a:ext cx="3918104" cy="347472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numCol="2" rtlCol="0" anchor="t" anchorCtr="1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endParaRPr lang="en-US" dirty="0">
              <a:solidFill>
                <a:srgbClr val="000000"/>
              </a:solidFill>
              <a:latin typeface="Segoe Print" panose="02000600000000000000" pitchFamily="2" charset="0"/>
            </a:endParaRPr>
          </a:p>
          <a:p>
            <a:endParaRPr lang="en-US" dirty="0">
              <a:solidFill>
                <a:srgbClr val="000000"/>
              </a:solidFill>
              <a:latin typeface="Segoe Print" panose="02000600000000000000" pitchFamily="2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Segoe Print" panose="02000600000000000000" pitchFamily="2" charset="0"/>
              </a:rPr>
              <a:t>javac</a:t>
            </a:r>
            <a:r>
              <a:rPr lang="en-US" dirty="0">
                <a:solidFill>
                  <a:srgbClr val="000000"/>
                </a:solidFill>
                <a:latin typeface="Segoe Print" panose="02000600000000000000" pitchFamily="2" charset="0"/>
              </a:rPr>
              <a:t> command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9648F0-28E6-4535-B11B-AC5B42708BFF}"/>
              </a:ext>
            </a:extLst>
          </p:cNvPr>
          <p:cNvSpPr/>
          <p:nvPr/>
        </p:nvSpPr>
        <p:spPr>
          <a:xfrm>
            <a:off x="882032" y="3129700"/>
            <a:ext cx="3482578" cy="231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dirty="0">
                <a:latin typeface="Segoe Print" panose="02000600000000000000" pitchFamily="2" charset="0"/>
              </a:rPr>
              <a:t>JRE: Java Runtime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5EA918-6CA5-410A-BE8A-5FC2C35BB896}"/>
              </a:ext>
            </a:extLst>
          </p:cNvPr>
          <p:cNvSpPr/>
          <p:nvPr/>
        </p:nvSpPr>
        <p:spPr>
          <a:xfrm>
            <a:off x="537547" y="2240112"/>
            <a:ext cx="403445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JDK: Java Development Kit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1A704D-910A-4774-8A35-240E46FA86C8}"/>
              </a:ext>
            </a:extLst>
          </p:cNvPr>
          <p:cNvSpPr/>
          <p:nvPr/>
        </p:nvSpPr>
        <p:spPr>
          <a:xfrm>
            <a:off x="1414021" y="3780148"/>
            <a:ext cx="2366127" cy="13763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>
                <a:latin typeface="Segoe Print" panose="02000600000000000000" pitchFamily="2" charset="0"/>
              </a:rPr>
              <a:t>JVM: Java Virtual Machine</a:t>
            </a:r>
          </a:p>
          <a:p>
            <a:pPr algn="ctr"/>
            <a:endParaRPr lang="en-US" dirty="0">
              <a:latin typeface="Segoe Print" panose="02000600000000000000" pitchFamily="2" charset="0"/>
            </a:endParaRPr>
          </a:p>
          <a:p>
            <a:pPr algn="ctr"/>
            <a:r>
              <a:rPr lang="en-US" sz="1200" dirty="0" err="1">
                <a:latin typeface="Segoe Print" panose="02000600000000000000" pitchFamily="2" charset="0"/>
              </a:rPr>
              <a:t>JiT</a:t>
            </a:r>
            <a:r>
              <a:rPr lang="en-US" sz="1200" dirty="0">
                <a:latin typeface="Segoe Print" panose="02000600000000000000" pitchFamily="2" charset="0"/>
              </a:rPr>
              <a:t> compilation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9117B1E8-9312-49BB-9527-10F61173659E}"/>
              </a:ext>
            </a:extLst>
          </p:cNvPr>
          <p:cNvSpPr/>
          <p:nvPr/>
        </p:nvSpPr>
        <p:spPr>
          <a:xfrm>
            <a:off x="6042581" y="1630737"/>
            <a:ext cx="1185884" cy="121875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/>
              <a:t>Source Code: </a:t>
            </a:r>
          </a:p>
          <a:p>
            <a:pPr algn="ctr"/>
            <a:r>
              <a:rPr lang="en-US" dirty="0"/>
              <a:t>.java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48BC60A-C817-4342-9062-6F2F0BD52F05}"/>
              </a:ext>
            </a:extLst>
          </p:cNvPr>
          <p:cNvSpPr/>
          <p:nvPr/>
        </p:nvSpPr>
        <p:spPr>
          <a:xfrm>
            <a:off x="2330314" y="1989056"/>
            <a:ext cx="3712267" cy="771558"/>
          </a:xfrm>
          <a:custGeom>
            <a:avLst/>
            <a:gdLst>
              <a:gd name="connsiteX0" fmla="*/ 3742441 w 3742441"/>
              <a:gd name="connsiteY0" fmla="*/ 0 h 744717"/>
              <a:gd name="connsiteX1" fmla="*/ 2149312 w 3742441"/>
              <a:gd name="connsiteY1" fmla="*/ 622169 h 744717"/>
              <a:gd name="connsiteX2" fmla="*/ 0 w 3742441"/>
              <a:gd name="connsiteY2" fmla="*/ 744717 h 744717"/>
              <a:gd name="connsiteX3" fmla="*/ 0 w 3742441"/>
              <a:gd name="connsiteY3" fmla="*/ 744717 h 74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2441" h="744717">
                <a:moveTo>
                  <a:pt x="3742441" y="0"/>
                </a:moveTo>
                <a:cubicBezTo>
                  <a:pt x="3257746" y="249025"/>
                  <a:pt x="2773052" y="498050"/>
                  <a:pt x="2149312" y="622169"/>
                </a:cubicBezTo>
                <a:cubicBezTo>
                  <a:pt x="1525572" y="746289"/>
                  <a:pt x="0" y="744717"/>
                  <a:pt x="0" y="744717"/>
                </a:cubicBezTo>
                <a:lnTo>
                  <a:pt x="0" y="74471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7B68FF2-CB74-4AFE-8AAE-CA84CC967AC0}"/>
              </a:ext>
            </a:extLst>
          </p:cNvPr>
          <p:cNvSpPr/>
          <p:nvPr/>
        </p:nvSpPr>
        <p:spPr>
          <a:xfrm>
            <a:off x="2262325" y="2712639"/>
            <a:ext cx="98520" cy="106111"/>
          </a:xfrm>
          <a:custGeom>
            <a:avLst/>
            <a:gdLst>
              <a:gd name="connsiteX0" fmla="*/ 94376 w 98520"/>
              <a:gd name="connsiteY0" fmla="*/ 2281 h 106111"/>
              <a:gd name="connsiteX1" fmla="*/ 108 w 98520"/>
              <a:gd name="connsiteY1" fmla="*/ 39988 h 106111"/>
              <a:gd name="connsiteX2" fmla="*/ 75522 w 98520"/>
              <a:gd name="connsiteY2" fmla="*/ 105975 h 106111"/>
              <a:gd name="connsiteX3" fmla="*/ 94376 w 98520"/>
              <a:gd name="connsiteY3" fmla="*/ 2281 h 10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20" h="106111">
                <a:moveTo>
                  <a:pt x="94376" y="2281"/>
                </a:moveTo>
                <a:cubicBezTo>
                  <a:pt x="81807" y="-8717"/>
                  <a:pt x="3250" y="22706"/>
                  <a:pt x="108" y="39988"/>
                </a:cubicBezTo>
                <a:cubicBezTo>
                  <a:pt x="-3034" y="57270"/>
                  <a:pt x="62953" y="109117"/>
                  <a:pt x="75522" y="105975"/>
                </a:cubicBezTo>
                <a:cubicBezTo>
                  <a:pt x="88091" y="102833"/>
                  <a:pt x="106945" y="13279"/>
                  <a:pt x="94376" y="228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E569D4-E427-41B4-B6D1-A94F8CF934D6}"/>
              </a:ext>
            </a:extLst>
          </p:cNvPr>
          <p:cNvSpPr/>
          <p:nvPr/>
        </p:nvSpPr>
        <p:spPr>
          <a:xfrm>
            <a:off x="1885361" y="2894029"/>
            <a:ext cx="4715608" cy="616920"/>
          </a:xfrm>
          <a:custGeom>
            <a:avLst/>
            <a:gdLst>
              <a:gd name="connsiteX0" fmla="*/ 0 w 4715608"/>
              <a:gd name="connsiteY0" fmla="*/ 0 h 616920"/>
              <a:gd name="connsiteX1" fmla="*/ 952107 w 4715608"/>
              <a:gd name="connsiteY1" fmla="*/ 94268 h 616920"/>
              <a:gd name="connsiteX2" fmla="*/ 3723587 w 4715608"/>
              <a:gd name="connsiteY2" fmla="*/ 75414 h 616920"/>
              <a:gd name="connsiteX3" fmla="*/ 4581427 w 4715608"/>
              <a:gd name="connsiteY3" fmla="*/ 546755 h 616920"/>
              <a:gd name="connsiteX4" fmla="*/ 4581427 w 4715608"/>
              <a:gd name="connsiteY4" fmla="*/ 546755 h 616920"/>
              <a:gd name="connsiteX5" fmla="*/ 4703975 w 4715608"/>
              <a:gd name="connsiteY5" fmla="*/ 471340 h 616920"/>
              <a:gd name="connsiteX6" fmla="*/ 4694548 w 4715608"/>
              <a:gd name="connsiteY6" fmla="*/ 612742 h 616920"/>
              <a:gd name="connsiteX7" fmla="*/ 4562573 w 4715608"/>
              <a:gd name="connsiteY7" fmla="*/ 565608 h 61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15608" h="616920">
                <a:moveTo>
                  <a:pt x="0" y="0"/>
                </a:moveTo>
                <a:cubicBezTo>
                  <a:pt x="165754" y="40849"/>
                  <a:pt x="331509" y="81699"/>
                  <a:pt x="952107" y="94268"/>
                </a:cubicBezTo>
                <a:cubicBezTo>
                  <a:pt x="1572705" y="106837"/>
                  <a:pt x="3118700" y="0"/>
                  <a:pt x="3723587" y="75414"/>
                </a:cubicBezTo>
                <a:cubicBezTo>
                  <a:pt x="4328474" y="150828"/>
                  <a:pt x="4581427" y="546755"/>
                  <a:pt x="4581427" y="546755"/>
                </a:cubicBezTo>
                <a:lnTo>
                  <a:pt x="4581427" y="546755"/>
                </a:lnTo>
                <a:cubicBezTo>
                  <a:pt x="4601851" y="534186"/>
                  <a:pt x="4685121" y="460342"/>
                  <a:pt x="4703975" y="471340"/>
                </a:cubicBezTo>
                <a:cubicBezTo>
                  <a:pt x="4722829" y="482338"/>
                  <a:pt x="4718115" y="597031"/>
                  <a:pt x="4694548" y="612742"/>
                </a:cubicBezTo>
                <a:cubicBezTo>
                  <a:pt x="4670981" y="628453"/>
                  <a:pt x="4616777" y="597030"/>
                  <a:pt x="4562573" y="5656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9C9C9E94-8F76-460C-92FC-25D4983E8E75}"/>
              </a:ext>
            </a:extLst>
          </p:cNvPr>
          <p:cNvSpPr/>
          <p:nvPr/>
        </p:nvSpPr>
        <p:spPr>
          <a:xfrm>
            <a:off x="6042581" y="3619343"/>
            <a:ext cx="1185884" cy="1150070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/>
              <a:t>Bytecode:</a:t>
            </a:r>
          </a:p>
          <a:p>
            <a:pPr algn="ctr"/>
            <a:r>
              <a:rPr lang="en-US" dirty="0"/>
              <a:t>.class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7F42ADD-71E4-45B7-9803-52C5170D437E}"/>
              </a:ext>
            </a:extLst>
          </p:cNvPr>
          <p:cNvSpPr/>
          <p:nvPr/>
        </p:nvSpPr>
        <p:spPr>
          <a:xfrm>
            <a:off x="3299382" y="4074212"/>
            <a:ext cx="2743200" cy="695201"/>
          </a:xfrm>
          <a:custGeom>
            <a:avLst/>
            <a:gdLst>
              <a:gd name="connsiteX0" fmla="*/ 3742441 w 3742441"/>
              <a:gd name="connsiteY0" fmla="*/ 0 h 744717"/>
              <a:gd name="connsiteX1" fmla="*/ 2149312 w 3742441"/>
              <a:gd name="connsiteY1" fmla="*/ 622169 h 744717"/>
              <a:gd name="connsiteX2" fmla="*/ 0 w 3742441"/>
              <a:gd name="connsiteY2" fmla="*/ 744717 h 744717"/>
              <a:gd name="connsiteX3" fmla="*/ 0 w 3742441"/>
              <a:gd name="connsiteY3" fmla="*/ 744717 h 74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2441" h="744717">
                <a:moveTo>
                  <a:pt x="3742441" y="0"/>
                </a:moveTo>
                <a:cubicBezTo>
                  <a:pt x="3257746" y="249025"/>
                  <a:pt x="2773052" y="498050"/>
                  <a:pt x="2149312" y="622169"/>
                </a:cubicBezTo>
                <a:cubicBezTo>
                  <a:pt x="1525572" y="746289"/>
                  <a:pt x="0" y="744717"/>
                  <a:pt x="0" y="744717"/>
                </a:cubicBezTo>
                <a:lnTo>
                  <a:pt x="0" y="74471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DEB5CF8-21DB-47D1-A57D-6CB61358A152}"/>
              </a:ext>
            </a:extLst>
          </p:cNvPr>
          <p:cNvSpPr/>
          <p:nvPr/>
        </p:nvSpPr>
        <p:spPr>
          <a:xfrm>
            <a:off x="3250122" y="4710554"/>
            <a:ext cx="98520" cy="106111"/>
          </a:xfrm>
          <a:custGeom>
            <a:avLst/>
            <a:gdLst>
              <a:gd name="connsiteX0" fmla="*/ 94376 w 98520"/>
              <a:gd name="connsiteY0" fmla="*/ 2281 h 106111"/>
              <a:gd name="connsiteX1" fmla="*/ 108 w 98520"/>
              <a:gd name="connsiteY1" fmla="*/ 39988 h 106111"/>
              <a:gd name="connsiteX2" fmla="*/ 75522 w 98520"/>
              <a:gd name="connsiteY2" fmla="*/ 105975 h 106111"/>
              <a:gd name="connsiteX3" fmla="*/ 94376 w 98520"/>
              <a:gd name="connsiteY3" fmla="*/ 2281 h 10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20" h="106111">
                <a:moveTo>
                  <a:pt x="94376" y="2281"/>
                </a:moveTo>
                <a:cubicBezTo>
                  <a:pt x="81807" y="-8717"/>
                  <a:pt x="3250" y="22706"/>
                  <a:pt x="108" y="39988"/>
                </a:cubicBezTo>
                <a:cubicBezTo>
                  <a:pt x="-3034" y="57270"/>
                  <a:pt x="62953" y="109117"/>
                  <a:pt x="75522" y="105975"/>
                </a:cubicBezTo>
                <a:cubicBezTo>
                  <a:pt x="88091" y="102833"/>
                  <a:pt x="106945" y="13279"/>
                  <a:pt x="94376" y="228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A0792D6-E0EB-43BC-9489-38DB46DAE6CB}"/>
              </a:ext>
            </a:extLst>
          </p:cNvPr>
          <p:cNvSpPr/>
          <p:nvPr/>
        </p:nvSpPr>
        <p:spPr>
          <a:xfrm>
            <a:off x="3172449" y="4893613"/>
            <a:ext cx="3633704" cy="616920"/>
          </a:xfrm>
          <a:custGeom>
            <a:avLst/>
            <a:gdLst>
              <a:gd name="connsiteX0" fmla="*/ 0 w 4715608"/>
              <a:gd name="connsiteY0" fmla="*/ 0 h 616920"/>
              <a:gd name="connsiteX1" fmla="*/ 952107 w 4715608"/>
              <a:gd name="connsiteY1" fmla="*/ 94268 h 616920"/>
              <a:gd name="connsiteX2" fmla="*/ 3723587 w 4715608"/>
              <a:gd name="connsiteY2" fmla="*/ 75414 h 616920"/>
              <a:gd name="connsiteX3" fmla="*/ 4581427 w 4715608"/>
              <a:gd name="connsiteY3" fmla="*/ 546755 h 616920"/>
              <a:gd name="connsiteX4" fmla="*/ 4581427 w 4715608"/>
              <a:gd name="connsiteY4" fmla="*/ 546755 h 616920"/>
              <a:gd name="connsiteX5" fmla="*/ 4703975 w 4715608"/>
              <a:gd name="connsiteY5" fmla="*/ 471340 h 616920"/>
              <a:gd name="connsiteX6" fmla="*/ 4694548 w 4715608"/>
              <a:gd name="connsiteY6" fmla="*/ 612742 h 616920"/>
              <a:gd name="connsiteX7" fmla="*/ 4562573 w 4715608"/>
              <a:gd name="connsiteY7" fmla="*/ 565608 h 61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15608" h="616920">
                <a:moveTo>
                  <a:pt x="0" y="0"/>
                </a:moveTo>
                <a:cubicBezTo>
                  <a:pt x="165754" y="40849"/>
                  <a:pt x="331509" y="81699"/>
                  <a:pt x="952107" y="94268"/>
                </a:cubicBezTo>
                <a:cubicBezTo>
                  <a:pt x="1572705" y="106837"/>
                  <a:pt x="3118700" y="0"/>
                  <a:pt x="3723587" y="75414"/>
                </a:cubicBezTo>
                <a:cubicBezTo>
                  <a:pt x="4328474" y="150828"/>
                  <a:pt x="4581427" y="546755"/>
                  <a:pt x="4581427" y="546755"/>
                </a:cubicBezTo>
                <a:lnTo>
                  <a:pt x="4581427" y="546755"/>
                </a:lnTo>
                <a:cubicBezTo>
                  <a:pt x="4601851" y="534186"/>
                  <a:pt x="4685121" y="460342"/>
                  <a:pt x="4703975" y="471340"/>
                </a:cubicBezTo>
                <a:cubicBezTo>
                  <a:pt x="4722829" y="482338"/>
                  <a:pt x="4718115" y="597031"/>
                  <a:pt x="4694548" y="612742"/>
                </a:cubicBezTo>
                <a:cubicBezTo>
                  <a:pt x="4670981" y="628453"/>
                  <a:pt x="4616777" y="597030"/>
                  <a:pt x="4562573" y="5656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5D5204CC-AF29-40EE-B330-C46EE3C61D1F}"/>
              </a:ext>
            </a:extLst>
          </p:cNvPr>
          <p:cNvSpPr txBox="1"/>
          <p:nvPr/>
        </p:nvSpPr>
        <p:spPr>
          <a:xfrm>
            <a:off x="5375149" y="5613266"/>
            <a:ext cx="3114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Segoe Print" panose="02000600000000000000" pitchFamily="2" charset="0"/>
              </a:rPr>
              <a:t>What the OS, operating system,</a:t>
            </a:r>
          </a:p>
          <a:p>
            <a:r>
              <a:rPr lang="en-US" dirty="0">
                <a:latin typeface="Segoe Print" panose="02000600000000000000" pitchFamily="2" charset="0"/>
              </a:rPr>
              <a:t> can actually understand</a:t>
            </a:r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5</TotalTime>
  <Words>695</Words>
  <Application>Microsoft Office PowerPoint</Application>
  <PresentationFormat>On-screen Show (4:3)</PresentationFormat>
  <Paragraphs>197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Miriam Fixed</vt:lpstr>
      <vt:lpstr>Segoe Print</vt:lpstr>
      <vt:lpstr>2_Custom Design</vt:lpstr>
      <vt:lpstr>2_Custom Design</vt:lpstr>
      <vt:lpstr>Foundations</vt:lpstr>
      <vt:lpstr>Client-Server-Database Architecture</vt:lpstr>
      <vt:lpstr>Broad Categories of Languages</vt:lpstr>
      <vt:lpstr>Decimal Number System</vt:lpstr>
      <vt:lpstr>Binary Number System</vt:lpstr>
      <vt:lpstr>Binary Introduction</vt:lpstr>
      <vt:lpstr>Computer Memory Structure</vt:lpstr>
      <vt:lpstr>Why Use Java?</vt:lpstr>
      <vt:lpstr>PowerPoint Presentation</vt:lpstr>
      <vt:lpstr>Hello World Program</vt:lpstr>
      <vt:lpstr>Classes and Objects</vt:lpstr>
      <vt:lpstr>Executable Classes</vt:lpstr>
      <vt:lpstr>Categories of Variables</vt:lpstr>
      <vt:lpstr>What about converting between variables?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Cynthia Enciso</cp:lastModifiedBy>
  <cp:revision>218</cp:revision>
  <cp:lastPrinted>2016-06-20T20:58:50Z</cp:lastPrinted>
  <dcterms:created xsi:type="dcterms:W3CDTF">2016-11-09T18:19:08Z</dcterms:created>
  <dcterms:modified xsi:type="dcterms:W3CDTF">2021-05-19T17:34:33Z</dcterms:modified>
</cp:coreProperties>
</file>